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703" r:id="rId3"/>
    <p:sldMasterId id="2147483716" r:id="rId4"/>
  </p:sldMasterIdLst>
  <p:notesMasterIdLst>
    <p:notesMasterId r:id="rId22"/>
  </p:notesMasterIdLst>
  <p:handoutMasterIdLst>
    <p:handoutMasterId r:id="rId23"/>
  </p:handoutMasterIdLst>
  <p:sldIdLst>
    <p:sldId id="264" r:id="rId5"/>
    <p:sldId id="270" r:id="rId6"/>
    <p:sldId id="274" r:id="rId7"/>
    <p:sldId id="265" r:id="rId8"/>
    <p:sldId id="266" r:id="rId9"/>
    <p:sldId id="275" r:id="rId10"/>
    <p:sldId id="273" r:id="rId11"/>
    <p:sldId id="263" r:id="rId12"/>
    <p:sldId id="257" r:id="rId13"/>
    <p:sldId id="279" r:id="rId14"/>
    <p:sldId id="281" r:id="rId15"/>
    <p:sldId id="280" r:id="rId16"/>
    <p:sldId id="277" r:id="rId17"/>
    <p:sldId id="278" r:id="rId18"/>
    <p:sldId id="282" r:id="rId19"/>
    <p:sldId id="276" r:id="rId20"/>
    <p:sldId id="283" r:id="rId21"/>
  </p:sldIdLst>
  <p:sldSz cx="9144000" cy="5143500" type="screen16x9"/>
  <p:notesSz cx="6669088" cy="9926638"/>
  <p:defaultTextStyle>
    <a:defPPr>
      <a:defRPr lang="es-E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6600"/>
    <a:srgbClr val="E6A400"/>
    <a:srgbClr val="FFB400"/>
    <a:srgbClr val="CC0000"/>
    <a:srgbClr val="F7903B"/>
    <a:srgbClr val="F68222"/>
    <a:srgbClr val="FFECBD"/>
    <a:srgbClr val="FFFFC5"/>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89876" autoAdjust="0"/>
  </p:normalViewPr>
  <p:slideViewPr>
    <p:cSldViewPr>
      <p:cViewPr>
        <p:scale>
          <a:sx n="80" d="100"/>
          <a:sy n="80" d="100"/>
        </p:scale>
        <p:origin x="-942" y="-13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0F5CF119-FDC1-41DF-A457-EDD97F6C3131}" type="datetimeFigureOut">
              <a:rPr lang="es-ES" smtClean="0"/>
              <a:t>10/10/2014</a:t>
            </a:fld>
            <a:endParaRPr lang="es-ES"/>
          </a:p>
        </p:txBody>
      </p:sp>
      <p:sp>
        <p:nvSpPr>
          <p:cNvPr id="4" name="3 Marcador de pie de página"/>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CA095E54-8BC5-4D64-BD4A-603545BF6117}" type="slidenum">
              <a:rPr lang="es-ES" smtClean="0"/>
              <a:t>‹Nº›</a:t>
            </a:fld>
            <a:endParaRPr lang="es-ES"/>
          </a:p>
        </p:txBody>
      </p:sp>
    </p:spTree>
    <p:extLst>
      <p:ext uri="{BB962C8B-B14F-4D97-AF65-F5344CB8AC3E}">
        <p14:creationId xmlns:p14="http://schemas.microsoft.com/office/powerpoint/2010/main" val="3420553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90C5F82A-5DE9-4FCE-B25B-D4AD7F38FFFA}" type="datetimeFigureOut">
              <a:rPr lang="es-ES" smtClean="0"/>
              <a:t>10/10/2014</a:t>
            </a:fld>
            <a:endParaRPr lang="es-ES"/>
          </a:p>
        </p:txBody>
      </p:sp>
      <p:sp>
        <p:nvSpPr>
          <p:cNvPr id="4" name="3 Marcador de imagen de diapositiva"/>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4351F2FF-933C-48F3-B4E5-9714399BF11F}" type="slidenum">
              <a:rPr lang="es-ES" smtClean="0"/>
              <a:t>‹Nº›</a:t>
            </a:fld>
            <a:endParaRPr lang="es-ES"/>
          </a:p>
        </p:txBody>
      </p:sp>
    </p:spTree>
    <p:extLst>
      <p:ext uri="{BB962C8B-B14F-4D97-AF65-F5344CB8AC3E}">
        <p14:creationId xmlns:p14="http://schemas.microsoft.com/office/powerpoint/2010/main" val="2047428591"/>
      </p:ext>
    </p:extLst>
  </p:cSld>
  <p:clrMap bg1="lt1" tx1="dk1" bg2="lt2" tx2="dk2" accent1="accent1" accent2="accent2" accent3="accent3" accent4="accent4" accent5="accent5" accent6="accent6" hlink="hlink" folHlink="folHlink"/>
  <p:notesStyle>
    <a:lvl1pPr marL="0" algn="l" defTabSz="779252" rtl="0" eaLnBrk="1" latinLnBrk="0" hangingPunct="1">
      <a:defRPr sz="1000" kern="1200">
        <a:solidFill>
          <a:schemeClr val="tx1"/>
        </a:solidFill>
        <a:latin typeface="+mn-lt"/>
        <a:ea typeface="+mn-ea"/>
        <a:cs typeface="+mn-cs"/>
      </a:defRPr>
    </a:lvl1pPr>
    <a:lvl2pPr marL="389626" algn="l" defTabSz="779252" rtl="0" eaLnBrk="1" latinLnBrk="0" hangingPunct="1">
      <a:defRPr sz="1000" kern="1200">
        <a:solidFill>
          <a:schemeClr val="tx1"/>
        </a:solidFill>
        <a:latin typeface="+mn-lt"/>
        <a:ea typeface="+mn-ea"/>
        <a:cs typeface="+mn-cs"/>
      </a:defRPr>
    </a:lvl2pPr>
    <a:lvl3pPr marL="779252" algn="l" defTabSz="779252" rtl="0" eaLnBrk="1" latinLnBrk="0" hangingPunct="1">
      <a:defRPr sz="1000" kern="1200">
        <a:solidFill>
          <a:schemeClr val="tx1"/>
        </a:solidFill>
        <a:latin typeface="+mn-lt"/>
        <a:ea typeface="+mn-ea"/>
        <a:cs typeface="+mn-cs"/>
      </a:defRPr>
    </a:lvl3pPr>
    <a:lvl4pPr marL="1168878" algn="l" defTabSz="779252" rtl="0" eaLnBrk="1" latinLnBrk="0" hangingPunct="1">
      <a:defRPr sz="1000" kern="1200">
        <a:solidFill>
          <a:schemeClr val="tx1"/>
        </a:solidFill>
        <a:latin typeface="+mn-lt"/>
        <a:ea typeface="+mn-ea"/>
        <a:cs typeface="+mn-cs"/>
      </a:defRPr>
    </a:lvl4pPr>
    <a:lvl5pPr marL="1558503" algn="l" defTabSz="779252" rtl="0" eaLnBrk="1" latinLnBrk="0" hangingPunct="1">
      <a:defRPr sz="1000" kern="1200">
        <a:solidFill>
          <a:schemeClr val="tx1"/>
        </a:solidFill>
        <a:latin typeface="+mn-lt"/>
        <a:ea typeface="+mn-ea"/>
        <a:cs typeface="+mn-cs"/>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6988" y="744538"/>
            <a:ext cx="6615112" cy="3722687"/>
          </a:xfrm>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6F857D17-B8CC-4B83-928C-9A589FBA34AA}" type="slidenum">
              <a:rPr lang="es-AR" smtClean="0">
                <a:solidFill>
                  <a:prstClr val="black"/>
                </a:solidFill>
              </a:rPr>
              <a:pPr/>
              <a:t>1</a:t>
            </a:fld>
            <a:endParaRPr lang="es-AR" dirty="0">
              <a:solidFill>
                <a:prstClr val="black"/>
              </a:solidFill>
            </a:endParaRPr>
          </a:p>
        </p:txBody>
      </p:sp>
    </p:spTree>
    <p:extLst>
      <p:ext uri="{BB962C8B-B14F-4D97-AF65-F5344CB8AC3E}">
        <p14:creationId xmlns:p14="http://schemas.microsoft.com/office/powerpoint/2010/main" val="3376195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6988" y="744538"/>
            <a:ext cx="6615112" cy="3722687"/>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351F2FF-933C-48F3-B4E5-9714399BF11F}" type="slidenum">
              <a:rPr lang="es-ES" smtClean="0"/>
              <a:t>3</a:t>
            </a:fld>
            <a:endParaRPr lang="es-ES"/>
          </a:p>
        </p:txBody>
      </p:sp>
    </p:spTree>
    <p:extLst>
      <p:ext uri="{BB962C8B-B14F-4D97-AF65-F5344CB8AC3E}">
        <p14:creationId xmlns:p14="http://schemas.microsoft.com/office/powerpoint/2010/main" val="2945735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6988" y="744538"/>
            <a:ext cx="6615112" cy="3722687"/>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351F2FF-933C-48F3-B4E5-9714399BF11F}" type="slidenum">
              <a:rPr lang="es-ES" smtClean="0"/>
              <a:t>6</a:t>
            </a:fld>
            <a:endParaRPr lang="es-ES"/>
          </a:p>
        </p:txBody>
      </p:sp>
    </p:spTree>
    <p:extLst>
      <p:ext uri="{BB962C8B-B14F-4D97-AF65-F5344CB8AC3E}">
        <p14:creationId xmlns:p14="http://schemas.microsoft.com/office/powerpoint/2010/main" val="2189770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6988" y="744538"/>
            <a:ext cx="6615112" cy="3722687"/>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351F2FF-933C-48F3-B4E5-9714399BF11F}" type="slidenum">
              <a:rPr lang="es-ES" smtClean="0"/>
              <a:t>7</a:t>
            </a:fld>
            <a:endParaRPr lang="es-ES"/>
          </a:p>
        </p:txBody>
      </p:sp>
    </p:spTree>
    <p:extLst>
      <p:ext uri="{BB962C8B-B14F-4D97-AF65-F5344CB8AC3E}">
        <p14:creationId xmlns:p14="http://schemas.microsoft.com/office/powerpoint/2010/main" val="1665091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6988" y="744538"/>
            <a:ext cx="6615112" cy="3722687"/>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351F2FF-933C-48F3-B4E5-9714399BF11F}" type="slidenum">
              <a:rPr lang="es-ES" smtClean="0"/>
              <a:t>8</a:t>
            </a:fld>
            <a:endParaRPr lang="es-ES"/>
          </a:p>
        </p:txBody>
      </p:sp>
    </p:spTree>
    <p:extLst>
      <p:ext uri="{BB962C8B-B14F-4D97-AF65-F5344CB8AC3E}">
        <p14:creationId xmlns:p14="http://schemas.microsoft.com/office/powerpoint/2010/main" val="2841259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6988" y="744538"/>
            <a:ext cx="6615112" cy="3722687"/>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351F2FF-933C-48F3-B4E5-9714399BF11F}" type="slidenum">
              <a:rPr lang="es-ES" smtClean="0"/>
              <a:t>9</a:t>
            </a:fld>
            <a:endParaRPr lang="es-ES"/>
          </a:p>
        </p:txBody>
      </p:sp>
    </p:spTree>
    <p:extLst>
      <p:ext uri="{BB962C8B-B14F-4D97-AF65-F5344CB8AC3E}">
        <p14:creationId xmlns:p14="http://schemas.microsoft.com/office/powerpoint/2010/main" val="640372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6988" y="744538"/>
            <a:ext cx="6615112" cy="3722687"/>
          </a:xfrm>
        </p:spPr>
      </p:sp>
      <p:sp>
        <p:nvSpPr>
          <p:cNvPr id="3" name="2 Marcador de notas"/>
          <p:cNvSpPr>
            <a:spLocks noGrp="1"/>
          </p:cNvSpPr>
          <p:nvPr>
            <p:ph type="body" idx="1"/>
          </p:nvPr>
        </p:nvSpPr>
        <p:spPr/>
        <p:txBody>
          <a:bodyPr/>
          <a:lstStyle/>
          <a:p>
            <a:endParaRPr lang="es-ES" baseline="0" dirty="0" smtClean="0"/>
          </a:p>
        </p:txBody>
      </p:sp>
      <p:sp>
        <p:nvSpPr>
          <p:cNvPr id="4" name="3 Marcador de número de diapositiva"/>
          <p:cNvSpPr>
            <a:spLocks noGrp="1"/>
          </p:cNvSpPr>
          <p:nvPr>
            <p:ph type="sldNum" sz="quarter" idx="10"/>
          </p:nvPr>
        </p:nvSpPr>
        <p:spPr/>
        <p:txBody>
          <a:bodyPr/>
          <a:lstStyle/>
          <a:p>
            <a:fld id="{4351F2FF-933C-48F3-B4E5-9714399BF11F}" type="slidenum">
              <a:rPr lang="es-ES" smtClean="0"/>
              <a:t>10</a:t>
            </a:fld>
            <a:endParaRPr lang="es-ES"/>
          </a:p>
        </p:txBody>
      </p:sp>
    </p:spTree>
    <p:extLst>
      <p:ext uri="{BB962C8B-B14F-4D97-AF65-F5344CB8AC3E}">
        <p14:creationId xmlns:p14="http://schemas.microsoft.com/office/powerpoint/2010/main" val="3334515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6988" y="744538"/>
            <a:ext cx="6615112" cy="3722687"/>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351F2FF-933C-48F3-B4E5-9714399BF11F}" type="slidenum">
              <a:rPr lang="es-ES" smtClean="0"/>
              <a:t>12</a:t>
            </a:fld>
            <a:endParaRPr lang="es-ES"/>
          </a:p>
        </p:txBody>
      </p:sp>
    </p:spTree>
    <p:extLst>
      <p:ext uri="{BB962C8B-B14F-4D97-AF65-F5344CB8AC3E}">
        <p14:creationId xmlns:p14="http://schemas.microsoft.com/office/powerpoint/2010/main" val="1565087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777607" y="9428583"/>
            <a:ext cx="2889938"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bg1"/>
                </a:solidFill>
                <a:latin typeface="Times New Roman" pitchFamily="18" charset="0"/>
              </a:defRPr>
            </a:lvl1pPr>
            <a:lvl2pPr marL="742950" indent="-285750">
              <a:defRPr>
                <a:solidFill>
                  <a:schemeClr val="bg1"/>
                </a:solidFill>
                <a:latin typeface="Times New Roman" pitchFamily="18" charset="0"/>
              </a:defRPr>
            </a:lvl2pPr>
            <a:lvl3pPr marL="1143000" indent="-228600">
              <a:defRPr>
                <a:solidFill>
                  <a:schemeClr val="bg1"/>
                </a:solidFill>
                <a:latin typeface="Times New Roman" pitchFamily="18" charset="0"/>
              </a:defRPr>
            </a:lvl3pPr>
            <a:lvl4pPr marL="1600200" indent="-228600">
              <a:defRPr>
                <a:solidFill>
                  <a:schemeClr val="bg1"/>
                </a:solidFill>
                <a:latin typeface="Times New Roman" pitchFamily="18" charset="0"/>
              </a:defRPr>
            </a:lvl4pPr>
            <a:lvl5pPr marL="2057400" indent="-228600">
              <a:defRPr>
                <a:solidFill>
                  <a:schemeClr val="bg1"/>
                </a:solidFill>
                <a:latin typeface="Times New Roman" pitchFamily="18" charset="0"/>
              </a:defRPr>
            </a:lvl5pPr>
            <a:lvl6pPr marL="2514600" indent="-228600" eaLnBrk="0" fontAlgn="base" hangingPunct="0">
              <a:spcBef>
                <a:spcPct val="0"/>
              </a:spcBef>
              <a:spcAft>
                <a:spcPct val="0"/>
              </a:spcAft>
              <a:defRPr>
                <a:solidFill>
                  <a:schemeClr val="bg1"/>
                </a:solidFill>
                <a:latin typeface="Times New Roman" pitchFamily="18" charset="0"/>
              </a:defRPr>
            </a:lvl6pPr>
            <a:lvl7pPr marL="2971800" indent="-228600" eaLnBrk="0" fontAlgn="base" hangingPunct="0">
              <a:spcBef>
                <a:spcPct val="0"/>
              </a:spcBef>
              <a:spcAft>
                <a:spcPct val="0"/>
              </a:spcAft>
              <a:defRPr>
                <a:solidFill>
                  <a:schemeClr val="bg1"/>
                </a:solidFill>
                <a:latin typeface="Times New Roman" pitchFamily="18" charset="0"/>
              </a:defRPr>
            </a:lvl7pPr>
            <a:lvl8pPr marL="3429000" indent="-228600" eaLnBrk="0" fontAlgn="base" hangingPunct="0">
              <a:spcBef>
                <a:spcPct val="0"/>
              </a:spcBef>
              <a:spcAft>
                <a:spcPct val="0"/>
              </a:spcAft>
              <a:defRPr>
                <a:solidFill>
                  <a:schemeClr val="bg1"/>
                </a:solidFill>
                <a:latin typeface="Times New Roman" pitchFamily="18" charset="0"/>
              </a:defRPr>
            </a:lvl8pPr>
            <a:lvl9pPr marL="3886200" indent="-228600" eaLnBrk="0" fontAlgn="base" hangingPunct="0">
              <a:spcBef>
                <a:spcPct val="0"/>
              </a:spcBef>
              <a:spcAft>
                <a:spcPct val="0"/>
              </a:spcAft>
              <a:defRPr>
                <a:solidFill>
                  <a:schemeClr val="bg1"/>
                </a:solidFill>
                <a:latin typeface="Times New Roman" pitchFamily="18" charset="0"/>
              </a:defRPr>
            </a:lvl9pPr>
          </a:lstStyle>
          <a:p>
            <a:pPr algn="r" defTabSz="914400" fontAlgn="base">
              <a:spcBef>
                <a:spcPct val="0"/>
              </a:spcBef>
              <a:spcAft>
                <a:spcPct val="0"/>
              </a:spcAft>
            </a:pPr>
            <a:fld id="{01B461DE-9E7C-4A9E-8542-C77480948C60}" type="slidenum">
              <a:rPr lang="es-AR" sz="1200">
                <a:solidFill>
                  <a:srgbClr val="000000"/>
                </a:solidFill>
              </a:rPr>
              <a:pPr algn="r" defTabSz="914400" fontAlgn="base">
                <a:spcBef>
                  <a:spcPct val="0"/>
                </a:spcBef>
                <a:spcAft>
                  <a:spcPct val="0"/>
                </a:spcAft>
              </a:pPr>
              <a:t>17</a:t>
            </a:fld>
            <a:endParaRPr lang="es-AR" sz="1200">
              <a:solidFill>
                <a:srgbClr val="000000"/>
              </a:solidFill>
            </a:endParaRPr>
          </a:p>
        </p:txBody>
      </p:sp>
      <p:sp>
        <p:nvSpPr>
          <p:cNvPr id="136195" name="Rectangle 2"/>
          <p:cNvSpPr>
            <a:spLocks noGrp="1" noRot="1" noChangeAspect="1" noChangeArrowheads="1" noTextEdit="1"/>
          </p:cNvSpPr>
          <p:nvPr>
            <p:ph type="sldImg"/>
          </p:nvPr>
        </p:nvSpPr>
        <p:spPr>
          <a:xfrm>
            <a:off x="26988" y="744538"/>
            <a:ext cx="6615112" cy="3722687"/>
          </a:xfrm>
          <a:noFill/>
          <a:ln/>
          <a:extLst>
            <a:ext uri="{909E8E84-426E-40DD-AFC4-6F175D3DCCD1}">
              <a14:hiddenFill xmlns:a14="http://schemas.microsoft.com/office/drawing/2010/main">
                <a:solidFill>
                  <a:srgbClr val="FFFFFF"/>
                </a:solidFill>
              </a14:hiddenFill>
            </a:ext>
          </a:extLst>
        </p:spPr>
      </p:sp>
      <p:sp>
        <p:nvSpPr>
          <p:cNvPr id="136196" name="Rectangle 3"/>
          <p:cNvSpPr txBox="1">
            <a:spLocks noGrp="1" noChangeArrowheads="1"/>
          </p:cNvSpPr>
          <p:nvPr>
            <p:ph type="body" idx="1"/>
          </p:nvPr>
        </p:nvSpPr>
        <p:spPr>
          <a:noFill/>
        </p:spPr>
        <p:txBody>
          <a:bodyPr/>
          <a:lstStyle/>
          <a:p>
            <a:pPr eaLnBrk="1" hangingPunct="1"/>
            <a:endParaRPr lang="es-E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3182142"/>
            <a:ext cx="6726063" cy="206957"/>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93" y="3182885"/>
            <a:ext cx="2307831" cy="207705"/>
          </a:xfrm>
          <a:prstGeom prst="rect">
            <a:avLst/>
          </a:prstGeom>
        </p:spPr>
      </p:pic>
      <p:sp>
        <p:nvSpPr>
          <p:cNvPr id="9" name="Rectangle 8"/>
          <p:cNvSpPr/>
          <p:nvPr/>
        </p:nvSpPr>
        <p:spPr>
          <a:xfrm>
            <a:off x="0" y="1942559"/>
            <a:ext cx="6726064" cy="12452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1942559"/>
            <a:ext cx="2307832" cy="12452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3" y="2050285"/>
            <a:ext cx="6069268" cy="1029803"/>
          </a:xfrm>
        </p:spPr>
        <p:txBody>
          <a:bodyPr anchor="b">
            <a:noAutofit/>
          </a:bodyPr>
          <a:lstStyle>
            <a:lvl1pPr algn="r">
              <a:defRPr sz="41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510247" y="3295534"/>
            <a:ext cx="6108101" cy="838265"/>
          </a:xfrm>
        </p:spPr>
        <p:txBody>
          <a:bodyPr>
            <a:normAutofit/>
          </a:bodyPr>
          <a:lstStyle>
            <a:lvl1pPr marL="0" indent="0" algn="r">
              <a:buNone/>
              <a:defRPr sz="1700"/>
            </a:lvl1pPr>
            <a:lvl2pPr marL="389626" indent="0" algn="ctr">
              <a:buNone/>
              <a:defRPr sz="1700"/>
            </a:lvl2pPr>
            <a:lvl3pPr marL="779252" indent="0" algn="ctr">
              <a:buNone/>
              <a:defRPr sz="1500"/>
            </a:lvl3pPr>
            <a:lvl4pPr marL="1168878" indent="0" algn="ctr">
              <a:buNone/>
              <a:defRPr sz="1400"/>
            </a:lvl4pPr>
            <a:lvl5pPr marL="1558503" indent="0" algn="ctr">
              <a:buNone/>
              <a:defRPr sz="1400"/>
            </a:lvl5pPr>
            <a:lvl6pPr marL="1948129" indent="0" algn="ctr">
              <a:buNone/>
              <a:defRPr sz="1400"/>
            </a:lvl6pPr>
            <a:lvl7pPr marL="2337755" indent="0" algn="ctr">
              <a:buNone/>
              <a:defRPr sz="1400"/>
            </a:lvl7pPr>
            <a:lvl8pPr marL="2727381" indent="0" algn="ctr">
              <a:buNone/>
              <a:defRPr sz="1400"/>
            </a:lvl8pPr>
            <a:lvl9pPr marL="3117007" indent="0" algn="ctr">
              <a:buNone/>
              <a:defRPr sz="14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555655" y="4452144"/>
            <a:ext cx="2057400" cy="273844"/>
          </a:xfrm>
        </p:spPr>
        <p:txBody>
          <a:bodyPr/>
          <a:lstStyle/>
          <a:p>
            <a:fld id="{261333FF-7A6C-4B78-B378-E23BECB03866}" type="datetimeFigureOut">
              <a:rPr lang="es-ES" smtClean="0"/>
              <a:t>10/10/2014</a:t>
            </a:fld>
            <a:endParaRPr lang="es-ES"/>
          </a:p>
        </p:txBody>
      </p:sp>
      <p:sp>
        <p:nvSpPr>
          <p:cNvPr id="5" name="Footer Placeholder 4"/>
          <p:cNvSpPr>
            <a:spLocks noGrp="1"/>
          </p:cNvSpPr>
          <p:nvPr>
            <p:ph type="ftr" sz="quarter" idx="11"/>
          </p:nvPr>
        </p:nvSpPr>
        <p:spPr>
          <a:xfrm>
            <a:off x="533406" y="4452144"/>
            <a:ext cx="4021667" cy="273844"/>
          </a:xfrm>
        </p:spPr>
        <p:txBody>
          <a:bodyPr/>
          <a:lstStyle/>
          <a:p>
            <a:endParaRPr lang="es-ES"/>
          </a:p>
        </p:txBody>
      </p:sp>
      <p:sp>
        <p:nvSpPr>
          <p:cNvPr id="6" name="Slide Number Placeholder 5"/>
          <p:cNvSpPr>
            <a:spLocks noGrp="1"/>
          </p:cNvSpPr>
          <p:nvPr>
            <p:ph type="sldNum" sz="quarter" idx="12"/>
          </p:nvPr>
        </p:nvSpPr>
        <p:spPr>
          <a:xfrm>
            <a:off x="7010405" y="2062755"/>
            <a:ext cx="1370293" cy="1017332"/>
          </a:xfrm>
        </p:spPr>
        <p:txBody>
          <a:bodyPr/>
          <a:lstStyle/>
          <a:p>
            <a:fld id="{B6DAD621-9C08-4E1F-8204-D801A704C0F6}" type="slidenum">
              <a:rPr lang="es-ES" smtClean="0"/>
              <a:t>‹Nº›</a:t>
            </a:fld>
            <a:endParaRPr lang="es-ES"/>
          </a:p>
        </p:txBody>
      </p:sp>
    </p:spTree>
    <p:extLst>
      <p:ext uri="{BB962C8B-B14F-4D97-AF65-F5344CB8AC3E}">
        <p14:creationId xmlns:p14="http://schemas.microsoft.com/office/powerpoint/2010/main" val="4045002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20" name="Group 19"/>
          <p:cNvGrpSpPr/>
          <p:nvPr/>
        </p:nvGrpSpPr>
        <p:grpSpPr>
          <a:xfrm>
            <a:off x="6" y="3429003"/>
            <a:ext cx="9161969" cy="1257776"/>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8" y="3533715"/>
            <a:ext cx="6894771" cy="408362"/>
          </a:xfrm>
        </p:spPr>
        <p:txBody>
          <a:bodyPr anchor="b">
            <a:normAutofit/>
          </a:bodyPr>
          <a:lstStyle>
            <a:lvl1pPr>
              <a:defRPr sz="20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31643" y="457203"/>
            <a:ext cx="6896535" cy="2692181"/>
          </a:xfrm>
          <a:noFill/>
          <a:ln>
            <a:noFill/>
          </a:ln>
          <a:effectLst>
            <a:outerShdw blurRad="76200" dist="63500" dir="5040000" algn="tl" rotWithShape="0">
              <a:srgbClr val="000000">
                <a:alpha val="41000"/>
              </a:srgbClr>
            </a:outerShdw>
          </a:effectLst>
        </p:spPr>
        <p:txBody>
          <a:bodyPr anchor="t"/>
          <a:lstStyle>
            <a:lvl1pPr marL="0" indent="0">
              <a:buNone/>
              <a:defRPr sz="2700"/>
            </a:lvl1pPr>
            <a:lvl2pPr marL="389626" indent="0">
              <a:buNone/>
              <a:defRPr sz="2400"/>
            </a:lvl2pPr>
            <a:lvl3pPr marL="779252" indent="0">
              <a:buNone/>
              <a:defRPr sz="2000"/>
            </a:lvl3pPr>
            <a:lvl4pPr marL="1168878" indent="0">
              <a:buNone/>
              <a:defRPr sz="1700"/>
            </a:lvl4pPr>
            <a:lvl5pPr marL="1558503" indent="0">
              <a:buNone/>
              <a:defRPr sz="1700"/>
            </a:lvl5pPr>
            <a:lvl6pPr marL="1948129" indent="0">
              <a:buNone/>
              <a:defRPr sz="1700"/>
            </a:lvl6pPr>
            <a:lvl7pPr marL="2337755" indent="0">
              <a:buNone/>
              <a:defRPr sz="1700"/>
            </a:lvl7pPr>
            <a:lvl8pPr marL="2727381" indent="0">
              <a:buNone/>
              <a:defRPr sz="1700"/>
            </a:lvl8pPr>
            <a:lvl9pPr marL="3117007" indent="0">
              <a:buNone/>
              <a:defRPr sz="17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533402" y="3942076"/>
            <a:ext cx="6894772" cy="410864"/>
          </a:xfrm>
        </p:spPr>
        <p:txBody>
          <a:bodyPr/>
          <a:lstStyle>
            <a:lvl1pPr marL="0" indent="0">
              <a:buNone/>
              <a:defRPr sz="1400"/>
            </a:lvl1pPr>
            <a:lvl2pPr marL="389626" indent="0">
              <a:buNone/>
              <a:defRPr sz="1200"/>
            </a:lvl2pPr>
            <a:lvl3pPr marL="779252" indent="0">
              <a:buNone/>
              <a:defRPr sz="1000"/>
            </a:lvl3pPr>
            <a:lvl4pPr marL="1168878" indent="0">
              <a:buNone/>
              <a:defRPr sz="900"/>
            </a:lvl4pPr>
            <a:lvl5pPr marL="1558503" indent="0">
              <a:buNone/>
              <a:defRPr sz="900"/>
            </a:lvl5pPr>
            <a:lvl6pPr marL="1948129" indent="0">
              <a:buNone/>
              <a:defRPr sz="900"/>
            </a:lvl6pPr>
            <a:lvl7pPr marL="2337755" indent="0">
              <a:buNone/>
              <a:defRPr sz="900"/>
            </a:lvl7pPr>
            <a:lvl8pPr marL="2727381" indent="0">
              <a:buNone/>
              <a:defRPr sz="900"/>
            </a:lvl8pPr>
            <a:lvl9pPr marL="3117007"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61333FF-7A6C-4B78-B378-E23BECB03866}" type="datetimeFigureOut">
              <a:rPr lang="es-ES" smtClean="0"/>
              <a:t>10/10/2014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a:xfrm>
            <a:off x="7856439" y="3533486"/>
            <a:ext cx="1149836" cy="818092"/>
          </a:xfrm>
        </p:spPr>
        <p:txBody>
          <a:bodyPr/>
          <a:lstStyle/>
          <a:p>
            <a:fld id="{B6DAD621-9C08-4E1F-8204-D801A704C0F6}" type="slidenum">
              <a:rPr lang="es-ES" smtClean="0"/>
              <a:t>‹Nº›</a:t>
            </a:fld>
            <a:endParaRPr lang="es-ES"/>
          </a:p>
        </p:txBody>
      </p:sp>
    </p:spTree>
    <p:extLst>
      <p:ext uri="{BB962C8B-B14F-4D97-AF65-F5344CB8AC3E}">
        <p14:creationId xmlns:p14="http://schemas.microsoft.com/office/powerpoint/2010/main" val="130213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grpSp>
        <p:nvGrpSpPr>
          <p:cNvPr id="21" name="Group 20"/>
          <p:cNvGrpSpPr/>
          <p:nvPr/>
        </p:nvGrpSpPr>
        <p:grpSpPr>
          <a:xfrm>
            <a:off x="6" y="3429003"/>
            <a:ext cx="9161969" cy="1257776"/>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60" y="457201"/>
            <a:ext cx="6896535" cy="2694563"/>
          </a:xfrm>
        </p:spPr>
        <p:txBody>
          <a:bodyPr anchor="ctr"/>
          <a:lstStyle>
            <a:lvl1pPr>
              <a:defRPr sz="27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531644" y="3532757"/>
            <a:ext cx="6889151" cy="826323"/>
          </a:xfrm>
        </p:spPr>
        <p:txBody>
          <a:bodyPr anchor="ctr"/>
          <a:lstStyle>
            <a:lvl1pPr marL="0" indent="0">
              <a:buNone/>
              <a:defRPr sz="1400"/>
            </a:lvl1pPr>
            <a:lvl2pPr marL="389626" indent="0">
              <a:buNone/>
              <a:defRPr sz="1200"/>
            </a:lvl2pPr>
            <a:lvl3pPr marL="779252" indent="0">
              <a:buNone/>
              <a:defRPr sz="1000"/>
            </a:lvl3pPr>
            <a:lvl4pPr marL="1168878" indent="0">
              <a:buNone/>
              <a:defRPr sz="900"/>
            </a:lvl4pPr>
            <a:lvl5pPr marL="1558503" indent="0">
              <a:buNone/>
              <a:defRPr sz="900"/>
            </a:lvl5pPr>
            <a:lvl6pPr marL="1948129" indent="0">
              <a:buNone/>
              <a:defRPr sz="900"/>
            </a:lvl6pPr>
            <a:lvl7pPr marL="2337755" indent="0">
              <a:buNone/>
              <a:defRPr sz="900"/>
            </a:lvl7pPr>
            <a:lvl8pPr marL="2727381" indent="0">
              <a:buNone/>
              <a:defRPr sz="900"/>
            </a:lvl8pPr>
            <a:lvl9pPr marL="3117007"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61333FF-7A6C-4B78-B378-E23BECB03866}" type="datetimeFigureOut">
              <a:rPr lang="es-ES" smtClean="0"/>
              <a:t>10/10/2014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a:xfrm>
            <a:off x="7856439" y="3533715"/>
            <a:ext cx="1149836" cy="818092"/>
          </a:xfrm>
        </p:spPr>
        <p:txBody>
          <a:bodyPr/>
          <a:lstStyle/>
          <a:p>
            <a:fld id="{B6DAD621-9C08-4E1F-8204-D801A704C0F6}" type="slidenum">
              <a:rPr lang="es-ES" smtClean="0"/>
              <a:t>‹Nº›</a:t>
            </a:fld>
            <a:endParaRPr lang="es-ES"/>
          </a:p>
        </p:txBody>
      </p:sp>
    </p:spTree>
    <p:extLst>
      <p:ext uri="{BB962C8B-B14F-4D97-AF65-F5344CB8AC3E}">
        <p14:creationId xmlns:p14="http://schemas.microsoft.com/office/powerpoint/2010/main" val="468690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grpSp>
        <p:nvGrpSpPr>
          <p:cNvPr id="29" name="Group 28"/>
          <p:cNvGrpSpPr/>
          <p:nvPr/>
        </p:nvGrpSpPr>
        <p:grpSpPr>
          <a:xfrm>
            <a:off x="6" y="3429003"/>
            <a:ext cx="9161969" cy="1257776"/>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5" y="462740"/>
            <a:ext cx="6425147" cy="2277046"/>
          </a:xfrm>
        </p:spPr>
        <p:txBody>
          <a:bodyPr anchor="ctr"/>
          <a:lstStyle>
            <a:lvl1pPr>
              <a:defRPr sz="27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989444" y="2745573"/>
            <a:ext cx="5987731" cy="411726"/>
          </a:xfrm>
        </p:spPr>
        <p:txBody>
          <a:bodyPr anchor="t">
            <a:normAutofit/>
          </a:bodyPr>
          <a:lstStyle>
            <a:lvl1pPr marL="0" indent="0">
              <a:buNone/>
              <a:defRPr sz="1200"/>
            </a:lvl1pPr>
            <a:lvl2pPr marL="389626" indent="0">
              <a:buNone/>
              <a:defRPr sz="1200"/>
            </a:lvl2pPr>
            <a:lvl3pPr marL="779252" indent="0">
              <a:buNone/>
              <a:defRPr sz="1000"/>
            </a:lvl3pPr>
            <a:lvl4pPr marL="1168878" indent="0">
              <a:buNone/>
              <a:defRPr sz="900"/>
            </a:lvl4pPr>
            <a:lvl5pPr marL="1558503" indent="0">
              <a:buNone/>
              <a:defRPr sz="900"/>
            </a:lvl5pPr>
            <a:lvl6pPr marL="1948129" indent="0">
              <a:buNone/>
              <a:defRPr sz="900"/>
            </a:lvl6pPr>
            <a:lvl7pPr marL="2337755" indent="0">
              <a:buNone/>
              <a:defRPr sz="900"/>
            </a:lvl7pPr>
            <a:lvl8pPr marL="2727381" indent="0">
              <a:buNone/>
              <a:defRPr sz="900"/>
            </a:lvl8pPr>
            <a:lvl9pPr marL="3117007" indent="0">
              <a:buNone/>
              <a:defRPr sz="9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531642" y="3532757"/>
            <a:ext cx="6903919" cy="826323"/>
          </a:xfrm>
        </p:spPr>
        <p:txBody>
          <a:bodyPr anchor="ctr">
            <a:normAutofit/>
          </a:bodyPr>
          <a:lstStyle>
            <a:lvl1pPr marL="0" indent="0">
              <a:buNone/>
              <a:defRPr sz="1400"/>
            </a:lvl1pPr>
            <a:lvl2pPr marL="389626" indent="0">
              <a:buNone/>
              <a:defRPr sz="1200"/>
            </a:lvl2pPr>
            <a:lvl3pPr marL="779252" indent="0">
              <a:buNone/>
              <a:defRPr sz="1000"/>
            </a:lvl3pPr>
            <a:lvl4pPr marL="1168878" indent="0">
              <a:buNone/>
              <a:defRPr sz="900"/>
            </a:lvl4pPr>
            <a:lvl5pPr marL="1558503" indent="0">
              <a:buNone/>
              <a:defRPr sz="900"/>
            </a:lvl5pPr>
            <a:lvl6pPr marL="1948129" indent="0">
              <a:buNone/>
              <a:defRPr sz="900"/>
            </a:lvl6pPr>
            <a:lvl7pPr marL="2337755" indent="0">
              <a:buNone/>
              <a:defRPr sz="900"/>
            </a:lvl7pPr>
            <a:lvl8pPr marL="2727381" indent="0">
              <a:buNone/>
              <a:defRPr sz="900"/>
            </a:lvl8pPr>
            <a:lvl9pPr marL="3117007"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61333FF-7A6C-4B78-B378-E23BECB03866}" type="datetimeFigureOut">
              <a:rPr lang="es-ES" smtClean="0"/>
              <a:t>10/10/2014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a:xfrm>
            <a:off x="7856439" y="3532448"/>
            <a:ext cx="1149836" cy="818092"/>
          </a:xfrm>
        </p:spPr>
        <p:txBody>
          <a:bodyPr/>
          <a:lstStyle/>
          <a:p>
            <a:fld id="{B6DAD621-9C08-4E1F-8204-D801A704C0F6}" type="slidenum">
              <a:rPr lang="es-ES" smtClean="0"/>
              <a:t>‹Nº›</a:t>
            </a:fld>
            <a:endParaRPr lang="es-ES"/>
          </a:p>
        </p:txBody>
      </p:sp>
      <p:sp>
        <p:nvSpPr>
          <p:cNvPr id="27" name="TextBox 26"/>
          <p:cNvSpPr txBox="1"/>
          <p:nvPr/>
        </p:nvSpPr>
        <p:spPr>
          <a:xfrm>
            <a:off x="270932" y="561087"/>
            <a:ext cx="533400" cy="438582"/>
          </a:xfrm>
          <a:prstGeom prst="rect">
            <a:avLst/>
          </a:prstGeom>
        </p:spPr>
        <p:txBody>
          <a:bodyPr vert="horz" lIns="77925" tIns="38963" rIns="77925" bIns="38963"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6100" dirty="0">
                <a:solidFill>
                  <a:prstClr val="white"/>
                </a:solidFill>
                <a:effectLst/>
              </a:rPr>
              <a:t>“</a:t>
            </a:r>
          </a:p>
        </p:txBody>
      </p:sp>
      <p:sp>
        <p:nvSpPr>
          <p:cNvPr id="28" name="TextBox 27"/>
          <p:cNvSpPr txBox="1"/>
          <p:nvPr/>
        </p:nvSpPr>
        <p:spPr>
          <a:xfrm>
            <a:off x="6967191" y="2248934"/>
            <a:ext cx="457200" cy="438583"/>
          </a:xfrm>
          <a:prstGeom prst="rect">
            <a:avLst/>
          </a:prstGeom>
        </p:spPr>
        <p:txBody>
          <a:bodyPr vert="horz" lIns="77925" tIns="38963" rIns="77925" bIns="38963"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6100" dirty="0">
                <a:solidFill>
                  <a:prstClr val="white"/>
                </a:solidFill>
                <a:effectLst/>
              </a:rPr>
              <a:t>”</a:t>
            </a:r>
          </a:p>
        </p:txBody>
      </p:sp>
    </p:spTree>
    <p:extLst>
      <p:ext uri="{BB962C8B-B14F-4D97-AF65-F5344CB8AC3E}">
        <p14:creationId xmlns:p14="http://schemas.microsoft.com/office/powerpoint/2010/main" val="1798810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grpSp>
        <p:nvGrpSpPr>
          <p:cNvPr id="22" name="Group 21"/>
          <p:cNvGrpSpPr/>
          <p:nvPr/>
        </p:nvGrpSpPr>
        <p:grpSpPr>
          <a:xfrm>
            <a:off x="6" y="3429003"/>
            <a:ext cx="9161969" cy="1257776"/>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41" y="3532757"/>
            <a:ext cx="6896535" cy="442359"/>
          </a:xfrm>
        </p:spPr>
        <p:txBody>
          <a:bodyPr anchor="b"/>
          <a:lstStyle>
            <a:lvl1pPr>
              <a:defRPr sz="27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531643" y="3975115"/>
            <a:ext cx="6896535" cy="383966"/>
          </a:xfrm>
        </p:spPr>
        <p:txBody>
          <a:bodyPr anchor="t"/>
          <a:lstStyle>
            <a:lvl1pPr marL="0" indent="0">
              <a:buNone/>
              <a:defRPr sz="1400"/>
            </a:lvl1pPr>
            <a:lvl2pPr marL="389626" indent="0">
              <a:buNone/>
              <a:defRPr sz="1200"/>
            </a:lvl2pPr>
            <a:lvl3pPr marL="779252" indent="0">
              <a:buNone/>
              <a:defRPr sz="1000"/>
            </a:lvl3pPr>
            <a:lvl4pPr marL="1168878" indent="0">
              <a:buNone/>
              <a:defRPr sz="900"/>
            </a:lvl4pPr>
            <a:lvl5pPr marL="1558503" indent="0">
              <a:buNone/>
              <a:defRPr sz="900"/>
            </a:lvl5pPr>
            <a:lvl6pPr marL="1948129" indent="0">
              <a:buNone/>
              <a:defRPr sz="900"/>
            </a:lvl6pPr>
            <a:lvl7pPr marL="2337755" indent="0">
              <a:buNone/>
              <a:defRPr sz="900"/>
            </a:lvl7pPr>
            <a:lvl8pPr marL="2727381" indent="0">
              <a:buNone/>
              <a:defRPr sz="900"/>
            </a:lvl8pPr>
            <a:lvl9pPr marL="3117007"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61333FF-7A6C-4B78-B378-E23BECB03866}" type="datetimeFigureOut">
              <a:rPr lang="es-ES" smtClean="0"/>
              <a:t>10/10/2014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a:xfrm>
            <a:off x="7856439" y="3532448"/>
            <a:ext cx="1149836" cy="818092"/>
          </a:xfrm>
        </p:spPr>
        <p:txBody>
          <a:bodyPr/>
          <a:lstStyle/>
          <a:p>
            <a:fld id="{B6DAD621-9C08-4E1F-8204-D801A704C0F6}" type="slidenum">
              <a:rPr lang="es-ES" smtClean="0"/>
              <a:t>‹Nº›</a:t>
            </a:fld>
            <a:endParaRPr lang="es-ES"/>
          </a:p>
        </p:txBody>
      </p:sp>
    </p:spTree>
    <p:extLst>
      <p:ext uri="{BB962C8B-B14F-4D97-AF65-F5344CB8AC3E}">
        <p14:creationId xmlns:p14="http://schemas.microsoft.com/office/powerpoint/2010/main" val="1524013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grpSp>
        <p:nvGrpSpPr>
          <p:cNvPr id="23" name="Group 22"/>
          <p:cNvGrpSpPr/>
          <p:nvPr/>
        </p:nvGrpSpPr>
        <p:grpSpPr>
          <a:xfrm>
            <a:off x="6" y="457203"/>
            <a:ext cx="9161969" cy="1257776"/>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43" y="564924"/>
            <a:ext cx="6896535" cy="81070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532629" y="1747120"/>
            <a:ext cx="2194560" cy="432197"/>
          </a:xfrm>
        </p:spPr>
        <p:txBody>
          <a:bodyPr anchor="b">
            <a:noAutofit/>
          </a:bodyPr>
          <a:lstStyle>
            <a:lvl1pPr marL="0" indent="0">
              <a:buNone/>
              <a:defRPr sz="2000" b="0">
                <a:solidFill>
                  <a:schemeClr val="tx1"/>
                </a:solidFill>
              </a:defRPr>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539777" y="2261471"/>
            <a:ext cx="2194560" cy="2185135"/>
          </a:xfrm>
        </p:spPr>
        <p:txBody>
          <a:bodyPr anchor="t">
            <a:normAutofit/>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2878413" y="1752658"/>
            <a:ext cx="2194560" cy="432197"/>
          </a:xfrm>
        </p:spPr>
        <p:txBody>
          <a:bodyPr anchor="b">
            <a:noAutofit/>
          </a:bodyPr>
          <a:lstStyle>
            <a:lvl1pPr marL="0" indent="0">
              <a:buNone/>
              <a:defRPr sz="2000" b="0">
                <a:solidFill>
                  <a:schemeClr val="tx1"/>
                </a:solidFill>
              </a:defRPr>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2879711" y="2255934"/>
            <a:ext cx="2194560" cy="2185135"/>
          </a:xfrm>
        </p:spPr>
        <p:txBody>
          <a:bodyPr anchor="t">
            <a:normAutofit/>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5226136" y="1752658"/>
            <a:ext cx="2194560" cy="432197"/>
          </a:xfrm>
        </p:spPr>
        <p:txBody>
          <a:bodyPr anchor="b">
            <a:noAutofit/>
          </a:bodyPr>
          <a:lstStyle>
            <a:lvl1pPr marL="0" indent="0">
              <a:buNone/>
              <a:defRPr sz="2000" b="0">
                <a:solidFill>
                  <a:schemeClr val="tx1"/>
                </a:solidFill>
              </a:defRPr>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5233520" y="2255933"/>
            <a:ext cx="2194560" cy="2185135"/>
          </a:xfrm>
        </p:spPr>
        <p:txBody>
          <a:bodyPr anchor="t">
            <a:normAutofit/>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261333FF-7A6C-4B78-B378-E23BECB03866}" type="datetimeFigureOut">
              <a:rPr lang="es-ES" smtClean="0"/>
              <a:t>10/10/2014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6DAD621-9C08-4E1F-8204-D801A704C0F6}" type="slidenum">
              <a:rPr lang="es-ES" smtClean="0"/>
              <a:t>‹Nº›</a:t>
            </a:fld>
            <a:endParaRPr lang="es-ES"/>
          </a:p>
        </p:txBody>
      </p:sp>
    </p:spTree>
    <p:extLst>
      <p:ext uri="{BB962C8B-B14F-4D97-AF65-F5344CB8AC3E}">
        <p14:creationId xmlns:p14="http://schemas.microsoft.com/office/powerpoint/2010/main" val="1064347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grpSp>
        <p:nvGrpSpPr>
          <p:cNvPr id="34" name="Group 33"/>
          <p:cNvGrpSpPr/>
          <p:nvPr/>
        </p:nvGrpSpPr>
        <p:grpSpPr>
          <a:xfrm>
            <a:off x="6" y="457203"/>
            <a:ext cx="9161969" cy="1257776"/>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43" y="564924"/>
            <a:ext cx="6896535" cy="810704"/>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532398" y="3223130"/>
            <a:ext cx="2192257" cy="432197"/>
          </a:xfrm>
        </p:spPr>
        <p:txBody>
          <a:bodyPr anchor="b">
            <a:noAutofit/>
          </a:bodyPr>
          <a:lstStyle>
            <a:lvl1pPr marL="0" indent="0">
              <a:buNone/>
              <a:defRPr sz="2000" b="0">
                <a:solidFill>
                  <a:schemeClr val="tx1"/>
                </a:solidFill>
              </a:defRPr>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532398" y="1752655"/>
            <a:ext cx="2192257"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389626" indent="0">
              <a:buNone/>
              <a:defRPr sz="1400"/>
            </a:lvl2pPr>
            <a:lvl3pPr marL="779252" indent="0">
              <a:buNone/>
              <a:defRPr sz="1400"/>
            </a:lvl3pPr>
            <a:lvl4pPr marL="1168878" indent="0">
              <a:buNone/>
              <a:defRPr sz="1400"/>
            </a:lvl4pPr>
            <a:lvl5pPr marL="1558503" indent="0">
              <a:buNone/>
              <a:defRPr sz="1400"/>
            </a:lvl5pPr>
            <a:lvl6pPr marL="1948129" indent="0">
              <a:buNone/>
              <a:defRPr sz="1400"/>
            </a:lvl6pPr>
            <a:lvl7pPr marL="2337755" indent="0">
              <a:buNone/>
              <a:defRPr sz="1400"/>
            </a:lvl7pPr>
            <a:lvl8pPr marL="2727381" indent="0">
              <a:buNone/>
              <a:defRPr sz="1400"/>
            </a:lvl8pPr>
            <a:lvl9pPr marL="3117007" indent="0">
              <a:buNone/>
              <a:defRPr sz="14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532398" y="3655327"/>
            <a:ext cx="2192257" cy="796817"/>
          </a:xfrm>
        </p:spPr>
        <p:txBody>
          <a:bodyPr anchor="t">
            <a:normAutofit/>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2870503" y="3223130"/>
            <a:ext cx="2215071" cy="432197"/>
          </a:xfrm>
        </p:spPr>
        <p:txBody>
          <a:bodyPr anchor="b">
            <a:noAutofit/>
          </a:bodyPr>
          <a:lstStyle>
            <a:lvl1pPr marL="0" indent="0">
              <a:buNone/>
              <a:defRPr sz="2000" b="0">
                <a:solidFill>
                  <a:schemeClr val="tx1"/>
                </a:solidFill>
              </a:defRPr>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2870503" y="1752655"/>
            <a:ext cx="2215071"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389626" indent="0">
              <a:buNone/>
              <a:defRPr sz="1400"/>
            </a:lvl2pPr>
            <a:lvl3pPr marL="779252" indent="0">
              <a:buNone/>
              <a:defRPr sz="1400"/>
            </a:lvl3pPr>
            <a:lvl4pPr marL="1168878" indent="0">
              <a:buNone/>
              <a:defRPr sz="1400"/>
            </a:lvl4pPr>
            <a:lvl5pPr marL="1558503" indent="0">
              <a:buNone/>
              <a:defRPr sz="1400"/>
            </a:lvl5pPr>
            <a:lvl6pPr marL="1948129" indent="0">
              <a:buNone/>
              <a:defRPr sz="1400"/>
            </a:lvl6pPr>
            <a:lvl7pPr marL="2337755" indent="0">
              <a:buNone/>
              <a:defRPr sz="1400"/>
            </a:lvl7pPr>
            <a:lvl8pPr marL="2727381" indent="0">
              <a:buNone/>
              <a:defRPr sz="1400"/>
            </a:lvl8pPr>
            <a:lvl9pPr marL="3117007" indent="0">
              <a:buNone/>
              <a:defRPr sz="14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2869483" y="3655327"/>
            <a:ext cx="2218004" cy="796817"/>
          </a:xfrm>
        </p:spPr>
        <p:txBody>
          <a:bodyPr anchor="t">
            <a:normAutofit/>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5231033" y="3223130"/>
            <a:ext cx="2194333" cy="432197"/>
          </a:xfrm>
        </p:spPr>
        <p:txBody>
          <a:bodyPr anchor="b">
            <a:noAutofit/>
          </a:bodyPr>
          <a:lstStyle>
            <a:lvl1pPr marL="0" indent="0">
              <a:buNone/>
              <a:defRPr sz="2000" b="0">
                <a:solidFill>
                  <a:schemeClr val="tx1"/>
                </a:solidFill>
              </a:defRPr>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5231033" y="1752655"/>
            <a:ext cx="2194333"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389626" indent="0">
              <a:buNone/>
              <a:defRPr sz="1400"/>
            </a:lvl2pPr>
            <a:lvl3pPr marL="779252" indent="0">
              <a:buNone/>
              <a:defRPr sz="1400"/>
            </a:lvl3pPr>
            <a:lvl4pPr marL="1168878" indent="0">
              <a:buNone/>
              <a:defRPr sz="1400"/>
            </a:lvl4pPr>
            <a:lvl5pPr marL="1558503" indent="0">
              <a:buNone/>
              <a:defRPr sz="1400"/>
            </a:lvl5pPr>
            <a:lvl6pPr marL="1948129" indent="0">
              <a:buNone/>
              <a:defRPr sz="1400"/>
            </a:lvl6pPr>
            <a:lvl7pPr marL="2337755" indent="0">
              <a:buNone/>
              <a:defRPr sz="1400"/>
            </a:lvl7pPr>
            <a:lvl8pPr marL="2727381" indent="0">
              <a:buNone/>
              <a:defRPr sz="1400"/>
            </a:lvl8pPr>
            <a:lvl9pPr marL="3117007" indent="0">
              <a:buNone/>
              <a:defRPr sz="14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5230937" y="3655324"/>
            <a:ext cx="2197239" cy="796817"/>
          </a:xfrm>
        </p:spPr>
        <p:txBody>
          <a:bodyPr anchor="t">
            <a:normAutofit/>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261333FF-7A6C-4B78-B378-E23BECB03866}" type="datetimeFigureOut">
              <a:rPr lang="es-ES" smtClean="0"/>
              <a:t>10/10/2014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6DAD621-9C08-4E1F-8204-D801A704C0F6}" type="slidenum">
              <a:rPr lang="es-ES" smtClean="0"/>
              <a:t>‹Nº›</a:t>
            </a:fld>
            <a:endParaRPr lang="es-ES"/>
          </a:p>
        </p:txBody>
      </p:sp>
    </p:spTree>
    <p:extLst>
      <p:ext uri="{BB962C8B-B14F-4D97-AF65-F5344CB8AC3E}">
        <p14:creationId xmlns:p14="http://schemas.microsoft.com/office/powerpoint/2010/main" val="1186443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grpSp>
        <p:nvGrpSpPr>
          <p:cNvPr id="16" name="Group 15"/>
          <p:cNvGrpSpPr/>
          <p:nvPr/>
        </p:nvGrpSpPr>
        <p:grpSpPr>
          <a:xfrm>
            <a:off x="6" y="457203"/>
            <a:ext cx="9161969" cy="1257776"/>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43" y="564924"/>
            <a:ext cx="6896535" cy="810704"/>
          </a:xfrm>
        </p:spPr>
        <p:txBody>
          <a:bodyPr/>
          <a:lstStyle>
            <a:lvl1pPr algn="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61333FF-7A6C-4B78-B378-E23BECB03866}" type="datetimeFigureOut">
              <a:rPr lang="es-ES" smtClean="0"/>
              <a:t>10/10/2014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6DAD621-9C08-4E1F-8204-D801A704C0F6}" type="slidenum">
              <a:rPr lang="es-ES" smtClean="0"/>
              <a:t>‹Nº›</a:t>
            </a:fld>
            <a:endParaRPr lang="es-ES"/>
          </a:p>
        </p:txBody>
      </p:sp>
    </p:spTree>
    <p:extLst>
      <p:ext uri="{BB962C8B-B14F-4D97-AF65-F5344CB8AC3E}">
        <p14:creationId xmlns:p14="http://schemas.microsoft.com/office/powerpoint/2010/main" val="3935922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grpSp>
        <p:nvGrpSpPr>
          <p:cNvPr id="14" name="Group 13"/>
          <p:cNvGrpSpPr/>
          <p:nvPr/>
        </p:nvGrpSpPr>
        <p:grpSpPr>
          <a:xfrm rot="5400000">
            <a:off x="5433129" y="1889362"/>
            <a:ext cx="5146916" cy="1368199"/>
            <a:chOff x="2281445" y="609600"/>
            <a:chExt cx="6862555" cy="1368199"/>
          </a:xfrm>
        </p:grpSpPr>
        <p:sp>
          <p:nvSpPr>
            <p:cNvPr id="12" name="Rectangle 11"/>
            <p:cNvSpPr/>
            <p:nvPr/>
          </p:nvSpPr>
          <p:spPr>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802" y="457198"/>
            <a:ext cx="1069603" cy="334645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510247" y="457202"/>
            <a:ext cx="6576359" cy="399494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5029144" y="4452144"/>
            <a:ext cx="2057400" cy="273844"/>
          </a:xfrm>
        </p:spPr>
        <p:txBody>
          <a:bodyPr/>
          <a:lstStyle/>
          <a:p>
            <a:fld id="{261333FF-7A6C-4B78-B378-E23BECB03866}" type="datetimeFigureOut">
              <a:rPr lang="es-ES" smtClean="0"/>
              <a:t>10/10/2014</a:t>
            </a:fld>
            <a:endParaRPr lang="es-ES"/>
          </a:p>
        </p:txBody>
      </p:sp>
      <p:sp>
        <p:nvSpPr>
          <p:cNvPr id="5" name="Footer Placeholder 4"/>
          <p:cNvSpPr>
            <a:spLocks noGrp="1"/>
          </p:cNvSpPr>
          <p:nvPr>
            <p:ph type="ftr" sz="quarter" idx="11"/>
          </p:nvPr>
        </p:nvSpPr>
        <p:spPr>
          <a:xfrm>
            <a:off x="510247" y="4452144"/>
            <a:ext cx="4518959" cy="273844"/>
          </a:xfrm>
        </p:spPr>
        <p:txBody>
          <a:bodyPr/>
          <a:lstStyle/>
          <a:p>
            <a:endParaRPr lang="es-ES"/>
          </a:p>
        </p:txBody>
      </p:sp>
      <p:sp>
        <p:nvSpPr>
          <p:cNvPr id="6" name="Slide Number Placeholder 5"/>
          <p:cNvSpPr>
            <a:spLocks noGrp="1"/>
          </p:cNvSpPr>
          <p:nvPr>
            <p:ph type="sldNum" sz="quarter" idx="12"/>
          </p:nvPr>
        </p:nvSpPr>
        <p:spPr>
          <a:xfrm>
            <a:off x="7431154" y="4074377"/>
            <a:ext cx="1149636" cy="954825"/>
          </a:xfrm>
        </p:spPr>
        <p:txBody>
          <a:bodyPr anchor="t"/>
          <a:lstStyle>
            <a:lvl1pPr algn="ctr">
              <a:defRPr/>
            </a:lvl1pPr>
          </a:lstStyle>
          <a:p>
            <a:fld id="{B6DAD621-9C08-4E1F-8204-D801A704C0F6}" type="slidenum">
              <a:rPr lang="es-ES" smtClean="0"/>
              <a:t>‹Nº›</a:t>
            </a:fld>
            <a:endParaRPr lang="es-ES"/>
          </a:p>
        </p:txBody>
      </p:sp>
    </p:spTree>
    <p:extLst>
      <p:ext uri="{BB962C8B-B14F-4D97-AF65-F5344CB8AC3E}">
        <p14:creationId xmlns:p14="http://schemas.microsoft.com/office/powerpoint/2010/main" val="3693863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23"/>
            <a:ext cx="7772400" cy="1102519"/>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61333FF-7A6C-4B78-B378-E23BECB03866}" type="datetimeFigureOut">
              <a:rPr lang="es-ES" smtClean="0"/>
              <a:t>10/10/2014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6DAD621-9C08-4E1F-8204-D801A704C0F6}" type="slidenum">
              <a:rPr lang="es-ES" smtClean="0"/>
              <a:t>‹Nº›</a:t>
            </a:fld>
            <a:endParaRPr lang="es-ES"/>
          </a:p>
        </p:txBody>
      </p:sp>
    </p:spTree>
    <p:extLst>
      <p:ext uri="{BB962C8B-B14F-4D97-AF65-F5344CB8AC3E}">
        <p14:creationId xmlns:p14="http://schemas.microsoft.com/office/powerpoint/2010/main" val="3823295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61333FF-7A6C-4B78-B378-E23BECB03866}" type="datetimeFigureOut">
              <a:rPr lang="es-ES" smtClean="0"/>
              <a:t>10/10/2014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6DAD621-9C08-4E1F-8204-D801A704C0F6}" type="slidenum">
              <a:rPr lang="es-ES" smtClean="0"/>
              <a:t>‹Nº›</a:t>
            </a:fld>
            <a:endParaRPr lang="es-ES"/>
          </a:p>
        </p:txBody>
      </p:sp>
    </p:spTree>
    <p:extLst>
      <p:ext uri="{BB962C8B-B14F-4D97-AF65-F5344CB8AC3E}">
        <p14:creationId xmlns:p14="http://schemas.microsoft.com/office/powerpoint/2010/main" val="3416285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grpSp>
        <p:nvGrpSpPr>
          <p:cNvPr id="27" name="Group 26"/>
          <p:cNvGrpSpPr/>
          <p:nvPr/>
        </p:nvGrpSpPr>
        <p:grpSpPr>
          <a:xfrm>
            <a:off x="6" y="457203"/>
            <a:ext cx="9161969" cy="1257776"/>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61333FF-7A6C-4B78-B378-E23BECB03866}" type="datetimeFigureOut">
              <a:rPr lang="es-ES" smtClean="0"/>
              <a:t>10/10/2014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6DAD621-9C08-4E1F-8204-D801A704C0F6}" type="slidenum">
              <a:rPr lang="es-ES" smtClean="0"/>
              <a:t>‹Nº›</a:t>
            </a:fld>
            <a:endParaRPr lang="es-ES"/>
          </a:p>
        </p:txBody>
      </p:sp>
    </p:spTree>
    <p:extLst>
      <p:ext uri="{BB962C8B-B14F-4D97-AF65-F5344CB8AC3E}">
        <p14:creationId xmlns:p14="http://schemas.microsoft.com/office/powerpoint/2010/main" val="2998479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8"/>
            <a:ext cx="7772400" cy="1021556"/>
          </a:xfrm>
        </p:spPr>
        <p:txBody>
          <a:bodyPr anchor="t"/>
          <a:lstStyle>
            <a:lvl1pPr algn="l">
              <a:defRPr sz="34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180038"/>
            <a:ext cx="7772400" cy="1125140"/>
          </a:xfrm>
        </p:spPr>
        <p:txBody>
          <a:bodyPr anchor="b"/>
          <a:lstStyle>
            <a:lvl1pPr marL="0" indent="0">
              <a:buNone/>
              <a:defRPr sz="1700">
                <a:solidFill>
                  <a:schemeClr val="tx1">
                    <a:tint val="75000"/>
                  </a:schemeClr>
                </a:solidFill>
              </a:defRPr>
            </a:lvl1pPr>
            <a:lvl2pPr marL="389626" indent="0">
              <a:buNone/>
              <a:defRPr sz="1500">
                <a:solidFill>
                  <a:schemeClr val="tx1">
                    <a:tint val="75000"/>
                  </a:schemeClr>
                </a:solidFill>
              </a:defRPr>
            </a:lvl2pPr>
            <a:lvl3pPr marL="779252" indent="0">
              <a:buNone/>
              <a:defRPr sz="1400">
                <a:solidFill>
                  <a:schemeClr val="tx1">
                    <a:tint val="75000"/>
                  </a:schemeClr>
                </a:solidFill>
              </a:defRPr>
            </a:lvl3pPr>
            <a:lvl4pPr marL="1168878" indent="0">
              <a:buNone/>
              <a:defRPr sz="1200">
                <a:solidFill>
                  <a:schemeClr val="tx1">
                    <a:tint val="75000"/>
                  </a:schemeClr>
                </a:solidFill>
              </a:defRPr>
            </a:lvl4pPr>
            <a:lvl5pPr marL="1558503" indent="0">
              <a:buNone/>
              <a:defRPr sz="1200">
                <a:solidFill>
                  <a:schemeClr val="tx1">
                    <a:tint val="75000"/>
                  </a:schemeClr>
                </a:solidFill>
              </a:defRPr>
            </a:lvl5pPr>
            <a:lvl6pPr marL="1948129" indent="0">
              <a:buNone/>
              <a:defRPr sz="1200">
                <a:solidFill>
                  <a:schemeClr val="tx1">
                    <a:tint val="75000"/>
                  </a:schemeClr>
                </a:solidFill>
              </a:defRPr>
            </a:lvl6pPr>
            <a:lvl7pPr marL="2337755" indent="0">
              <a:buNone/>
              <a:defRPr sz="1200">
                <a:solidFill>
                  <a:schemeClr val="tx1">
                    <a:tint val="75000"/>
                  </a:schemeClr>
                </a:solidFill>
              </a:defRPr>
            </a:lvl7pPr>
            <a:lvl8pPr marL="2727381" indent="0">
              <a:buNone/>
              <a:defRPr sz="1200">
                <a:solidFill>
                  <a:schemeClr val="tx1">
                    <a:tint val="75000"/>
                  </a:schemeClr>
                </a:solidFill>
              </a:defRPr>
            </a:lvl8pPr>
            <a:lvl9pPr marL="3117007" indent="0">
              <a:buNone/>
              <a:defRPr sz="12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61333FF-7A6C-4B78-B378-E23BECB03866}" type="datetimeFigureOut">
              <a:rPr lang="es-ES" smtClean="0"/>
              <a:t>10/10/2014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6DAD621-9C08-4E1F-8204-D801A704C0F6}" type="slidenum">
              <a:rPr lang="es-ES" smtClean="0"/>
              <a:t>‹Nº›</a:t>
            </a:fld>
            <a:endParaRPr lang="es-ES"/>
          </a:p>
        </p:txBody>
      </p:sp>
    </p:spTree>
    <p:extLst>
      <p:ext uri="{BB962C8B-B14F-4D97-AF65-F5344CB8AC3E}">
        <p14:creationId xmlns:p14="http://schemas.microsoft.com/office/powerpoint/2010/main" val="1817396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200153"/>
            <a:ext cx="4038600" cy="339447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200153"/>
            <a:ext cx="4038600" cy="339447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61333FF-7A6C-4B78-B378-E23BECB03866}" type="datetimeFigureOut">
              <a:rPr lang="es-ES" smtClean="0"/>
              <a:t>10/10/2014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6DAD621-9C08-4E1F-8204-D801A704C0F6}" type="slidenum">
              <a:rPr lang="es-ES" smtClean="0"/>
              <a:t>‹Nº›</a:t>
            </a:fld>
            <a:endParaRPr lang="es-ES"/>
          </a:p>
        </p:txBody>
      </p:sp>
    </p:spTree>
    <p:extLst>
      <p:ext uri="{BB962C8B-B14F-4D97-AF65-F5344CB8AC3E}">
        <p14:creationId xmlns:p14="http://schemas.microsoft.com/office/powerpoint/2010/main" val="2001668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1" y="1151337"/>
            <a:ext cx="4040188" cy="479822"/>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1" y="1631156"/>
            <a:ext cx="4040188"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31" y="1151337"/>
            <a:ext cx="4041775" cy="479822"/>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31" y="1631156"/>
            <a:ext cx="4041775"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61333FF-7A6C-4B78-B378-E23BECB03866}" type="datetimeFigureOut">
              <a:rPr lang="es-ES" smtClean="0"/>
              <a:t>10/10/2014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6DAD621-9C08-4E1F-8204-D801A704C0F6}" type="slidenum">
              <a:rPr lang="es-ES" smtClean="0"/>
              <a:t>‹Nº›</a:t>
            </a:fld>
            <a:endParaRPr lang="es-ES"/>
          </a:p>
        </p:txBody>
      </p:sp>
    </p:spTree>
    <p:extLst>
      <p:ext uri="{BB962C8B-B14F-4D97-AF65-F5344CB8AC3E}">
        <p14:creationId xmlns:p14="http://schemas.microsoft.com/office/powerpoint/2010/main" val="2541205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61333FF-7A6C-4B78-B378-E23BECB03866}" type="datetimeFigureOut">
              <a:rPr lang="es-ES" smtClean="0"/>
              <a:t>10/10/2014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6DAD621-9C08-4E1F-8204-D801A704C0F6}" type="slidenum">
              <a:rPr lang="es-ES" smtClean="0"/>
              <a:t>‹Nº›</a:t>
            </a:fld>
            <a:endParaRPr lang="es-ES"/>
          </a:p>
        </p:txBody>
      </p:sp>
    </p:spTree>
    <p:extLst>
      <p:ext uri="{BB962C8B-B14F-4D97-AF65-F5344CB8AC3E}">
        <p14:creationId xmlns:p14="http://schemas.microsoft.com/office/powerpoint/2010/main" val="286955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61333FF-7A6C-4B78-B378-E23BECB03866}" type="datetimeFigureOut">
              <a:rPr lang="es-ES" smtClean="0"/>
              <a:t>10/10/2014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6DAD621-9C08-4E1F-8204-D801A704C0F6}" type="slidenum">
              <a:rPr lang="es-ES" smtClean="0"/>
              <a:t>‹Nº›</a:t>
            </a:fld>
            <a:endParaRPr lang="es-ES"/>
          </a:p>
        </p:txBody>
      </p:sp>
    </p:spTree>
    <p:extLst>
      <p:ext uri="{BB962C8B-B14F-4D97-AF65-F5344CB8AC3E}">
        <p14:creationId xmlns:p14="http://schemas.microsoft.com/office/powerpoint/2010/main" val="2645417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6" y="204789"/>
            <a:ext cx="3008313" cy="871538"/>
          </a:xfrm>
        </p:spPr>
        <p:txBody>
          <a:bodyPr anchor="b"/>
          <a:lstStyle>
            <a:lvl1pPr algn="l">
              <a:defRPr sz="17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5" y="204792"/>
            <a:ext cx="5111751" cy="438983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6" y="1076328"/>
            <a:ext cx="3008313" cy="3518297"/>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61333FF-7A6C-4B78-B378-E23BECB03866}" type="datetimeFigureOut">
              <a:rPr lang="es-ES" smtClean="0"/>
              <a:t>10/10/2014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6DAD621-9C08-4E1F-8204-D801A704C0F6}" type="slidenum">
              <a:rPr lang="es-ES" smtClean="0"/>
              <a:t>‹Nº›</a:t>
            </a:fld>
            <a:endParaRPr lang="es-ES"/>
          </a:p>
        </p:txBody>
      </p:sp>
    </p:spTree>
    <p:extLst>
      <p:ext uri="{BB962C8B-B14F-4D97-AF65-F5344CB8AC3E}">
        <p14:creationId xmlns:p14="http://schemas.microsoft.com/office/powerpoint/2010/main" val="179200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3"/>
            <a:ext cx="5486400" cy="425054"/>
          </a:xfrm>
        </p:spPr>
        <p:txBody>
          <a:bodyPr anchor="b"/>
          <a:lstStyle>
            <a:lvl1pPr algn="l">
              <a:defRPr sz="17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2700"/>
            </a:lvl1pPr>
            <a:lvl2pPr marL="389626" indent="0">
              <a:buNone/>
              <a:defRPr sz="2400"/>
            </a:lvl2pPr>
            <a:lvl3pPr marL="779252" indent="0">
              <a:buNone/>
              <a:defRPr sz="2000"/>
            </a:lvl3pPr>
            <a:lvl4pPr marL="1168878" indent="0">
              <a:buNone/>
              <a:defRPr sz="1700"/>
            </a:lvl4pPr>
            <a:lvl5pPr marL="1558503" indent="0">
              <a:buNone/>
              <a:defRPr sz="1700"/>
            </a:lvl5pPr>
            <a:lvl6pPr marL="1948129" indent="0">
              <a:buNone/>
              <a:defRPr sz="1700"/>
            </a:lvl6pPr>
            <a:lvl7pPr marL="2337755" indent="0">
              <a:buNone/>
              <a:defRPr sz="1700"/>
            </a:lvl7pPr>
            <a:lvl8pPr marL="2727381" indent="0">
              <a:buNone/>
              <a:defRPr sz="1700"/>
            </a:lvl8pPr>
            <a:lvl9pPr marL="3117007" indent="0">
              <a:buNone/>
              <a:defRPr sz="1700"/>
            </a:lvl9pPr>
          </a:lstStyle>
          <a:p>
            <a:endParaRPr lang="es-ES"/>
          </a:p>
        </p:txBody>
      </p:sp>
      <p:sp>
        <p:nvSpPr>
          <p:cNvPr id="4" name="3 Marcador de texto"/>
          <p:cNvSpPr>
            <a:spLocks noGrp="1"/>
          </p:cNvSpPr>
          <p:nvPr>
            <p:ph type="body" sz="half" idx="2"/>
          </p:nvPr>
        </p:nvSpPr>
        <p:spPr>
          <a:xfrm>
            <a:off x="1792288" y="4025507"/>
            <a:ext cx="5486400" cy="603647"/>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61333FF-7A6C-4B78-B378-E23BECB03866}" type="datetimeFigureOut">
              <a:rPr lang="es-ES" smtClean="0"/>
              <a:t>10/10/2014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6DAD621-9C08-4E1F-8204-D801A704C0F6}" type="slidenum">
              <a:rPr lang="es-ES" smtClean="0"/>
              <a:t>‹Nº›</a:t>
            </a:fld>
            <a:endParaRPr lang="es-ES"/>
          </a:p>
        </p:txBody>
      </p:sp>
    </p:spTree>
    <p:extLst>
      <p:ext uri="{BB962C8B-B14F-4D97-AF65-F5344CB8AC3E}">
        <p14:creationId xmlns:p14="http://schemas.microsoft.com/office/powerpoint/2010/main" val="33816537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61333FF-7A6C-4B78-B378-E23BECB03866}" type="datetimeFigureOut">
              <a:rPr lang="es-ES" smtClean="0"/>
              <a:t>10/10/2014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6DAD621-9C08-4E1F-8204-D801A704C0F6}" type="slidenum">
              <a:rPr lang="es-ES" smtClean="0"/>
              <a:t>‹Nº›</a:t>
            </a:fld>
            <a:endParaRPr lang="es-ES"/>
          </a:p>
        </p:txBody>
      </p:sp>
    </p:spTree>
    <p:extLst>
      <p:ext uri="{BB962C8B-B14F-4D97-AF65-F5344CB8AC3E}">
        <p14:creationId xmlns:p14="http://schemas.microsoft.com/office/powerpoint/2010/main" val="1722122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82"/>
            <a:ext cx="2057400" cy="4388644"/>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05982"/>
            <a:ext cx="6019800" cy="43886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61333FF-7A6C-4B78-B378-E23BECB03866}" type="datetimeFigureOut">
              <a:rPr lang="es-ES" smtClean="0"/>
              <a:t>10/10/2014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6DAD621-9C08-4E1F-8204-D801A704C0F6}" type="slidenum">
              <a:rPr lang="es-ES" smtClean="0"/>
              <a:t>‹Nº›</a:t>
            </a:fld>
            <a:endParaRPr lang="es-ES"/>
          </a:p>
        </p:txBody>
      </p:sp>
    </p:spTree>
    <p:extLst>
      <p:ext uri="{BB962C8B-B14F-4D97-AF65-F5344CB8AC3E}">
        <p14:creationId xmlns:p14="http://schemas.microsoft.com/office/powerpoint/2010/main" val="11961060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20"/>
            <a:ext cx="7772400" cy="1102519"/>
          </a:xfrm>
          <a:prstGeom prst="rect">
            <a:avLst/>
          </a:prstGeom>
        </p:spPr>
        <p:txBody>
          <a:bodyPr lIns="77925" tIns="38963" rIns="77925" bIns="38963"/>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2914650"/>
            <a:ext cx="6400800" cy="1314450"/>
          </a:xfrm>
          <a:prstGeom prst="rect">
            <a:avLst/>
          </a:prstGeom>
        </p:spPr>
        <p:txBody>
          <a:bodyPr lIns="77925" tIns="38963" rIns="77925" bIns="38963"/>
          <a:lstStyle>
            <a:lvl1pPr marL="0" indent="0" algn="ctr">
              <a:buNone/>
              <a:defRPr/>
            </a:lvl1pPr>
            <a:lvl2pPr marL="389626" indent="0" algn="ctr">
              <a:buNone/>
              <a:defRPr/>
            </a:lvl2pPr>
            <a:lvl3pPr marL="779252" indent="0" algn="ctr">
              <a:buNone/>
              <a:defRPr/>
            </a:lvl3pPr>
            <a:lvl4pPr marL="1168878" indent="0" algn="ctr">
              <a:buNone/>
              <a:defRPr/>
            </a:lvl4pPr>
            <a:lvl5pPr marL="1558503" indent="0" algn="ctr">
              <a:buNone/>
              <a:defRPr/>
            </a:lvl5pPr>
            <a:lvl6pPr marL="1948129" indent="0" algn="ctr">
              <a:buNone/>
              <a:defRPr/>
            </a:lvl6pPr>
            <a:lvl7pPr marL="2337755" indent="0" algn="ctr">
              <a:buNone/>
              <a:defRPr/>
            </a:lvl7pPr>
            <a:lvl8pPr marL="2727381" indent="0" algn="ctr">
              <a:buNone/>
              <a:defRPr/>
            </a:lvl8pPr>
            <a:lvl9pPr marL="3117007" indent="0" algn="ctr">
              <a:buNone/>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430525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18" name="Group 17"/>
          <p:cNvGrpSpPr/>
          <p:nvPr/>
        </p:nvGrpSpPr>
        <p:grpSpPr>
          <a:xfrm>
            <a:off x="6" y="2046326"/>
            <a:ext cx="9161969" cy="1257776"/>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44" y="2152421"/>
            <a:ext cx="6889151" cy="818091"/>
          </a:xfrm>
        </p:spPr>
        <p:txBody>
          <a:bodyPr anchor="ctr">
            <a:normAutofit/>
          </a:bodyPr>
          <a:lstStyle>
            <a:lvl1pPr algn="r">
              <a:defRPr sz="31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31644" y="3174133"/>
            <a:ext cx="6889151" cy="1278013"/>
          </a:xfrm>
        </p:spPr>
        <p:txBody>
          <a:bodyPr>
            <a:normAutofit/>
          </a:bodyPr>
          <a:lstStyle>
            <a:lvl1pPr marL="0" indent="0" algn="r">
              <a:buNone/>
              <a:defRPr sz="1700">
                <a:solidFill>
                  <a:schemeClr val="tx1">
                    <a:tint val="75000"/>
                  </a:schemeClr>
                </a:solidFill>
              </a:defRPr>
            </a:lvl1pPr>
            <a:lvl2pPr marL="389626" indent="0">
              <a:buNone/>
              <a:defRPr sz="1700">
                <a:solidFill>
                  <a:schemeClr val="tx1">
                    <a:tint val="75000"/>
                  </a:schemeClr>
                </a:solidFill>
              </a:defRPr>
            </a:lvl2pPr>
            <a:lvl3pPr marL="779252" indent="0">
              <a:buNone/>
              <a:defRPr sz="1500">
                <a:solidFill>
                  <a:schemeClr val="tx1">
                    <a:tint val="75000"/>
                  </a:schemeClr>
                </a:solidFill>
              </a:defRPr>
            </a:lvl3pPr>
            <a:lvl4pPr marL="1168878" indent="0">
              <a:buNone/>
              <a:defRPr sz="1400">
                <a:solidFill>
                  <a:schemeClr val="tx1">
                    <a:tint val="75000"/>
                  </a:schemeClr>
                </a:solidFill>
              </a:defRPr>
            </a:lvl4pPr>
            <a:lvl5pPr marL="1558503" indent="0">
              <a:buNone/>
              <a:defRPr sz="1400">
                <a:solidFill>
                  <a:schemeClr val="tx1">
                    <a:tint val="75000"/>
                  </a:schemeClr>
                </a:solidFill>
              </a:defRPr>
            </a:lvl5pPr>
            <a:lvl6pPr marL="1948129" indent="0">
              <a:buNone/>
              <a:defRPr sz="1400">
                <a:solidFill>
                  <a:schemeClr val="tx1">
                    <a:tint val="75000"/>
                  </a:schemeClr>
                </a:solidFill>
              </a:defRPr>
            </a:lvl6pPr>
            <a:lvl7pPr marL="2337755" indent="0">
              <a:buNone/>
              <a:defRPr sz="1400">
                <a:solidFill>
                  <a:schemeClr val="tx1">
                    <a:tint val="75000"/>
                  </a:schemeClr>
                </a:solidFill>
              </a:defRPr>
            </a:lvl7pPr>
            <a:lvl8pPr marL="2727381" indent="0">
              <a:buNone/>
              <a:defRPr sz="1400">
                <a:solidFill>
                  <a:schemeClr val="tx1">
                    <a:tint val="75000"/>
                  </a:schemeClr>
                </a:solidFill>
              </a:defRPr>
            </a:lvl8pPr>
            <a:lvl9pPr marL="3117007"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5365811" y="4452144"/>
            <a:ext cx="2057400" cy="273844"/>
          </a:xfrm>
        </p:spPr>
        <p:txBody>
          <a:bodyPr/>
          <a:lstStyle/>
          <a:p>
            <a:fld id="{261333FF-7A6C-4B78-B378-E23BECB03866}" type="datetimeFigureOut">
              <a:rPr lang="es-ES" smtClean="0"/>
              <a:t>10/10/2014</a:t>
            </a:fld>
            <a:endParaRPr lang="es-ES"/>
          </a:p>
        </p:txBody>
      </p:sp>
      <p:sp>
        <p:nvSpPr>
          <p:cNvPr id="5" name="Footer Placeholder 4"/>
          <p:cNvSpPr>
            <a:spLocks noGrp="1"/>
          </p:cNvSpPr>
          <p:nvPr>
            <p:ph type="ftr" sz="quarter" idx="11"/>
          </p:nvPr>
        </p:nvSpPr>
        <p:spPr>
          <a:xfrm>
            <a:off x="533406" y="4452144"/>
            <a:ext cx="4834673" cy="273844"/>
          </a:xfrm>
        </p:spPr>
        <p:txBody>
          <a:bodyPr/>
          <a:lstStyle/>
          <a:p>
            <a:endParaRPr lang="es-ES"/>
          </a:p>
        </p:txBody>
      </p:sp>
      <p:sp>
        <p:nvSpPr>
          <p:cNvPr id="6" name="Slide Number Placeholder 5"/>
          <p:cNvSpPr>
            <a:spLocks noGrp="1"/>
          </p:cNvSpPr>
          <p:nvPr>
            <p:ph type="sldNum" sz="quarter" idx="12"/>
          </p:nvPr>
        </p:nvSpPr>
        <p:spPr>
          <a:xfrm>
            <a:off x="7856439" y="2152425"/>
            <a:ext cx="1149836" cy="818092"/>
          </a:xfrm>
        </p:spPr>
        <p:txBody>
          <a:bodyPr/>
          <a:lstStyle/>
          <a:p>
            <a:fld id="{B6DAD621-9C08-4E1F-8204-D801A704C0F6}" type="slidenum">
              <a:rPr lang="es-ES" smtClean="0"/>
              <a:t>‹Nº›</a:t>
            </a:fld>
            <a:endParaRPr lang="es-ES"/>
          </a:p>
        </p:txBody>
      </p:sp>
    </p:spTree>
    <p:extLst>
      <p:ext uri="{BB962C8B-B14F-4D97-AF65-F5344CB8AC3E}">
        <p14:creationId xmlns:p14="http://schemas.microsoft.com/office/powerpoint/2010/main" val="17114149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a:prstGeom prst="rect">
            <a:avLst/>
          </a:prstGeom>
        </p:spPr>
        <p:txBody>
          <a:bodyPr lIns="77925" tIns="38963" rIns="77925" bIns="38963"/>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200151"/>
            <a:ext cx="8229600" cy="3394472"/>
          </a:xfrm>
          <a:prstGeom prst="rect">
            <a:avLst/>
          </a:prstGeom>
        </p:spPr>
        <p:txBody>
          <a:bodyPr lIns="77925" tIns="38963" rIns="77925" bIns="38963"/>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5164187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435" y="3305176"/>
            <a:ext cx="7772400" cy="1021556"/>
          </a:xfrm>
          <a:prstGeom prst="rect">
            <a:avLst/>
          </a:prstGeom>
        </p:spPr>
        <p:txBody>
          <a:bodyPr lIns="77925" tIns="38963" rIns="77925" bIns="38963" anchor="t"/>
          <a:lstStyle>
            <a:lvl1pPr algn="l">
              <a:defRPr sz="34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435" y="2180035"/>
            <a:ext cx="7772400" cy="1125140"/>
          </a:xfrm>
          <a:prstGeom prst="rect">
            <a:avLst/>
          </a:prstGeom>
        </p:spPr>
        <p:txBody>
          <a:bodyPr lIns="77925" tIns="38963" rIns="77925" bIns="38963" anchor="b"/>
          <a:lstStyle>
            <a:lvl1pPr marL="0" indent="0">
              <a:buNone/>
              <a:defRPr sz="1700"/>
            </a:lvl1pPr>
            <a:lvl2pPr marL="389626" indent="0">
              <a:buNone/>
              <a:defRPr sz="1500"/>
            </a:lvl2pPr>
            <a:lvl3pPr marL="779252" indent="0">
              <a:buNone/>
              <a:defRPr sz="1400"/>
            </a:lvl3pPr>
            <a:lvl4pPr marL="1168878" indent="0">
              <a:buNone/>
              <a:defRPr sz="1200"/>
            </a:lvl4pPr>
            <a:lvl5pPr marL="1558503" indent="0">
              <a:buNone/>
              <a:defRPr sz="1200"/>
            </a:lvl5pPr>
            <a:lvl6pPr marL="1948129" indent="0">
              <a:buNone/>
              <a:defRPr sz="1200"/>
            </a:lvl6pPr>
            <a:lvl7pPr marL="2337755" indent="0">
              <a:buNone/>
              <a:defRPr sz="1200"/>
            </a:lvl7pPr>
            <a:lvl8pPr marL="2727381" indent="0">
              <a:buNone/>
              <a:defRPr sz="1200"/>
            </a:lvl8pPr>
            <a:lvl9pPr marL="3117007" indent="0">
              <a:buNone/>
              <a:defRPr sz="1200"/>
            </a:lvl9pPr>
          </a:lstStyle>
          <a:p>
            <a:pPr lvl="0"/>
            <a:r>
              <a:rPr lang="es-ES" smtClean="0"/>
              <a:t>Haga clic para modificar el estilo de texto del patrón</a:t>
            </a:r>
          </a:p>
        </p:txBody>
      </p:sp>
    </p:spTree>
    <p:extLst>
      <p:ext uri="{BB962C8B-B14F-4D97-AF65-F5344CB8AC3E}">
        <p14:creationId xmlns:p14="http://schemas.microsoft.com/office/powerpoint/2010/main" val="4738482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a:prstGeom prst="rect">
            <a:avLst/>
          </a:prstGeom>
        </p:spPr>
        <p:txBody>
          <a:bodyPr lIns="77925" tIns="38963" rIns="77925" bIns="38963"/>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200151"/>
            <a:ext cx="4044462" cy="3394472"/>
          </a:xfrm>
          <a:prstGeom prst="rect">
            <a:avLst/>
          </a:prstGeom>
        </p:spPr>
        <p:txBody>
          <a:bodyPr lIns="77925" tIns="38963" rIns="77925" bIns="38963"/>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2338" y="1200151"/>
            <a:ext cx="4044462" cy="3394472"/>
          </a:xfrm>
          <a:prstGeom prst="rect">
            <a:avLst/>
          </a:prstGeom>
        </p:spPr>
        <p:txBody>
          <a:bodyPr lIns="77925" tIns="38963" rIns="77925" bIns="38963"/>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5074652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a:prstGeom prst="rect">
            <a:avLst/>
          </a:prstGeom>
        </p:spPr>
        <p:txBody>
          <a:bodyPr lIns="77925" tIns="38963" rIns="77925" bIns="38963"/>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151335"/>
            <a:ext cx="4040066" cy="479822"/>
          </a:xfrm>
          <a:prstGeom prst="rect">
            <a:avLst/>
          </a:prstGeom>
        </p:spPr>
        <p:txBody>
          <a:bodyPr lIns="77925" tIns="38963" rIns="77925" bIns="38963"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156"/>
            <a:ext cx="4040066" cy="2963466"/>
          </a:xfrm>
          <a:prstGeom prst="rect">
            <a:avLst/>
          </a:prstGeom>
        </p:spPr>
        <p:txBody>
          <a:bodyPr lIns="77925" tIns="38963" rIns="77925" bIns="38963"/>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272" y="1151335"/>
            <a:ext cx="4041531" cy="479822"/>
          </a:xfrm>
          <a:prstGeom prst="rect">
            <a:avLst/>
          </a:prstGeom>
        </p:spPr>
        <p:txBody>
          <a:bodyPr lIns="77925" tIns="38963" rIns="77925" bIns="38963"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272" y="1631156"/>
            <a:ext cx="4041531" cy="2963466"/>
          </a:xfrm>
          <a:prstGeom prst="rect">
            <a:avLst/>
          </a:prstGeom>
        </p:spPr>
        <p:txBody>
          <a:bodyPr lIns="77925" tIns="38963" rIns="77925" bIns="38963"/>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526407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a:prstGeom prst="rect">
            <a:avLst/>
          </a:prstGeom>
        </p:spPr>
        <p:txBody>
          <a:bodyPr lIns="77925" tIns="38963" rIns="77925" bIns="38963"/>
          <a:lstStyle/>
          <a:p>
            <a:r>
              <a:rPr lang="es-ES" smtClean="0"/>
              <a:t>Haga clic para modificar el estilo de título del patrón</a:t>
            </a:r>
            <a:endParaRPr lang="es-ES"/>
          </a:p>
        </p:txBody>
      </p:sp>
    </p:spTree>
    <p:extLst>
      <p:ext uri="{BB962C8B-B14F-4D97-AF65-F5344CB8AC3E}">
        <p14:creationId xmlns:p14="http://schemas.microsoft.com/office/powerpoint/2010/main" val="8186908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6226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04787"/>
            <a:ext cx="3008435" cy="871538"/>
          </a:xfrm>
          <a:prstGeom prst="rect">
            <a:avLst/>
          </a:prstGeom>
        </p:spPr>
        <p:txBody>
          <a:bodyPr lIns="77925" tIns="38963" rIns="77925" bIns="38963" anchor="b"/>
          <a:lstStyle>
            <a:lvl1pPr algn="l">
              <a:defRPr sz="17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538" y="204789"/>
            <a:ext cx="5111262" cy="4389835"/>
          </a:xfrm>
          <a:prstGeom prst="rect">
            <a:avLst/>
          </a:prstGeom>
        </p:spPr>
        <p:txBody>
          <a:bodyPr lIns="77925" tIns="38963" rIns="77925" bIns="38963"/>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2" y="1076327"/>
            <a:ext cx="3008435" cy="3518297"/>
          </a:xfrm>
          <a:prstGeom prst="rect">
            <a:avLst/>
          </a:prstGeom>
        </p:spPr>
        <p:txBody>
          <a:bodyPr lIns="77925" tIns="38963" rIns="77925" bIns="38963"/>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s-ES" smtClean="0"/>
              <a:t>Haga clic para modificar el estilo de texto del patrón</a:t>
            </a:r>
          </a:p>
        </p:txBody>
      </p:sp>
    </p:spTree>
    <p:extLst>
      <p:ext uri="{BB962C8B-B14F-4D97-AF65-F5344CB8AC3E}">
        <p14:creationId xmlns:p14="http://schemas.microsoft.com/office/powerpoint/2010/main" val="13192044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166" y="3600451"/>
            <a:ext cx="5486400" cy="425054"/>
          </a:xfrm>
          <a:prstGeom prst="rect">
            <a:avLst/>
          </a:prstGeom>
        </p:spPr>
        <p:txBody>
          <a:bodyPr lIns="77925" tIns="38963" rIns="77925" bIns="38963" anchor="b"/>
          <a:lstStyle>
            <a:lvl1pPr algn="l">
              <a:defRPr sz="17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166" y="459581"/>
            <a:ext cx="5486400" cy="3086100"/>
          </a:xfrm>
          <a:prstGeom prst="rect">
            <a:avLst/>
          </a:prstGeom>
        </p:spPr>
        <p:txBody>
          <a:bodyPr lIns="77925" tIns="38963" rIns="77925" bIns="38963"/>
          <a:lstStyle>
            <a:lvl1pPr marL="0" indent="0">
              <a:buNone/>
              <a:defRPr sz="2700"/>
            </a:lvl1pPr>
            <a:lvl2pPr marL="389626" indent="0">
              <a:buNone/>
              <a:defRPr sz="2400"/>
            </a:lvl2pPr>
            <a:lvl3pPr marL="779252" indent="0">
              <a:buNone/>
              <a:defRPr sz="2000"/>
            </a:lvl3pPr>
            <a:lvl4pPr marL="1168878" indent="0">
              <a:buNone/>
              <a:defRPr sz="1700"/>
            </a:lvl4pPr>
            <a:lvl5pPr marL="1558503" indent="0">
              <a:buNone/>
              <a:defRPr sz="1700"/>
            </a:lvl5pPr>
            <a:lvl6pPr marL="1948129" indent="0">
              <a:buNone/>
              <a:defRPr sz="1700"/>
            </a:lvl6pPr>
            <a:lvl7pPr marL="2337755" indent="0">
              <a:buNone/>
              <a:defRPr sz="1700"/>
            </a:lvl7pPr>
            <a:lvl8pPr marL="2727381" indent="0">
              <a:buNone/>
              <a:defRPr sz="1700"/>
            </a:lvl8pPr>
            <a:lvl9pPr marL="3117007" indent="0">
              <a:buNone/>
              <a:defRPr sz="1700"/>
            </a:lvl9pPr>
          </a:lstStyle>
          <a:p>
            <a:pPr lvl="0"/>
            <a:endParaRPr lang="es-ES" noProof="0" smtClean="0"/>
          </a:p>
        </p:txBody>
      </p:sp>
      <p:sp>
        <p:nvSpPr>
          <p:cNvPr id="4" name="3 Marcador de texto"/>
          <p:cNvSpPr>
            <a:spLocks noGrp="1"/>
          </p:cNvSpPr>
          <p:nvPr>
            <p:ph type="body" sz="half" idx="2"/>
          </p:nvPr>
        </p:nvSpPr>
        <p:spPr>
          <a:xfrm>
            <a:off x="1792166" y="4025504"/>
            <a:ext cx="5486400" cy="603647"/>
          </a:xfrm>
          <a:prstGeom prst="rect">
            <a:avLst/>
          </a:prstGeom>
        </p:spPr>
        <p:txBody>
          <a:bodyPr lIns="77925" tIns="38963" rIns="77925" bIns="38963"/>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s-ES" smtClean="0"/>
              <a:t>Haga clic para modificar el estilo de texto del patrón</a:t>
            </a:r>
          </a:p>
        </p:txBody>
      </p:sp>
    </p:spTree>
    <p:extLst>
      <p:ext uri="{BB962C8B-B14F-4D97-AF65-F5344CB8AC3E}">
        <p14:creationId xmlns:p14="http://schemas.microsoft.com/office/powerpoint/2010/main" val="590469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a:prstGeom prst="rect">
            <a:avLst/>
          </a:prstGeom>
        </p:spPr>
        <p:txBody>
          <a:bodyPr lIns="77925" tIns="38963" rIns="77925" bIns="38963"/>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200151"/>
            <a:ext cx="8229600" cy="3394472"/>
          </a:xfrm>
          <a:prstGeom prst="rect">
            <a:avLst/>
          </a:prstGeom>
        </p:spPr>
        <p:txBody>
          <a:bodyPr vert="eaVert" lIns="77925" tIns="38963" rIns="77925" bIns="38963"/>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517625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80"/>
            <a:ext cx="2057400" cy="4388644"/>
          </a:xfrm>
          <a:prstGeom prst="rect">
            <a:avLst/>
          </a:prstGeom>
        </p:spPr>
        <p:txBody>
          <a:bodyPr vert="eaVert" lIns="77925" tIns="38963" rIns="77925" bIns="38963"/>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2" y="205980"/>
            <a:ext cx="6031523" cy="4388644"/>
          </a:xfrm>
          <a:prstGeom prst="rect">
            <a:avLst/>
          </a:prstGeom>
        </p:spPr>
        <p:txBody>
          <a:bodyPr vert="eaVert" lIns="77925" tIns="38963" rIns="77925" bIns="38963"/>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128399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grpSp>
        <p:nvGrpSpPr>
          <p:cNvPr id="17" name="Group 16"/>
          <p:cNvGrpSpPr/>
          <p:nvPr/>
        </p:nvGrpSpPr>
        <p:grpSpPr>
          <a:xfrm>
            <a:off x="6" y="457203"/>
            <a:ext cx="9161969" cy="1257776"/>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6" y="564924"/>
            <a:ext cx="6887391" cy="810704"/>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533406" y="1752656"/>
            <a:ext cx="3357899" cy="26994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061133" y="1752656"/>
            <a:ext cx="3359661" cy="26994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61333FF-7A6C-4B78-B378-E23BECB03866}" type="datetimeFigureOut">
              <a:rPr lang="es-ES" smtClean="0"/>
              <a:t>10/10/2014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6DAD621-9C08-4E1F-8204-D801A704C0F6}" type="slidenum">
              <a:rPr lang="es-ES" smtClean="0"/>
              <a:t>‹Nº›</a:t>
            </a:fld>
            <a:endParaRPr lang="es-ES"/>
          </a:p>
        </p:txBody>
      </p:sp>
    </p:spTree>
    <p:extLst>
      <p:ext uri="{BB962C8B-B14F-4D97-AF65-F5344CB8AC3E}">
        <p14:creationId xmlns:p14="http://schemas.microsoft.com/office/powerpoint/2010/main" val="18996863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05980"/>
            <a:ext cx="8229600" cy="4388644"/>
          </a:xfrm>
          <a:prstGeom prst="rect">
            <a:avLst/>
          </a:prstGeom>
        </p:spPr>
        <p:txBody>
          <a:bodyPr lIns="77925" tIns="38963" rIns="77925" bIns="38963"/>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1505151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841772"/>
            <a:ext cx="6858000" cy="1790700"/>
          </a:xfrm>
        </p:spPr>
        <p:txBody>
          <a:bodyPr anchor="b"/>
          <a:lstStyle>
            <a:lvl1pPr algn="ctr">
              <a:defRPr sz="4500"/>
            </a:lvl1pPr>
          </a:lstStyle>
          <a:p>
            <a:r>
              <a:rPr lang="es-ES" smtClean="0"/>
              <a:t>Haga clic para modificar el estilo de título del patrón</a:t>
            </a:r>
            <a:endParaRPr lang="es-AR"/>
          </a:p>
        </p:txBody>
      </p:sp>
      <p:sp>
        <p:nvSpPr>
          <p:cNvPr id="3" name="Subtítulo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AR"/>
          </a:p>
        </p:txBody>
      </p:sp>
      <p:sp>
        <p:nvSpPr>
          <p:cNvPr id="4" name="Marcador de fecha 3"/>
          <p:cNvSpPr>
            <a:spLocks noGrp="1"/>
          </p:cNvSpPr>
          <p:nvPr>
            <p:ph type="dt" sz="half" idx="10"/>
          </p:nvPr>
        </p:nvSpPr>
        <p:spPr/>
        <p:txBody>
          <a:bodyPr/>
          <a:lstStyle>
            <a:lvl1pPr fontAlgn="base">
              <a:spcBef>
                <a:spcPct val="0"/>
              </a:spcBef>
              <a:spcAft>
                <a:spcPct val="0"/>
              </a:spcAft>
              <a:defRPr>
                <a:latin typeface="Verdana" panose="020B0604030504040204" pitchFamily="34" charset="0"/>
              </a:defRPr>
            </a:lvl1pPr>
          </a:lstStyle>
          <a:p>
            <a:pPr>
              <a:defRPr/>
            </a:pPr>
            <a:fld id="{FF39227C-80D5-4CEE-BC03-79100BAF4206}" type="datetime1">
              <a:rPr lang="es-AR" smtClean="0"/>
              <a:pPr>
                <a:defRPr/>
              </a:pPr>
              <a:t>10/10/2014</a:t>
            </a:fld>
            <a:endParaRPr lang="es-AR"/>
          </a:p>
        </p:txBody>
      </p:sp>
      <p:sp>
        <p:nvSpPr>
          <p:cNvPr id="5" name="Marcador de pie de página 4"/>
          <p:cNvSpPr>
            <a:spLocks noGrp="1"/>
          </p:cNvSpPr>
          <p:nvPr>
            <p:ph type="ftr" sz="quarter" idx="11"/>
          </p:nvPr>
        </p:nvSpPr>
        <p:spPr/>
        <p:txBody>
          <a:bodyPr/>
          <a:lstStyle>
            <a:lvl1pPr fontAlgn="base">
              <a:spcBef>
                <a:spcPct val="0"/>
              </a:spcBef>
              <a:spcAft>
                <a:spcPct val="0"/>
              </a:spcAft>
              <a:defRPr>
                <a:latin typeface="Verdana" panose="020B0604030504040204" pitchFamily="34" charset="0"/>
              </a:defRPr>
            </a:lvl1pPr>
          </a:lstStyle>
          <a:p>
            <a:pPr>
              <a:defRPr/>
            </a:pPr>
            <a:r>
              <a:rPr lang="es-ES" smtClean="0"/>
              <a:t>Mg. Catalino Nuñez     catalino.nunez@fibertel.com.ar    www.catalinonunez.com.ar   </a:t>
            </a:r>
            <a:endParaRPr lang="es-ES"/>
          </a:p>
        </p:txBody>
      </p:sp>
      <p:sp>
        <p:nvSpPr>
          <p:cNvPr id="6" name="Marcador de número de diapositiva 5"/>
          <p:cNvSpPr>
            <a:spLocks noGrp="1"/>
          </p:cNvSpPr>
          <p:nvPr>
            <p:ph type="sldNum" sz="quarter" idx="12"/>
          </p:nvPr>
        </p:nvSpPr>
        <p:spPr/>
        <p:txBody>
          <a:bodyPr/>
          <a:lstStyle>
            <a:lvl1pPr>
              <a:defRPr>
                <a:latin typeface="Verdana" pitchFamily="34" charset="0"/>
              </a:defRPr>
            </a:lvl1pPr>
          </a:lstStyle>
          <a:p>
            <a:pPr>
              <a:defRPr/>
            </a:pPr>
            <a:fld id="{278B3957-BFF6-460F-81F3-216A214EC1F4}" type="slidenum">
              <a:rPr lang="es-AR" smtClean="0"/>
              <a:pPr>
                <a:defRPr/>
              </a:pPr>
              <a:t>‹Nº›</a:t>
            </a:fld>
            <a:endParaRPr lang="es-AR"/>
          </a:p>
        </p:txBody>
      </p:sp>
    </p:spTree>
    <p:extLst>
      <p:ext uri="{BB962C8B-B14F-4D97-AF65-F5344CB8AC3E}">
        <p14:creationId xmlns:p14="http://schemas.microsoft.com/office/powerpoint/2010/main" val="23088488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lvl1pPr fontAlgn="base">
              <a:spcBef>
                <a:spcPct val="0"/>
              </a:spcBef>
              <a:spcAft>
                <a:spcPct val="0"/>
              </a:spcAft>
              <a:defRPr>
                <a:latin typeface="Verdana" panose="020B0604030504040204" pitchFamily="34" charset="0"/>
              </a:defRPr>
            </a:lvl1pPr>
          </a:lstStyle>
          <a:p>
            <a:pPr>
              <a:defRPr/>
            </a:pPr>
            <a:fld id="{C01FC6BD-B934-44C9-A591-E17408F76E66}" type="datetime1">
              <a:rPr lang="es-AR" smtClean="0"/>
              <a:pPr>
                <a:defRPr/>
              </a:pPr>
              <a:t>10/10/2014</a:t>
            </a:fld>
            <a:endParaRPr lang="es-AR"/>
          </a:p>
        </p:txBody>
      </p:sp>
      <p:sp>
        <p:nvSpPr>
          <p:cNvPr id="5" name="Marcador de pie de página 4"/>
          <p:cNvSpPr>
            <a:spLocks noGrp="1"/>
          </p:cNvSpPr>
          <p:nvPr>
            <p:ph type="ftr" sz="quarter" idx="11"/>
          </p:nvPr>
        </p:nvSpPr>
        <p:spPr/>
        <p:txBody>
          <a:bodyPr/>
          <a:lstStyle>
            <a:lvl1pPr fontAlgn="base">
              <a:spcBef>
                <a:spcPct val="0"/>
              </a:spcBef>
              <a:spcAft>
                <a:spcPct val="0"/>
              </a:spcAft>
              <a:defRPr>
                <a:latin typeface="Verdana" panose="020B0604030504040204" pitchFamily="34" charset="0"/>
              </a:defRPr>
            </a:lvl1pPr>
          </a:lstStyle>
          <a:p>
            <a:pPr>
              <a:defRPr/>
            </a:pPr>
            <a:r>
              <a:rPr lang="es-ES" smtClean="0"/>
              <a:t>Mg. Catalino Nuñez     catalino.nunez@fibertel.com.ar    www.catalinonunez.com.ar   </a:t>
            </a:r>
            <a:endParaRPr lang="es-ES"/>
          </a:p>
        </p:txBody>
      </p:sp>
      <p:sp>
        <p:nvSpPr>
          <p:cNvPr id="6" name="Marcador de número de diapositiva 5"/>
          <p:cNvSpPr>
            <a:spLocks noGrp="1"/>
          </p:cNvSpPr>
          <p:nvPr>
            <p:ph type="sldNum" sz="quarter" idx="12"/>
          </p:nvPr>
        </p:nvSpPr>
        <p:spPr/>
        <p:txBody>
          <a:bodyPr/>
          <a:lstStyle>
            <a:lvl1pPr>
              <a:defRPr>
                <a:latin typeface="Verdana" pitchFamily="34" charset="0"/>
              </a:defRPr>
            </a:lvl1pPr>
          </a:lstStyle>
          <a:p>
            <a:pPr>
              <a:defRPr/>
            </a:pPr>
            <a:fld id="{50E6A07E-C1C1-4802-928A-4E0AFD162AAA}" type="slidenum">
              <a:rPr lang="es-AR" smtClean="0"/>
              <a:pPr>
                <a:defRPr/>
              </a:pPr>
              <a:t>‹Nº›</a:t>
            </a:fld>
            <a:endParaRPr lang="es-AR"/>
          </a:p>
        </p:txBody>
      </p:sp>
    </p:spTree>
    <p:extLst>
      <p:ext uri="{BB962C8B-B14F-4D97-AF65-F5344CB8AC3E}">
        <p14:creationId xmlns:p14="http://schemas.microsoft.com/office/powerpoint/2010/main" val="23560435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282305"/>
            <a:ext cx="7886700" cy="2139553"/>
          </a:xfrm>
        </p:spPr>
        <p:txBody>
          <a:bodyPr anchor="b"/>
          <a:lstStyle>
            <a:lvl1pPr>
              <a:defRPr sz="4500"/>
            </a:lvl1p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fontAlgn="base">
              <a:spcBef>
                <a:spcPct val="0"/>
              </a:spcBef>
              <a:spcAft>
                <a:spcPct val="0"/>
              </a:spcAft>
              <a:defRPr>
                <a:latin typeface="Verdana" panose="020B0604030504040204" pitchFamily="34" charset="0"/>
              </a:defRPr>
            </a:lvl1pPr>
          </a:lstStyle>
          <a:p>
            <a:pPr>
              <a:defRPr/>
            </a:pPr>
            <a:fld id="{51E4D029-CAC6-4D17-A3CC-F1DB03760D44}" type="datetime1">
              <a:rPr lang="es-AR" smtClean="0"/>
              <a:pPr>
                <a:defRPr/>
              </a:pPr>
              <a:t>10/10/2014</a:t>
            </a:fld>
            <a:endParaRPr lang="es-AR"/>
          </a:p>
        </p:txBody>
      </p:sp>
      <p:sp>
        <p:nvSpPr>
          <p:cNvPr id="5" name="Marcador de pie de página 4"/>
          <p:cNvSpPr>
            <a:spLocks noGrp="1"/>
          </p:cNvSpPr>
          <p:nvPr>
            <p:ph type="ftr" sz="quarter" idx="11"/>
          </p:nvPr>
        </p:nvSpPr>
        <p:spPr/>
        <p:txBody>
          <a:bodyPr/>
          <a:lstStyle>
            <a:lvl1pPr fontAlgn="base">
              <a:spcBef>
                <a:spcPct val="0"/>
              </a:spcBef>
              <a:spcAft>
                <a:spcPct val="0"/>
              </a:spcAft>
              <a:defRPr>
                <a:latin typeface="Verdana" panose="020B0604030504040204" pitchFamily="34" charset="0"/>
              </a:defRPr>
            </a:lvl1pPr>
          </a:lstStyle>
          <a:p>
            <a:pPr>
              <a:defRPr/>
            </a:pPr>
            <a:r>
              <a:rPr lang="es-ES" smtClean="0"/>
              <a:t>Mg. Catalino Nuñez     catalino.nunez@fibertel.com.ar    www.catalinonunez.com.ar   </a:t>
            </a:r>
            <a:endParaRPr lang="es-ES"/>
          </a:p>
        </p:txBody>
      </p:sp>
      <p:sp>
        <p:nvSpPr>
          <p:cNvPr id="6" name="Marcador de número de diapositiva 5"/>
          <p:cNvSpPr>
            <a:spLocks noGrp="1"/>
          </p:cNvSpPr>
          <p:nvPr>
            <p:ph type="sldNum" sz="quarter" idx="12"/>
          </p:nvPr>
        </p:nvSpPr>
        <p:spPr/>
        <p:txBody>
          <a:bodyPr/>
          <a:lstStyle>
            <a:lvl1pPr>
              <a:defRPr>
                <a:latin typeface="Verdana" pitchFamily="34" charset="0"/>
              </a:defRPr>
            </a:lvl1pPr>
          </a:lstStyle>
          <a:p>
            <a:pPr>
              <a:defRPr/>
            </a:pPr>
            <a:fld id="{B9E7E98C-4D69-42B3-8730-92CF639B1583}" type="slidenum">
              <a:rPr lang="es-AR" smtClean="0"/>
              <a:pPr>
                <a:defRPr/>
              </a:pPr>
              <a:t>‹Nº›</a:t>
            </a:fld>
            <a:endParaRPr lang="es-AR"/>
          </a:p>
        </p:txBody>
      </p:sp>
    </p:spTree>
    <p:extLst>
      <p:ext uri="{BB962C8B-B14F-4D97-AF65-F5344CB8AC3E}">
        <p14:creationId xmlns:p14="http://schemas.microsoft.com/office/powerpoint/2010/main" val="37858993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sz="half" idx="1"/>
          </p:nvPr>
        </p:nvSpPr>
        <p:spPr>
          <a:xfrm>
            <a:off x="628650" y="1369219"/>
            <a:ext cx="3886200" cy="326350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contenido 3"/>
          <p:cNvSpPr>
            <a:spLocks noGrp="1"/>
          </p:cNvSpPr>
          <p:nvPr>
            <p:ph sz="half" idx="2"/>
          </p:nvPr>
        </p:nvSpPr>
        <p:spPr>
          <a:xfrm>
            <a:off x="4629150" y="1369219"/>
            <a:ext cx="3886200" cy="326350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fecha 4"/>
          <p:cNvSpPr>
            <a:spLocks noGrp="1"/>
          </p:cNvSpPr>
          <p:nvPr>
            <p:ph type="dt" sz="half" idx="10"/>
          </p:nvPr>
        </p:nvSpPr>
        <p:spPr/>
        <p:txBody>
          <a:bodyPr/>
          <a:lstStyle>
            <a:lvl1pPr fontAlgn="base">
              <a:spcBef>
                <a:spcPct val="0"/>
              </a:spcBef>
              <a:spcAft>
                <a:spcPct val="0"/>
              </a:spcAft>
              <a:defRPr>
                <a:latin typeface="Verdana" panose="020B0604030504040204" pitchFamily="34" charset="0"/>
              </a:defRPr>
            </a:lvl1pPr>
          </a:lstStyle>
          <a:p>
            <a:pPr>
              <a:defRPr/>
            </a:pPr>
            <a:fld id="{183DC92F-A3C6-4EBF-9A6D-C4FA4150AC13}" type="datetime1">
              <a:rPr lang="es-AR" smtClean="0"/>
              <a:pPr>
                <a:defRPr/>
              </a:pPr>
              <a:t>10/10/2014</a:t>
            </a:fld>
            <a:endParaRPr lang="es-AR"/>
          </a:p>
        </p:txBody>
      </p:sp>
      <p:sp>
        <p:nvSpPr>
          <p:cNvPr id="6" name="Marcador de pie de página 5"/>
          <p:cNvSpPr>
            <a:spLocks noGrp="1"/>
          </p:cNvSpPr>
          <p:nvPr>
            <p:ph type="ftr" sz="quarter" idx="11"/>
          </p:nvPr>
        </p:nvSpPr>
        <p:spPr/>
        <p:txBody>
          <a:bodyPr/>
          <a:lstStyle>
            <a:lvl1pPr fontAlgn="base">
              <a:spcBef>
                <a:spcPct val="0"/>
              </a:spcBef>
              <a:spcAft>
                <a:spcPct val="0"/>
              </a:spcAft>
              <a:defRPr>
                <a:latin typeface="Verdana" panose="020B0604030504040204" pitchFamily="34" charset="0"/>
              </a:defRPr>
            </a:lvl1pPr>
          </a:lstStyle>
          <a:p>
            <a:pPr>
              <a:defRPr/>
            </a:pPr>
            <a:r>
              <a:rPr lang="es-ES" smtClean="0"/>
              <a:t>Mg. Catalino Nuñez     catalino.nunez@fibertel.com.ar    www.catalinonunez.com.ar   </a:t>
            </a:r>
            <a:endParaRPr lang="es-ES"/>
          </a:p>
        </p:txBody>
      </p:sp>
      <p:sp>
        <p:nvSpPr>
          <p:cNvPr id="7" name="Marcador de número de diapositiva 6"/>
          <p:cNvSpPr>
            <a:spLocks noGrp="1"/>
          </p:cNvSpPr>
          <p:nvPr>
            <p:ph type="sldNum" sz="quarter" idx="12"/>
          </p:nvPr>
        </p:nvSpPr>
        <p:spPr/>
        <p:txBody>
          <a:bodyPr/>
          <a:lstStyle>
            <a:lvl1pPr>
              <a:defRPr>
                <a:latin typeface="Verdana" pitchFamily="34" charset="0"/>
              </a:defRPr>
            </a:lvl1pPr>
          </a:lstStyle>
          <a:p>
            <a:pPr>
              <a:defRPr/>
            </a:pPr>
            <a:fld id="{7B53D322-8EE4-4C3F-B5D0-3D8F8C75A029}" type="slidenum">
              <a:rPr lang="es-AR" smtClean="0"/>
              <a:pPr>
                <a:defRPr/>
              </a:pPr>
              <a:t>‹Nº›</a:t>
            </a:fld>
            <a:endParaRPr lang="es-AR"/>
          </a:p>
        </p:txBody>
      </p:sp>
    </p:spTree>
    <p:extLst>
      <p:ext uri="{BB962C8B-B14F-4D97-AF65-F5344CB8AC3E}">
        <p14:creationId xmlns:p14="http://schemas.microsoft.com/office/powerpoint/2010/main" val="26469258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273845"/>
            <a:ext cx="7886700" cy="994172"/>
          </a:xfrm>
        </p:spPr>
        <p:txBody>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1878806"/>
            <a:ext cx="3868340" cy="276344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texto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1" y="1878806"/>
            <a:ext cx="3887391" cy="276344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Marcador de fecha 6"/>
          <p:cNvSpPr>
            <a:spLocks noGrp="1"/>
          </p:cNvSpPr>
          <p:nvPr>
            <p:ph type="dt" sz="half" idx="10"/>
          </p:nvPr>
        </p:nvSpPr>
        <p:spPr/>
        <p:txBody>
          <a:bodyPr/>
          <a:lstStyle>
            <a:lvl1pPr fontAlgn="base">
              <a:spcBef>
                <a:spcPct val="0"/>
              </a:spcBef>
              <a:spcAft>
                <a:spcPct val="0"/>
              </a:spcAft>
              <a:defRPr>
                <a:latin typeface="Verdana" panose="020B0604030504040204" pitchFamily="34" charset="0"/>
              </a:defRPr>
            </a:lvl1pPr>
          </a:lstStyle>
          <a:p>
            <a:pPr>
              <a:defRPr/>
            </a:pPr>
            <a:fld id="{3F602724-39FD-4B1D-9AB9-ABE1B6DB53AB}" type="datetime1">
              <a:rPr lang="es-AR" smtClean="0"/>
              <a:pPr>
                <a:defRPr/>
              </a:pPr>
              <a:t>10/10/2014</a:t>
            </a:fld>
            <a:endParaRPr lang="es-AR"/>
          </a:p>
        </p:txBody>
      </p:sp>
      <p:sp>
        <p:nvSpPr>
          <p:cNvPr id="8" name="Marcador de pie de página 7"/>
          <p:cNvSpPr>
            <a:spLocks noGrp="1"/>
          </p:cNvSpPr>
          <p:nvPr>
            <p:ph type="ftr" sz="quarter" idx="11"/>
          </p:nvPr>
        </p:nvSpPr>
        <p:spPr/>
        <p:txBody>
          <a:bodyPr/>
          <a:lstStyle>
            <a:lvl1pPr fontAlgn="base">
              <a:spcBef>
                <a:spcPct val="0"/>
              </a:spcBef>
              <a:spcAft>
                <a:spcPct val="0"/>
              </a:spcAft>
              <a:defRPr>
                <a:latin typeface="Verdana" panose="020B0604030504040204" pitchFamily="34" charset="0"/>
              </a:defRPr>
            </a:lvl1pPr>
          </a:lstStyle>
          <a:p>
            <a:pPr>
              <a:defRPr/>
            </a:pPr>
            <a:r>
              <a:rPr lang="es-ES" smtClean="0"/>
              <a:t>Mg. Catalino Nuñez     catalino.nunez@fibertel.com.ar    www.catalinonunez.com.ar   </a:t>
            </a:r>
            <a:endParaRPr lang="es-ES"/>
          </a:p>
        </p:txBody>
      </p:sp>
      <p:sp>
        <p:nvSpPr>
          <p:cNvPr id="9" name="Marcador de número de diapositiva 8"/>
          <p:cNvSpPr>
            <a:spLocks noGrp="1"/>
          </p:cNvSpPr>
          <p:nvPr>
            <p:ph type="sldNum" sz="quarter" idx="12"/>
          </p:nvPr>
        </p:nvSpPr>
        <p:spPr/>
        <p:txBody>
          <a:bodyPr/>
          <a:lstStyle>
            <a:lvl1pPr>
              <a:defRPr>
                <a:latin typeface="Verdana" pitchFamily="34" charset="0"/>
              </a:defRPr>
            </a:lvl1pPr>
          </a:lstStyle>
          <a:p>
            <a:pPr>
              <a:defRPr/>
            </a:pPr>
            <a:fld id="{4FEFD629-26D1-43A9-AB85-31FF3F83F8A4}" type="slidenum">
              <a:rPr lang="es-AR" smtClean="0"/>
              <a:pPr>
                <a:defRPr/>
              </a:pPr>
              <a:t>‹Nº›</a:t>
            </a:fld>
            <a:endParaRPr lang="es-AR"/>
          </a:p>
        </p:txBody>
      </p:sp>
    </p:spTree>
    <p:extLst>
      <p:ext uri="{BB962C8B-B14F-4D97-AF65-F5344CB8AC3E}">
        <p14:creationId xmlns:p14="http://schemas.microsoft.com/office/powerpoint/2010/main" val="33755804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fecha 2"/>
          <p:cNvSpPr>
            <a:spLocks noGrp="1"/>
          </p:cNvSpPr>
          <p:nvPr>
            <p:ph type="dt" sz="half" idx="10"/>
          </p:nvPr>
        </p:nvSpPr>
        <p:spPr/>
        <p:txBody>
          <a:bodyPr/>
          <a:lstStyle>
            <a:lvl1pPr fontAlgn="base">
              <a:spcBef>
                <a:spcPct val="0"/>
              </a:spcBef>
              <a:spcAft>
                <a:spcPct val="0"/>
              </a:spcAft>
              <a:defRPr>
                <a:latin typeface="Verdana" panose="020B0604030504040204" pitchFamily="34" charset="0"/>
              </a:defRPr>
            </a:lvl1pPr>
          </a:lstStyle>
          <a:p>
            <a:pPr>
              <a:defRPr/>
            </a:pPr>
            <a:fld id="{02253722-BA3E-4CAE-8425-C8F761B8AFDA}" type="datetime1">
              <a:rPr lang="es-AR" smtClean="0"/>
              <a:pPr>
                <a:defRPr/>
              </a:pPr>
              <a:t>10/10/2014</a:t>
            </a:fld>
            <a:endParaRPr lang="es-AR"/>
          </a:p>
        </p:txBody>
      </p:sp>
      <p:sp>
        <p:nvSpPr>
          <p:cNvPr id="4" name="Marcador de pie de página 3"/>
          <p:cNvSpPr>
            <a:spLocks noGrp="1"/>
          </p:cNvSpPr>
          <p:nvPr>
            <p:ph type="ftr" sz="quarter" idx="11"/>
          </p:nvPr>
        </p:nvSpPr>
        <p:spPr/>
        <p:txBody>
          <a:bodyPr/>
          <a:lstStyle>
            <a:lvl1pPr fontAlgn="base">
              <a:spcBef>
                <a:spcPct val="0"/>
              </a:spcBef>
              <a:spcAft>
                <a:spcPct val="0"/>
              </a:spcAft>
              <a:defRPr>
                <a:latin typeface="Verdana" panose="020B0604030504040204" pitchFamily="34" charset="0"/>
              </a:defRPr>
            </a:lvl1pPr>
          </a:lstStyle>
          <a:p>
            <a:pPr>
              <a:defRPr/>
            </a:pPr>
            <a:r>
              <a:rPr lang="es-ES" smtClean="0"/>
              <a:t>Mg. Catalino Nuñez     catalino.nunez@fibertel.com.ar    www.catalinonunez.com.ar   </a:t>
            </a:r>
            <a:endParaRPr lang="es-ES"/>
          </a:p>
        </p:txBody>
      </p:sp>
      <p:sp>
        <p:nvSpPr>
          <p:cNvPr id="5" name="Marcador de número de diapositiva 4"/>
          <p:cNvSpPr>
            <a:spLocks noGrp="1"/>
          </p:cNvSpPr>
          <p:nvPr>
            <p:ph type="sldNum" sz="quarter" idx="12"/>
          </p:nvPr>
        </p:nvSpPr>
        <p:spPr/>
        <p:txBody>
          <a:bodyPr/>
          <a:lstStyle>
            <a:lvl1pPr>
              <a:defRPr>
                <a:latin typeface="Verdana" pitchFamily="34" charset="0"/>
              </a:defRPr>
            </a:lvl1pPr>
          </a:lstStyle>
          <a:p>
            <a:pPr>
              <a:defRPr/>
            </a:pPr>
            <a:fld id="{CD5B672B-704F-4023-A3E9-143AA29C7C33}" type="slidenum">
              <a:rPr lang="es-AR" smtClean="0"/>
              <a:pPr>
                <a:defRPr/>
              </a:pPr>
              <a:t>‹Nº›</a:t>
            </a:fld>
            <a:endParaRPr lang="es-AR"/>
          </a:p>
        </p:txBody>
      </p:sp>
    </p:spTree>
    <p:extLst>
      <p:ext uri="{BB962C8B-B14F-4D97-AF65-F5344CB8AC3E}">
        <p14:creationId xmlns:p14="http://schemas.microsoft.com/office/powerpoint/2010/main" val="32485335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fontAlgn="base">
              <a:spcBef>
                <a:spcPct val="0"/>
              </a:spcBef>
              <a:spcAft>
                <a:spcPct val="0"/>
              </a:spcAft>
              <a:defRPr>
                <a:latin typeface="Verdana" panose="020B0604030504040204" pitchFamily="34" charset="0"/>
              </a:defRPr>
            </a:lvl1pPr>
          </a:lstStyle>
          <a:p>
            <a:pPr>
              <a:defRPr/>
            </a:pPr>
            <a:fld id="{99F47700-8E8B-411A-8F10-92B240EB9438}" type="datetime1">
              <a:rPr lang="es-AR" smtClean="0"/>
              <a:pPr>
                <a:defRPr/>
              </a:pPr>
              <a:t>10/10/2014</a:t>
            </a:fld>
            <a:endParaRPr lang="es-AR"/>
          </a:p>
        </p:txBody>
      </p:sp>
      <p:sp>
        <p:nvSpPr>
          <p:cNvPr id="3" name="Marcador de pie de página 2"/>
          <p:cNvSpPr>
            <a:spLocks noGrp="1"/>
          </p:cNvSpPr>
          <p:nvPr>
            <p:ph type="ftr" sz="quarter" idx="11"/>
          </p:nvPr>
        </p:nvSpPr>
        <p:spPr/>
        <p:txBody>
          <a:bodyPr/>
          <a:lstStyle>
            <a:lvl1pPr fontAlgn="base">
              <a:spcBef>
                <a:spcPct val="0"/>
              </a:spcBef>
              <a:spcAft>
                <a:spcPct val="0"/>
              </a:spcAft>
              <a:defRPr>
                <a:latin typeface="Verdana" panose="020B0604030504040204" pitchFamily="34" charset="0"/>
              </a:defRPr>
            </a:lvl1pPr>
          </a:lstStyle>
          <a:p>
            <a:pPr>
              <a:defRPr/>
            </a:pPr>
            <a:r>
              <a:rPr lang="es-ES" smtClean="0"/>
              <a:t>Mg. Catalino Nuñez     catalino.nunez@fibertel.com.ar    www.catalinonunez.com.ar   </a:t>
            </a:r>
            <a:endParaRPr lang="es-ES"/>
          </a:p>
        </p:txBody>
      </p:sp>
      <p:sp>
        <p:nvSpPr>
          <p:cNvPr id="4" name="Marcador de número de diapositiva 3"/>
          <p:cNvSpPr>
            <a:spLocks noGrp="1"/>
          </p:cNvSpPr>
          <p:nvPr>
            <p:ph type="sldNum" sz="quarter" idx="12"/>
          </p:nvPr>
        </p:nvSpPr>
        <p:spPr/>
        <p:txBody>
          <a:bodyPr/>
          <a:lstStyle>
            <a:lvl1pPr>
              <a:defRPr>
                <a:latin typeface="Verdana" pitchFamily="34" charset="0"/>
              </a:defRPr>
            </a:lvl1pPr>
          </a:lstStyle>
          <a:p>
            <a:pPr>
              <a:defRPr/>
            </a:pPr>
            <a:fld id="{B4CFEBAA-0C60-462D-AD77-4D7C7DEF96AC}" type="slidenum">
              <a:rPr lang="es-AR" smtClean="0"/>
              <a:pPr>
                <a:defRPr/>
              </a:pPr>
              <a:t>‹Nº›</a:t>
            </a:fld>
            <a:endParaRPr lang="es-AR"/>
          </a:p>
        </p:txBody>
      </p:sp>
    </p:spTree>
    <p:extLst>
      <p:ext uri="{BB962C8B-B14F-4D97-AF65-F5344CB8AC3E}">
        <p14:creationId xmlns:p14="http://schemas.microsoft.com/office/powerpoint/2010/main" val="31663271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42900"/>
            <a:ext cx="2949178" cy="1200150"/>
          </a:xfrm>
        </p:spPr>
        <p:txBody>
          <a:bodyPr anchor="b"/>
          <a:lstStyle>
            <a:lvl1pPr>
              <a:defRPr sz="2400"/>
            </a:lvl1pPr>
          </a:lstStyle>
          <a:p>
            <a:r>
              <a:rPr lang="es-ES" smtClean="0"/>
              <a:t>Haga clic para modificar el estilo de título del patrón</a:t>
            </a:r>
            <a:endParaRPr lang="es-AR"/>
          </a:p>
        </p:txBody>
      </p:sp>
      <p:sp>
        <p:nvSpPr>
          <p:cNvPr id="3" name="Marcador de contenido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texto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fontAlgn="base">
              <a:spcBef>
                <a:spcPct val="0"/>
              </a:spcBef>
              <a:spcAft>
                <a:spcPct val="0"/>
              </a:spcAft>
              <a:defRPr>
                <a:latin typeface="Verdana" panose="020B0604030504040204" pitchFamily="34" charset="0"/>
              </a:defRPr>
            </a:lvl1pPr>
          </a:lstStyle>
          <a:p>
            <a:pPr>
              <a:defRPr/>
            </a:pPr>
            <a:fld id="{0D40E2DD-F74F-4713-B27D-E08DD097CFF4}" type="datetime1">
              <a:rPr lang="es-AR" smtClean="0"/>
              <a:pPr>
                <a:defRPr/>
              </a:pPr>
              <a:t>10/10/2014</a:t>
            </a:fld>
            <a:endParaRPr lang="es-AR"/>
          </a:p>
        </p:txBody>
      </p:sp>
      <p:sp>
        <p:nvSpPr>
          <p:cNvPr id="6" name="Marcador de pie de página 5"/>
          <p:cNvSpPr>
            <a:spLocks noGrp="1"/>
          </p:cNvSpPr>
          <p:nvPr>
            <p:ph type="ftr" sz="quarter" idx="11"/>
          </p:nvPr>
        </p:nvSpPr>
        <p:spPr/>
        <p:txBody>
          <a:bodyPr/>
          <a:lstStyle>
            <a:lvl1pPr fontAlgn="base">
              <a:spcBef>
                <a:spcPct val="0"/>
              </a:spcBef>
              <a:spcAft>
                <a:spcPct val="0"/>
              </a:spcAft>
              <a:defRPr>
                <a:latin typeface="Verdana" panose="020B0604030504040204" pitchFamily="34" charset="0"/>
              </a:defRPr>
            </a:lvl1pPr>
          </a:lstStyle>
          <a:p>
            <a:pPr>
              <a:defRPr/>
            </a:pPr>
            <a:r>
              <a:rPr lang="es-ES" smtClean="0"/>
              <a:t>Mg. Catalino Nuñez     catalino.nunez@fibertel.com.ar    www.catalinonunez.com.ar   </a:t>
            </a:r>
            <a:endParaRPr lang="es-ES"/>
          </a:p>
        </p:txBody>
      </p:sp>
      <p:sp>
        <p:nvSpPr>
          <p:cNvPr id="7" name="Marcador de número de diapositiva 6"/>
          <p:cNvSpPr>
            <a:spLocks noGrp="1"/>
          </p:cNvSpPr>
          <p:nvPr>
            <p:ph type="sldNum" sz="quarter" idx="12"/>
          </p:nvPr>
        </p:nvSpPr>
        <p:spPr/>
        <p:txBody>
          <a:bodyPr/>
          <a:lstStyle>
            <a:lvl1pPr>
              <a:defRPr>
                <a:latin typeface="Verdana" pitchFamily="34" charset="0"/>
              </a:defRPr>
            </a:lvl1pPr>
          </a:lstStyle>
          <a:p>
            <a:pPr>
              <a:defRPr/>
            </a:pPr>
            <a:fld id="{F7F3A4D6-713C-4741-B05C-0BEC4E824BAB}" type="slidenum">
              <a:rPr lang="es-AR" smtClean="0"/>
              <a:pPr>
                <a:defRPr/>
              </a:pPr>
              <a:t>‹Nº›</a:t>
            </a:fld>
            <a:endParaRPr lang="es-AR"/>
          </a:p>
        </p:txBody>
      </p:sp>
    </p:spTree>
    <p:extLst>
      <p:ext uri="{BB962C8B-B14F-4D97-AF65-F5344CB8AC3E}">
        <p14:creationId xmlns:p14="http://schemas.microsoft.com/office/powerpoint/2010/main" val="20847046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42900"/>
            <a:ext cx="2949178" cy="1200150"/>
          </a:xfrm>
        </p:spPr>
        <p:txBody>
          <a:bodyPr anchor="b"/>
          <a:lstStyle>
            <a:lvl1pPr>
              <a:defRPr sz="2400"/>
            </a:lvl1pPr>
          </a:lstStyle>
          <a:p>
            <a:r>
              <a:rPr lang="es-ES" smtClean="0"/>
              <a:t>Haga clic para modificar el estilo de título del patrón</a:t>
            </a:r>
            <a:endParaRPr lang="es-AR"/>
          </a:p>
        </p:txBody>
      </p:sp>
      <p:sp>
        <p:nvSpPr>
          <p:cNvPr id="3" name="Marcador de posición de imagen 2"/>
          <p:cNvSpPr>
            <a:spLocks noGrp="1"/>
          </p:cNvSpPr>
          <p:nvPr>
            <p:ph type="pic" idx="1"/>
          </p:nvPr>
        </p:nvSpPr>
        <p:spPr>
          <a:xfrm>
            <a:off x="3887391" y="740570"/>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s-AR" noProof="0"/>
          </a:p>
        </p:txBody>
      </p:sp>
      <p:sp>
        <p:nvSpPr>
          <p:cNvPr id="4" name="Marcador de texto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fontAlgn="base">
              <a:spcBef>
                <a:spcPct val="0"/>
              </a:spcBef>
              <a:spcAft>
                <a:spcPct val="0"/>
              </a:spcAft>
              <a:defRPr>
                <a:latin typeface="Verdana" panose="020B0604030504040204" pitchFamily="34" charset="0"/>
              </a:defRPr>
            </a:lvl1pPr>
          </a:lstStyle>
          <a:p>
            <a:pPr>
              <a:defRPr/>
            </a:pPr>
            <a:fld id="{B7EFEB5E-9130-4144-B836-517C35A3F054}" type="datetime1">
              <a:rPr lang="es-AR" smtClean="0"/>
              <a:pPr>
                <a:defRPr/>
              </a:pPr>
              <a:t>10/10/2014</a:t>
            </a:fld>
            <a:endParaRPr lang="es-AR"/>
          </a:p>
        </p:txBody>
      </p:sp>
      <p:sp>
        <p:nvSpPr>
          <p:cNvPr id="6" name="Marcador de pie de página 5"/>
          <p:cNvSpPr>
            <a:spLocks noGrp="1"/>
          </p:cNvSpPr>
          <p:nvPr>
            <p:ph type="ftr" sz="quarter" idx="11"/>
          </p:nvPr>
        </p:nvSpPr>
        <p:spPr/>
        <p:txBody>
          <a:bodyPr/>
          <a:lstStyle>
            <a:lvl1pPr fontAlgn="base">
              <a:spcBef>
                <a:spcPct val="0"/>
              </a:spcBef>
              <a:spcAft>
                <a:spcPct val="0"/>
              </a:spcAft>
              <a:defRPr>
                <a:latin typeface="Verdana" panose="020B0604030504040204" pitchFamily="34" charset="0"/>
              </a:defRPr>
            </a:lvl1pPr>
          </a:lstStyle>
          <a:p>
            <a:pPr>
              <a:defRPr/>
            </a:pPr>
            <a:r>
              <a:rPr lang="es-ES" smtClean="0"/>
              <a:t>Mg. Catalino Nuñez     catalino.nunez@fibertel.com.ar    www.catalinonunez.com.ar   </a:t>
            </a:r>
            <a:endParaRPr lang="es-ES"/>
          </a:p>
        </p:txBody>
      </p:sp>
      <p:sp>
        <p:nvSpPr>
          <p:cNvPr id="7" name="Marcador de número de diapositiva 6"/>
          <p:cNvSpPr>
            <a:spLocks noGrp="1"/>
          </p:cNvSpPr>
          <p:nvPr>
            <p:ph type="sldNum" sz="quarter" idx="12"/>
          </p:nvPr>
        </p:nvSpPr>
        <p:spPr/>
        <p:txBody>
          <a:bodyPr/>
          <a:lstStyle>
            <a:lvl1pPr>
              <a:defRPr>
                <a:latin typeface="Verdana" pitchFamily="34" charset="0"/>
              </a:defRPr>
            </a:lvl1pPr>
          </a:lstStyle>
          <a:p>
            <a:pPr>
              <a:defRPr/>
            </a:pPr>
            <a:fld id="{82642247-30CB-49AE-AF5F-F5498993BC42}" type="slidenum">
              <a:rPr lang="es-AR" smtClean="0"/>
              <a:pPr>
                <a:defRPr/>
              </a:pPr>
              <a:t>‹Nº›</a:t>
            </a:fld>
            <a:endParaRPr lang="es-AR"/>
          </a:p>
        </p:txBody>
      </p:sp>
    </p:spTree>
    <p:extLst>
      <p:ext uri="{BB962C8B-B14F-4D97-AF65-F5344CB8AC3E}">
        <p14:creationId xmlns:p14="http://schemas.microsoft.com/office/powerpoint/2010/main" val="1540777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grpSp>
        <p:nvGrpSpPr>
          <p:cNvPr id="28" name="Group 27"/>
          <p:cNvGrpSpPr/>
          <p:nvPr/>
        </p:nvGrpSpPr>
        <p:grpSpPr>
          <a:xfrm>
            <a:off x="6" y="457203"/>
            <a:ext cx="9161969" cy="1257776"/>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43" y="564927"/>
            <a:ext cx="6896535" cy="81070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0988" y="1752660"/>
            <a:ext cx="3145080" cy="519851"/>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531644" y="2272509"/>
            <a:ext cx="3367045" cy="217963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282651" y="1752656"/>
            <a:ext cx="3145527" cy="519057"/>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061131" y="2272509"/>
            <a:ext cx="3367044" cy="217963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61333FF-7A6C-4B78-B378-E23BECB03866}" type="datetimeFigureOut">
              <a:rPr lang="es-ES" smtClean="0"/>
              <a:t>10/10/2014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6DAD621-9C08-4E1F-8204-D801A704C0F6}" type="slidenum">
              <a:rPr lang="es-ES" smtClean="0"/>
              <a:t>‹Nº›</a:t>
            </a:fld>
            <a:endParaRPr lang="es-ES"/>
          </a:p>
        </p:txBody>
      </p:sp>
    </p:spTree>
    <p:extLst>
      <p:ext uri="{BB962C8B-B14F-4D97-AF65-F5344CB8AC3E}">
        <p14:creationId xmlns:p14="http://schemas.microsoft.com/office/powerpoint/2010/main" val="29308608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lvl1pPr fontAlgn="base">
              <a:spcBef>
                <a:spcPct val="0"/>
              </a:spcBef>
              <a:spcAft>
                <a:spcPct val="0"/>
              </a:spcAft>
              <a:defRPr>
                <a:latin typeface="Verdana" panose="020B0604030504040204" pitchFamily="34" charset="0"/>
              </a:defRPr>
            </a:lvl1pPr>
          </a:lstStyle>
          <a:p>
            <a:pPr>
              <a:defRPr/>
            </a:pPr>
            <a:fld id="{7090A050-91F1-4EF3-A77D-2B39DE9703D4}" type="datetime1">
              <a:rPr lang="es-AR" smtClean="0"/>
              <a:pPr>
                <a:defRPr/>
              </a:pPr>
              <a:t>10/10/2014</a:t>
            </a:fld>
            <a:endParaRPr lang="es-AR"/>
          </a:p>
        </p:txBody>
      </p:sp>
      <p:sp>
        <p:nvSpPr>
          <p:cNvPr id="5" name="Marcador de pie de página 4"/>
          <p:cNvSpPr>
            <a:spLocks noGrp="1"/>
          </p:cNvSpPr>
          <p:nvPr>
            <p:ph type="ftr" sz="quarter" idx="11"/>
          </p:nvPr>
        </p:nvSpPr>
        <p:spPr/>
        <p:txBody>
          <a:bodyPr/>
          <a:lstStyle>
            <a:lvl1pPr fontAlgn="base">
              <a:spcBef>
                <a:spcPct val="0"/>
              </a:spcBef>
              <a:spcAft>
                <a:spcPct val="0"/>
              </a:spcAft>
              <a:defRPr>
                <a:latin typeface="Verdana" panose="020B0604030504040204" pitchFamily="34" charset="0"/>
              </a:defRPr>
            </a:lvl1pPr>
          </a:lstStyle>
          <a:p>
            <a:pPr>
              <a:defRPr/>
            </a:pPr>
            <a:r>
              <a:rPr lang="es-ES" smtClean="0"/>
              <a:t>Mg. Catalino Nuñez     catalino.nunez@fibertel.com.ar    www.catalinonunez.com.ar   </a:t>
            </a:r>
            <a:endParaRPr lang="es-ES"/>
          </a:p>
        </p:txBody>
      </p:sp>
      <p:sp>
        <p:nvSpPr>
          <p:cNvPr id="6" name="Marcador de número de diapositiva 5"/>
          <p:cNvSpPr>
            <a:spLocks noGrp="1"/>
          </p:cNvSpPr>
          <p:nvPr>
            <p:ph type="sldNum" sz="quarter" idx="12"/>
          </p:nvPr>
        </p:nvSpPr>
        <p:spPr/>
        <p:txBody>
          <a:bodyPr/>
          <a:lstStyle>
            <a:lvl1pPr>
              <a:defRPr>
                <a:latin typeface="Verdana" pitchFamily="34" charset="0"/>
              </a:defRPr>
            </a:lvl1pPr>
          </a:lstStyle>
          <a:p>
            <a:pPr>
              <a:defRPr/>
            </a:pPr>
            <a:fld id="{D607AB27-8CD7-4DC4-A7B7-0846FA289B9D}" type="slidenum">
              <a:rPr lang="es-AR" smtClean="0"/>
              <a:pPr>
                <a:defRPr/>
              </a:pPr>
              <a:t>‹Nº›</a:t>
            </a:fld>
            <a:endParaRPr lang="es-AR"/>
          </a:p>
        </p:txBody>
      </p:sp>
    </p:spTree>
    <p:extLst>
      <p:ext uri="{BB962C8B-B14F-4D97-AF65-F5344CB8AC3E}">
        <p14:creationId xmlns:p14="http://schemas.microsoft.com/office/powerpoint/2010/main" val="40885007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6" y="273844"/>
            <a:ext cx="1971675" cy="4358879"/>
          </a:xfrm>
        </p:spPr>
        <p:txBody>
          <a:bodyPr vert="eaVert"/>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a:xfrm>
            <a:off x="628651" y="273844"/>
            <a:ext cx="5800725" cy="435887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lvl1pPr fontAlgn="base">
              <a:spcBef>
                <a:spcPct val="0"/>
              </a:spcBef>
              <a:spcAft>
                <a:spcPct val="0"/>
              </a:spcAft>
              <a:defRPr>
                <a:latin typeface="Verdana" panose="020B0604030504040204" pitchFamily="34" charset="0"/>
              </a:defRPr>
            </a:lvl1pPr>
          </a:lstStyle>
          <a:p>
            <a:pPr>
              <a:defRPr/>
            </a:pPr>
            <a:fld id="{F18194BD-EB24-49F8-B92C-065DA9591FCB}" type="datetime1">
              <a:rPr lang="es-AR" smtClean="0"/>
              <a:pPr>
                <a:defRPr/>
              </a:pPr>
              <a:t>10/10/2014</a:t>
            </a:fld>
            <a:endParaRPr lang="es-AR"/>
          </a:p>
        </p:txBody>
      </p:sp>
      <p:sp>
        <p:nvSpPr>
          <p:cNvPr id="5" name="Marcador de pie de página 4"/>
          <p:cNvSpPr>
            <a:spLocks noGrp="1"/>
          </p:cNvSpPr>
          <p:nvPr>
            <p:ph type="ftr" sz="quarter" idx="11"/>
          </p:nvPr>
        </p:nvSpPr>
        <p:spPr/>
        <p:txBody>
          <a:bodyPr/>
          <a:lstStyle>
            <a:lvl1pPr fontAlgn="base">
              <a:spcBef>
                <a:spcPct val="0"/>
              </a:spcBef>
              <a:spcAft>
                <a:spcPct val="0"/>
              </a:spcAft>
              <a:defRPr>
                <a:latin typeface="Verdana" panose="020B0604030504040204" pitchFamily="34" charset="0"/>
              </a:defRPr>
            </a:lvl1pPr>
          </a:lstStyle>
          <a:p>
            <a:pPr>
              <a:defRPr/>
            </a:pPr>
            <a:r>
              <a:rPr lang="es-ES" smtClean="0"/>
              <a:t>Mg. Catalino Nuñez     catalino.nunez@fibertel.com.ar    www.catalinonunez.com.ar   </a:t>
            </a:r>
            <a:endParaRPr lang="es-ES"/>
          </a:p>
        </p:txBody>
      </p:sp>
      <p:sp>
        <p:nvSpPr>
          <p:cNvPr id="6" name="Marcador de número de diapositiva 5"/>
          <p:cNvSpPr>
            <a:spLocks noGrp="1"/>
          </p:cNvSpPr>
          <p:nvPr>
            <p:ph type="sldNum" sz="quarter" idx="12"/>
          </p:nvPr>
        </p:nvSpPr>
        <p:spPr/>
        <p:txBody>
          <a:bodyPr/>
          <a:lstStyle>
            <a:lvl1pPr>
              <a:defRPr>
                <a:latin typeface="Verdana" pitchFamily="34" charset="0"/>
              </a:defRPr>
            </a:lvl1pPr>
          </a:lstStyle>
          <a:p>
            <a:pPr>
              <a:defRPr/>
            </a:pPr>
            <a:fld id="{7FED1225-F661-40B9-B991-112DDAD83420}" type="slidenum">
              <a:rPr lang="es-AR" smtClean="0"/>
              <a:pPr>
                <a:defRPr/>
              </a:pPr>
              <a:t>‹Nº›</a:t>
            </a:fld>
            <a:endParaRPr lang="es-AR"/>
          </a:p>
        </p:txBody>
      </p:sp>
    </p:spTree>
    <p:extLst>
      <p:ext uri="{BB962C8B-B14F-4D97-AF65-F5344CB8AC3E}">
        <p14:creationId xmlns:p14="http://schemas.microsoft.com/office/powerpoint/2010/main" val="434324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8360"/>
            <a:ext cx="8229600" cy="854869"/>
          </a:xfrm>
        </p:spPr>
        <p:txBody>
          <a:bodyPr/>
          <a:lstStyle/>
          <a:p>
            <a:r>
              <a:rPr lang="es-ES" smtClean="0"/>
              <a:t>Haga clic para modificar el estilo de título del patrón</a:t>
            </a:r>
            <a:endParaRPr lang="es-AR"/>
          </a:p>
        </p:txBody>
      </p:sp>
      <p:sp>
        <p:nvSpPr>
          <p:cNvPr id="3" name="2 Marcador de tabla"/>
          <p:cNvSpPr>
            <a:spLocks noGrp="1"/>
          </p:cNvSpPr>
          <p:nvPr>
            <p:ph type="tbl" idx="1"/>
          </p:nvPr>
        </p:nvSpPr>
        <p:spPr>
          <a:xfrm>
            <a:off x="457200" y="1200150"/>
            <a:ext cx="8229600" cy="3398044"/>
          </a:xfrm>
        </p:spPr>
        <p:txBody>
          <a:bodyPr rtlCol="0">
            <a:normAutofit/>
          </a:bodyPr>
          <a:lstStyle/>
          <a:p>
            <a:pPr lvl="0"/>
            <a:endParaRPr lang="es-AR" noProof="0" smtClean="0"/>
          </a:p>
        </p:txBody>
      </p:sp>
      <p:sp>
        <p:nvSpPr>
          <p:cNvPr id="4" name="3 Marcador de fecha"/>
          <p:cNvSpPr>
            <a:spLocks noGrp="1"/>
          </p:cNvSpPr>
          <p:nvPr>
            <p:ph type="dt" sz="half" idx="10"/>
          </p:nvPr>
        </p:nvSpPr>
        <p:spPr>
          <a:xfrm>
            <a:off x="457200" y="4682729"/>
            <a:ext cx="2133600" cy="342900"/>
          </a:xfrm>
        </p:spPr>
        <p:txBody>
          <a:bodyPr/>
          <a:lstStyle>
            <a:lvl1pPr fontAlgn="base">
              <a:spcBef>
                <a:spcPct val="0"/>
              </a:spcBef>
              <a:spcAft>
                <a:spcPct val="0"/>
              </a:spcAft>
              <a:defRPr>
                <a:solidFill>
                  <a:schemeClr val="tx1">
                    <a:tint val="75000"/>
                  </a:schemeClr>
                </a:solidFill>
                <a:latin typeface="Verdana" panose="020B0604030504040204" pitchFamily="34" charset="0"/>
              </a:defRPr>
            </a:lvl1pPr>
          </a:lstStyle>
          <a:p>
            <a:pPr>
              <a:defRPr/>
            </a:pPr>
            <a:fld id="{56D4E8BD-19C3-4575-B393-F2DE7CEC7141}" type="datetime1">
              <a:rPr lang="es-AR" smtClean="0">
                <a:solidFill>
                  <a:prstClr val="black">
                    <a:tint val="75000"/>
                  </a:prstClr>
                </a:solidFill>
              </a:rPr>
              <a:pPr>
                <a:defRPr/>
              </a:pPr>
              <a:t>10/10/2014</a:t>
            </a:fld>
            <a:endParaRPr lang="es-AR">
              <a:solidFill>
                <a:prstClr val="black">
                  <a:tint val="75000"/>
                </a:prstClr>
              </a:solidFill>
            </a:endParaRPr>
          </a:p>
        </p:txBody>
      </p:sp>
      <p:sp>
        <p:nvSpPr>
          <p:cNvPr id="5" name="4 Marcador de pie de página"/>
          <p:cNvSpPr>
            <a:spLocks noGrp="1"/>
          </p:cNvSpPr>
          <p:nvPr>
            <p:ph type="ftr" sz="quarter" idx="11"/>
          </p:nvPr>
        </p:nvSpPr>
        <p:spPr>
          <a:xfrm>
            <a:off x="3124200" y="4686300"/>
            <a:ext cx="2895600" cy="342900"/>
          </a:xfrm>
        </p:spPr>
        <p:txBody>
          <a:bodyPr/>
          <a:lstStyle>
            <a:lvl1pPr fontAlgn="base">
              <a:spcBef>
                <a:spcPct val="0"/>
              </a:spcBef>
              <a:spcAft>
                <a:spcPct val="0"/>
              </a:spcAft>
              <a:defRPr>
                <a:solidFill>
                  <a:schemeClr val="tx1">
                    <a:tint val="75000"/>
                  </a:schemeClr>
                </a:solidFill>
                <a:latin typeface="Verdana" panose="020B0604030504040204" pitchFamily="34" charset="0"/>
              </a:defRPr>
            </a:lvl1pPr>
          </a:lstStyle>
          <a:p>
            <a:pPr>
              <a:defRPr/>
            </a:pPr>
            <a:r>
              <a:rPr lang="es-ES" smtClean="0">
                <a:solidFill>
                  <a:prstClr val="black">
                    <a:tint val="75000"/>
                  </a:prstClr>
                </a:solidFill>
              </a:rPr>
              <a:t>Mg. Catalino Nuñez     catalino.nunez@fibertel.com.ar    www.catalinonunez.com.ar   </a:t>
            </a:r>
            <a:endParaRPr lang="es-ES">
              <a:solidFill>
                <a:prstClr val="black">
                  <a:tint val="75000"/>
                </a:prstClr>
              </a:solidFill>
            </a:endParaRPr>
          </a:p>
        </p:txBody>
      </p:sp>
      <p:sp>
        <p:nvSpPr>
          <p:cNvPr id="6" name="5 Marcador de número de diapositiva"/>
          <p:cNvSpPr>
            <a:spLocks noGrp="1"/>
          </p:cNvSpPr>
          <p:nvPr>
            <p:ph type="sldNum" sz="quarter" idx="12"/>
          </p:nvPr>
        </p:nvSpPr>
        <p:spPr>
          <a:xfrm>
            <a:off x="6553200" y="4682729"/>
            <a:ext cx="2133600" cy="342900"/>
          </a:xfrm>
        </p:spPr>
        <p:txBody>
          <a:bodyPr/>
          <a:lstStyle>
            <a:lvl1pPr>
              <a:defRPr>
                <a:latin typeface="Verdana" pitchFamily="34" charset="0"/>
              </a:defRPr>
            </a:lvl1pPr>
          </a:lstStyle>
          <a:p>
            <a:pPr>
              <a:defRPr/>
            </a:pPr>
            <a:fld id="{CD5B672B-704F-4023-A3E9-143AA29C7C33}" type="slidenum">
              <a:rPr lang="es-AR" smtClean="0"/>
              <a:pPr>
                <a:defRPr/>
              </a:pPr>
              <a:t>‹Nº›</a:t>
            </a:fld>
            <a:endParaRPr lang="es-AR"/>
          </a:p>
        </p:txBody>
      </p:sp>
    </p:spTree>
    <p:extLst>
      <p:ext uri="{BB962C8B-B14F-4D97-AF65-F5344CB8AC3E}">
        <p14:creationId xmlns:p14="http://schemas.microsoft.com/office/powerpoint/2010/main" val="297056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grpSp>
        <p:nvGrpSpPr>
          <p:cNvPr id="15" name="Group 14"/>
          <p:cNvGrpSpPr/>
          <p:nvPr/>
        </p:nvGrpSpPr>
        <p:grpSpPr>
          <a:xfrm>
            <a:off x="6" y="457203"/>
            <a:ext cx="9161969" cy="1257776"/>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61333FF-7A6C-4B78-B378-E23BECB03866}" type="datetimeFigureOut">
              <a:rPr lang="es-ES" smtClean="0"/>
              <a:t>10/10/2014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6DAD621-9C08-4E1F-8204-D801A704C0F6}" type="slidenum">
              <a:rPr lang="es-ES" smtClean="0"/>
              <a:t>‹Nº›</a:t>
            </a:fld>
            <a:endParaRPr lang="es-ES"/>
          </a:p>
        </p:txBody>
      </p:sp>
    </p:spTree>
    <p:extLst>
      <p:ext uri="{BB962C8B-B14F-4D97-AF65-F5344CB8AC3E}">
        <p14:creationId xmlns:p14="http://schemas.microsoft.com/office/powerpoint/2010/main" val="3993227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479949"/>
            <a:ext cx="1444752" cy="108203"/>
          </a:xfrm>
          <a:prstGeom prst="rect">
            <a:avLst/>
          </a:prstGeom>
        </p:spPr>
      </p:pic>
      <p:sp>
        <p:nvSpPr>
          <p:cNvPr id="14" name="Rectangle 13"/>
          <p:cNvSpPr/>
          <p:nvPr/>
        </p:nvSpPr>
        <p:spPr>
          <a:xfrm>
            <a:off x="7710775" y="457203"/>
            <a:ext cx="1433231"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261333FF-7A6C-4B78-B378-E23BECB03866}" type="datetimeFigureOut">
              <a:rPr lang="es-ES" smtClean="0"/>
              <a:t>10/10/2014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6DAD621-9C08-4E1F-8204-D801A704C0F6}" type="slidenum">
              <a:rPr lang="es-ES" smtClean="0"/>
              <a:t>‹Nº›</a:t>
            </a:fld>
            <a:endParaRPr lang="es-ES"/>
          </a:p>
        </p:txBody>
      </p:sp>
    </p:spTree>
    <p:extLst>
      <p:ext uri="{BB962C8B-B14F-4D97-AF65-F5344CB8AC3E}">
        <p14:creationId xmlns:p14="http://schemas.microsoft.com/office/powerpoint/2010/main" val="1719233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17" name="Group 16"/>
          <p:cNvGrpSpPr/>
          <p:nvPr/>
        </p:nvGrpSpPr>
        <p:grpSpPr>
          <a:xfrm>
            <a:off x="6" y="457203"/>
            <a:ext cx="9161969" cy="1257776"/>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43" y="564923"/>
            <a:ext cx="6896535" cy="810705"/>
          </a:xfrm>
        </p:spPr>
        <p:txBody>
          <a:bodyPr anchor="ctr">
            <a:normAutofit/>
          </a:bodyPr>
          <a:lstStyle>
            <a:lvl1pPr>
              <a:defRPr sz="31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14387" y="1752660"/>
            <a:ext cx="3913788" cy="269948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33401" y="1752657"/>
            <a:ext cx="2796240" cy="2699488"/>
          </a:xfrm>
        </p:spPr>
        <p:txBody>
          <a:bodyPr anchor="ctr"/>
          <a:lstStyle>
            <a:lvl1pPr marL="0" indent="0">
              <a:buNone/>
              <a:defRPr sz="1400"/>
            </a:lvl1pPr>
            <a:lvl2pPr marL="389626" indent="0">
              <a:buNone/>
              <a:defRPr sz="1200"/>
            </a:lvl2pPr>
            <a:lvl3pPr marL="779252" indent="0">
              <a:buNone/>
              <a:defRPr sz="1000"/>
            </a:lvl3pPr>
            <a:lvl4pPr marL="1168878" indent="0">
              <a:buNone/>
              <a:defRPr sz="900"/>
            </a:lvl4pPr>
            <a:lvl5pPr marL="1558503" indent="0">
              <a:buNone/>
              <a:defRPr sz="900"/>
            </a:lvl5pPr>
            <a:lvl6pPr marL="1948129" indent="0">
              <a:buNone/>
              <a:defRPr sz="900"/>
            </a:lvl6pPr>
            <a:lvl7pPr marL="2337755" indent="0">
              <a:buNone/>
              <a:defRPr sz="900"/>
            </a:lvl7pPr>
            <a:lvl8pPr marL="2727381" indent="0">
              <a:buNone/>
              <a:defRPr sz="900"/>
            </a:lvl8pPr>
            <a:lvl9pPr marL="3117007"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61333FF-7A6C-4B78-B378-E23BECB03866}" type="datetimeFigureOut">
              <a:rPr lang="es-ES" smtClean="0"/>
              <a:t>10/10/2014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6DAD621-9C08-4E1F-8204-D801A704C0F6}" type="slidenum">
              <a:rPr lang="es-ES" smtClean="0"/>
              <a:t>‹Nº›</a:t>
            </a:fld>
            <a:endParaRPr lang="es-ES"/>
          </a:p>
        </p:txBody>
      </p:sp>
    </p:spTree>
    <p:extLst>
      <p:ext uri="{BB962C8B-B14F-4D97-AF65-F5344CB8AC3E}">
        <p14:creationId xmlns:p14="http://schemas.microsoft.com/office/powerpoint/2010/main" val="1090485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17" name="Group 16"/>
          <p:cNvGrpSpPr/>
          <p:nvPr/>
        </p:nvGrpSpPr>
        <p:grpSpPr>
          <a:xfrm>
            <a:off x="6" y="457203"/>
            <a:ext cx="9161969" cy="1257776"/>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43" y="564924"/>
            <a:ext cx="6896535" cy="810704"/>
          </a:xfrm>
        </p:spPr>
        <p:txBody>
          <a:bodyPr anchor="ctr">
            <a:normAutofit/>
          </a:bodyPr>
          <a:lstStyle>
            <a:lvl1pPr>
              <a:defRPr sz="31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510961" y="1752656"/>
            <a:ext cx="3917217" cy="2699484"/>
          </a:xfrm>
          <a:noFill/>
          <a:ln>
            <a:noFill/>
          </a:ln>
          <a:effectLst>
            <a:outerShdw blurRad="76200" dist="63500" dir="5040000" algn="tl" rotWithShape="0">
              <a:srgbClr val="000000">
                <a:alpha val="41000"/>
              </a:srgbClr>
            </a:outerShdw>
          </a:effectLst>
        </p:spPr>
        <p:txBody>
          <a:bodyPr anchor="t"/>
          <a:lstStyle>
            <a:lvl1pPr marL="0" indent="0">
              <a:buNone/>
              <a:defRPr sz="2700"/>
            </a:lvl1pPr>
            <a:lvl2pPr marL="389626" indent="0">
              <a:buNone/>
              <a:defRPr sz="2400"/>
            </a:lvl2pPr>
            <a:lvl3pPr marL="779252" indent="0">
              <a:buNone/>
              <a:defRPr sz="2000"/>
            </a:lvl3pPr>
            <a:lvl4pPr marL="1168878" indent="0">
              <a:buNone/>
              <a:defRPr sz="1700"/>
            </a:lvl4pPr>
            <a:lvl5pPr marL="1558503" indent="0">
              <a:buNone/>
              <a:defRPr sz="1700"/>
            </a:lvl5pPr>
            <a:lvl6pPr marL="1948129" indent="0">
              <a:buNone/>
              <a:defRPr sz="1700"/>
            </a:lvl6pPr>
            <a:lvl7pPr marL="2337755" indent="0">
              <a:buNone/>
              <a:defRPr sz="1700"/>
            </a:lvl7pPr>
            <a:lvl8pPr marL="2727381" indent="0">
              <a:buNone/>
              <a:defRPr sz="1700"/>
            </a:lvl8pPr>
            <a:lvl9pPr marL="3117007" indent="0">
              <a:buNone/>
              <a:defRPr sz="17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531643" y="1752658"/>
            <a:ext cx="2798487" cy="2699486"/>
          </a:xfrm>
        </p:spPr>
        <p:txBody>
          <a:bodyPr anchor="ctr"/>
          <a:lstStyle>
            <a:lvl1pPr marL="0" indent="0">
              <a:buNone/>
              <a:defRPr sz="1400"/>
            </a:lvl1pPr>
            <a:lvl2pPr marL="389626" indent="0">
              <a:buNone/>
              <a:defRPr sz="1200"/>
            </a:lvl2pPr>
            <a:lvl3pPr marL="779252" indent="0">
              <a:buNone/>
              <a:defRPr sz="1000"/>
            </a:lvl3pPr>
            <a:lvl4pPr marL="1168878" indent="0">
              <a:buNone/>
              <a:defRPr sz="900"/>
            </a:lvl4pPr>
            <a:lvl5pPr marL="1558503" indent="0">
              <a:buNone/>
              <a:defRPr sz="900"/>
            </a:lvl5pPr>
            <a:lvl6pPr marL="1948129" indent="0">
              <a:buNone/>
              <a:defRPr sz="900"/>
            </a:lvl6pPr>
            <a:lvl7pPr marL="2337755" indent="0">
              <a:buNone/>
              <a:defRPr sz="900"/>
            </a:lvl7pPr>
            <a:lvl8pPr marL="2727381" indent="0">
              <a:buNone/>
              <a:defRPr sz="900"/>
            </a:lvl8pPr>
            <a:lvl9pPr marL="3117007"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61333FF-7A6C-4B78-B378-E23BECB03866}" type="datetimeFigureOut">
              <a:rPr lang="es-ES" smtClean="0"/>
              <a:t>10/10/2014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6DAD621-9C08-4E1F-8204-D801A704C0F6}" type="slidenum">
              <a:rPr lang="es-ES" smtClean="0"/>
              <a:t>‹Nº›</a:t>
            </a:fld>
            <a:endParaRPr lang="es-ES"/>
          </a:p>
        </p:txBody>
      </p:sp>
    </p:spTree>
    <p:extLst>
      <p:ext uri="{BB962C8B-B14F-4D97-AF65-F5344CB8AC3E}">
        <p14:creationId xmlns:p14="http://schemas.microsoft.com/office/powerpoint/2010/main" val="2349072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1643" y="564924"/>
            <a:ext cx="6896535" cy="810704"/>
          </a:xfrm>
          <a:prstGeom prst="rect">
            <a:avLst/>
          </a:prstGeom>
        </p:spPr>
        <p:txBody>
          <a:bodyPr vert="horz" lIns="77925" tIns="38963" rIns="77925" bIns="38963"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33405" y="1752656"/>
            <a:ext cx="6887389" cy="2699487"/>
          </a:xfrm>
          <a:prstGeom prst="rect">
            <a:avLst/>
          </a:prstGeom>
        </p:spPr>
        <p:txBody>
          <a:bodyPr vert="horz" lIns="77925" tIns="38963" rIns="77925" bIns="38963"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367881" y="4452144"/>
            <a:ext cx="2057400" cy="273844"/>
          </a:xfrm>
          <a:prstGeom prst="rect">
            <a:avLst/>
          </a:prstGeom>
        </p:spPr>
        <p:txBody>
          <a:bodyPr vert="horz" lIns="77925" tIns="38963" rIns="77925" bIns="38963" rtlCol="0" anchor="ctr"/>
          <a:lstStyle>
            <a:lvl1pPr algn="r">
              <a:defRPr sz="900">
                <a:solidFill>
                  <a:schemeClr val="tx1">
                    <a:tint val="75000"/>
                  </a:schemeClr>
                </a:solidFill>
              </a:defRPr>
            </a:lvl1pPr>
          </a:lstStyle>
          <a:p>
            <a:fld id="{261333FF-7A6C-4B78-B378-E23BECB03866}" type="datetimeFigureOut">
              <a:rPr lang="es-ES" smtClean="0"/>
              <a:t>10/10/2014</a:t>
            </a:fld>
            <a:endParaRPr lang="es-ES"/>
          </a:p>
        </p:txBody>
      </p:sp>
      <p:sp>
        <p:nvSpPr>
          <p:cNvPr id="5" name="Footer Placeholder 4"/>
          <p:cNvSpPr>
            <a:spLocks noGrp="1"/>
          </p:cNvSpPr>
          <p:nvPr>
            <p:ph type="ftr" sz="quarter" idx="3"/>
          </p:nvPr>
        </p:nvSpPr>
        <p:spPr>
          <a:xfrm>
            <a:off x="533406" y="4452144"/>
            <a:ext cx="4834673" cy="273844"/>
          </a:xfrm>
          <a:prstGeom prst="rect">
            <a:avLst/>
          </a:prstGeom>
        </p:spPr>
        <p:txBody>
          <a:bodyPr vert="horz" lIns="77925" tIns="38963" rIns="77925" bIns="38963"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7848605" y="564924"/>
            <a:ext cx="1157675" cy="818092"/>
          </a:xfrm>
          <a:prstGeom prst="rect">
            <a:avLst/>
          </a:prstGeom>
        </p:spPr>
        <p:txBody>
          <a:bodyPr vert="horz" lIns="77925" tIns="38963" rIns="77925" bIns="38963" rtlCol="0" anchor="ctr"/>
          <a:lstStyle>
            <a:lvl1pPr algn="l">
              <a:defRPr sz="3100">
                <a:solidFill>
                  <a:schemeClr val="tx1">
                    <a:tint val="75000"/>
                  </a:schemeClr>
                </a:solidFill>
              </a:defRPr>
            </a:lvl1pPr>
          </a:lstStyle>
          <a:p>
            <a:fld id="{B6DAD621-9C08-4E1F-8204-D801A704C0F6}" type="slidenum">
              <a:rPr lang="es-ES" smtClean="0"/>
              <a:t>‹Nº›</a:t>
            </a:fld>
            <a:endParaRPr lang="es-ES"/>
          </a:p>
        </p:txBody>
      </p:sp>
    </p:spTree>
    <p:extLst>
      <p:ext uri="{BB962C8B-B14F-4D97-AF65-F5344CB8AC3E}">
        <p14:creationId xmlns:p14="http://schemas.microsoft.com/office/powerpoint/2010/main" val="225333170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779252"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194813" indent="-194813" algn="l" defTabSz="779252" rtl="0" eaLnBrk="1" latinLnBrk="0" hangingPunct="1">
        <a:lnSpc>
          <a:spcPct val="90000"/>
        </a:lnSpc>
        <a:spcBef>
          <a:spcPts val="852"/>
        </a:spcBef>
        <a:buFont typeface="Arial" panose="020B0604020202020204" pitchFamily="34" charset="0"/>
        <a:buChar char="•"/>
        <a:defRPr sz="2000" kern="1200">
          <a:solidFill>
            <a:schemeClr val="tx1"/>
          </a:solidFill>
          <a:latin typeface="+mn-lt"/>
          <a:ea typeface="+mn-ea"/>
          <a:cs typeface="+mn-cs"/>
        </a:defRPr>
      </a:lvl1pPr>
      <a:lvl2pPr marL="584439" indent="-194813" algn="l" defTabSz="779252" rtl="0" eaLnBrk="1" latinLnBrk="0" hangingPunct="1">
        <a:lnSpc>
          <a:spcPct val="90000"/>
        </a:lnSpc>
        <a:spcBef>
          <a:spcPts val="426"/>
        </a:spcBef>
        <a:buFont typeface="Arial" panose="020B0604020202020204" pitchFamily="34" charset="0"/>
        <a:buChar char="•"/>
        <a:defRPr sz="1700" kern="1200">
          <a:solidFill>
            <a:schemeClr val="tx1"/>
          </a:solidFill>
          <a:latin typeface="+mn-lt"/>
          <a:ea typeface="+mn-ea"/>
          <a:cs typeface="+mn-cs"/>
        </a:defRPr>
      </a:lvl2pPr>
      <a:lvl3pPr marL="974065" indent="-194813" algn="l" defTabSz="779252" rtl="0" eaLnBrk="1" latinLnBrk="0" hangingPunct="1">
        <a:lnSpc>
          <a:spcPct val="90000"/>
        </a:lnSpc>
        <a:spcBef>
          <a:spcPts val="426"/>
        </a:spcBef>
        <a:buFont typeface="Arial" panose="020B0604020202020204" pitchFamily="34" charset="0"/>
        <a:buChar char="•"/>
        <a:defRPr sz="1500" kern="1200">
          <a:solidFill>
            <a:schemeClr val="tx1"/>
          </a:solidFill>
          <a:latin typeface="+mn-lt"/>
          <a:ea typeface="+mn-ea"/>
          <a:cs typeface="+mn-cs"/>
        </a:defRPr>
      </a:lvl3pPr>
      <a:lvl4pPr marL="1363690" indent="-194813" algn="l" defTabSz="779252" rtl="0" eaLnBrk="1" latinLnBrk="0" hangingPunct="1">
        <a:lnSpc>
          <a:spcPct val="90000"/>
        </a:lnSpc>
        <a:spcBef>
          <a:spcPts val="426"/>
        </a:spcBef>
        <a:buFont typeface="Arial" panose="020B0604020202020204" pitchFamily="34" charset="0"/>
        <a:buChar char="•"/>
        <a:defRPr sz="1400" kern="1200">
          <a:solidFill>
            <a:schemeClr val="tx1"/>
          </a:solidFill>
          <a:latin typeface="+mn-lt"/>
          <a:ea typeface="+mn-ea"/>
          <a:cs typeface="+mn-cs"/>
        </a:defRPr>
      </a:lvl4pPr>
      <a:lvl5pPr marL="1753316" indent="-194813" algn="l" defTabSz="779252" rtl="0" eaLnBrk="1" latinLnBrk="0" hangingPunct="1">
        <a:lnSpc>
          <a:spcPct val="90000"/>
        </a:lnSpc>
        <a:spcBef>
          <a:spcPts val="426"/>
        </a:spcBef>
        <a:buFont typeface="Arial" panose="020B0604020202020204" pitchFamily="34" charset="0"/>
        <a:buChar char="•"/>
        <a:defRPr sz="1400" kern="1200">
          <a:solidFill>
            <a:schemeClr val="tx1"/>
          </a:solidFill>
          <a:latin typeface="+mn-lt"/>
          <a:ea typeface="+mn-ea"/>
          <a:cs typeface="+mn-cs"/>
        </a:defRPr>
      </a:lvl5pPr>
      <a:lvl6pPr marL="2142942" indent="-194813" algn="l" defTabSz="779252" rtl="0" eaLnBrk="1" latinLnBrk="0" hangingPunct="1">
        <a:lnSpc>
          <a:spcPct val="90000"/>
        </a:lnSpc>
        <a:spcBef>
          <a:spcPts val="426"/>
        </a:spcBef>
        <a:buFont typeface="Arial" panose="020B0604020202020204" pitchFamily="34" charset="0"/>
        <a:buChar char="•"/>
        <a:defRPr sz="1200" kern="1200">
          <a:solidFill>
            <a:schemeClr val="tx1"/>
          </a:solidFill>
          <a:latin typeface="+mn-lt"/>
          <a:ea typeface="+mn-ea"/>
          <a:cs typeface="+mn-cs"/>
        </a:defRPr>
      </a:lvl6pPr>
      <a:lvl7pPr marL="2532568" indent="-194813" algn="l" defTabSz="779252" rtl="0" eaLnBrk="1" latinLnBrk="0" hangingPunct="1">
        <a:lnSpc>
          <a:spcPct val="90000"/>
        </a:lnSpc>
        <a:spcBef>
          <a:spcPts val="426"/>
        </a:spcBef>
        <a:buFont typeface="Arial" panose="020B0604020202020204" pitchFamily="34" charset="0"/>
        <a:buChar char="•"/>
        <a:defRPr sz="1200" kern="1200">
          <a:solidFill>
            <a:schemeClr val="tx1"/>
          </a:solidFill>
          <a:latin typeface="+mn-lt"/>
          <a:ea typeface="+mn-ea"/>
          <a:cs typeface="+mn-cs"/>
        </a:defRPr>
      </a:lvl7pPr>
      <a:lvl8pPr marL="2922194" indent="-194813" algn="l" defTabSz="779252" rtl="0" eaLnBrk="1" latinLnBrk="0" hangingPunct="1">
        <a:lnSpc>
          <a:spcPct val="90000"/>
        </a:lnSpc>
        <a:spcBef>
          <a:spcPts val="426"/>
        </a:spcBef>
        <a:buFont typeface="Arial" panose="020B0604020202020204" pitchFamily="34" charset="0"/>
        <a:buChar char="•"/>
        <a:defRPr sz="1200" kern="1200">
          <a:solidFill>
            <a:schemeClr val="tx1"/>
          </a:solidFill>
          <a:latin typeface="+mn-lt"/>
          <a:ea typeface="+mn-ea"/>
          <a:cs typeface="+mn-cs"/>
        </a:defRPr>
      </a:lvl8pPr>
      <a:lvl9pPr marL="3311820" indent="-194813" algn="l" defTabSz="779252" rtl="0" eaLnBrk="1" latinLnBrk="0" hangingPunct="1">
        <a:lnSpc>
          <a:spcPct val="90000"/>
        </a:lnSpc>
        <a:spcBef>
          <a:spcPts val="426"/>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8229600" cy="857250"/>
          </a:xfrm>
          <a:prstGeom prst="rect">
            <a:avLst/>
          </a:prstGeom>
        </p:spPr>
        <p:txBody>
          <a:bodyPr vert="horz" lIns="77925" tIns="38963" rIns="77925" bIns="38963"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200153"/>
            <a:ext cx="8229600" cy="3394472"/>
          </a:xfrm>
          <a:prstGeom prst="rect">
            <a:avLst/>
          </a:prstGeom>
        </p:spPr>
        <p:txBody>
          <a:bodyPr vert="horz" lIns="77925" tIns="38963" rIns="77925" bIns="38963"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4767266"/>
            <a:ext cx="2133600" cy="273844"/>
          </a:xfrm>
          <a:prstGeom prst="rect">
            <a:avLst/>
          </a:prstGeom>
        </p:spPr>
        <p:txBody>
          <a:bodyPr vert="horz" lIns="77925" tIns="38963" rIns="77925" bIns="38963" rtlCol="0" anchor="ctr"/>
          <a:lstStyle>
            <a:lvl1pPr algn="l">
              <a:defRPr sz="1000">
                <a:solidFill>
                  <a:schemeClr val="tx1">
                    <a:tint val="75000"/>
                  </a:schemeClr>
                </a:solidFill>
              </a:defRPr>
            </a:lvl1pPr>
          </a:lstStyle>
          <a:p>
            <a:fld id="{261333FF-7A6C-4B78-B378-E23BECB03866}" type="datetimeFigureOut">
              <a:rPr lang="es-ES" smtClean="0"/>
              <a:t>10/10/2014</a:t>
            </a:fld>
            <a:endParaRPr lang="es-ES"/>
          </a:p>
        </p:txBody>
      </p:sp>
      <p:sp>
        <p:nvSpPr>
          <p:cNvPr id="5" name="4 Marcador de pie de página"/>
          <p:cNvSpPr>
            <a:spLocks noGrp="1"/>
          </p:cNvSpPr>
          <p:nvPr>
            <p:ph type="ftr" sz="quarter" idx="3"/>
          </p:nvPr>
        </p:nvSpPr>
        <p:spPr>
          <a:xfrm>
            <a:off x="3124200" y="4767266"/>
            <a:ext cx="2895600" cy="273844"/>
          </a:xfrm>
          <a:prstGeom prst="rect">
            <a:avLst/>
          </a:prstGeom>
        </p:spPr>
        <p:txBody>
          <a:bodyPr vert="horz" lIns="77925" tIns="38963" rIns="77925" bIns="38963" rtlCol="0" anchor="ctr"/>
          <a:lstStyle>
            <a:lvl1pPr algn="ctr">
              <a:defRPr sz="10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4767266"/>
            <a:ext cx="2133600" cy="273844"/>
          </a:xfrm>
          <a:prstGeom prst="rect">
            <a:avLst/>
          </a:prstGeom>
        </p:spPr>
        <p:txBody>
          <a:bodyPr vert="horz" lIns="77925" tIns="38963" rIns="77925" bIns="38963" rtlCol="0" anchor="ctr"/>
          <a:lstStyle>
            <a:lvl1pPr algn="r">
              <a:defRPr sz="1000">
                <a:solidFill>
                  <a:schemeClr val="tx1">
                    <a:tint val="75000"/>
                  </a:schemeClr>
                </a:solidFill>
              </a:defRPr>
            </a:lvl1pPr>
          </a:lstStyle>
          <a:p>
            <a:fld id="{B6DAD621-9C08-4E1F-8204-D801A704C0F6}" type="slidenum">
              <a:rPr lang="es-ES" smtClean="0"/>
              <a:t>‹Nº›</a:t>
            </a:fld>
            <a:endParaRPr lang="es-ES"/>
          </a:p>
        </p:txBody>
      </p:sp>
    </p:spTree>
    <p:extLst>
      <p:ext uri="{BB962C8B-B14F-4D97-AF65-F5344CB8AC3E}">
        <p14:creationId xmlns:p14="http://schemas.microsoft.com/office/powerpoint/2010/main" val="244172802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defTabSz="779252" rtl="0" eaLnBrk="1" latinLnBrk="0" hangingPunct="1">
        <a:spcBef>
          <a:spcPct val="0"/>
        </a:spcBef>
        <a:buNone/>
        <a:defRPr sz="3700" kern="1200">
          <a:solidFill>
            <a:schemeClr val="tx1"/>
          </a:solidFill>
          <a:latin typeface="+mj-lt"/>
          <a:ea typeface="+mj-ea"/>
          <a:cs typeface="+mj-cs"/>
        </a:defRPr>
      </a:lvl1pPr>
    </p:titleStyle>
    <p:bodyStyle>
      <a:lvl1pPr marL="292219" indent="-292219" algn="l" defTabSz="779252"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33142" indent="-243516" algn="l" defTabSz="779252"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974065" indent="-194813" algn="l" defTabSz="779252"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6369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4pPr>
      <a:lvl5pPr marL="1753316"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s-E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151137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xStyles>
    <p:titleStyle>
      <a:lvl1pPr algn="ctr" rtl="0" eaLnBrk="0" fontAlgn="base" hangingPunct="0">
        <a:spcBef>
          <a:spcPct val="0"/>
        </a:spcBef>
        <a:spcAft>
          <a:spcPct val="0"/>
        </a:spcAft>
        <a:defRPr sz="3700">
          <a:solidFill>
            <a:schemeClr val="tx2"/>
          </a:solidFill>
          <a:latin typeface="+mj-lt"/>
          <a:ea typeface="+mj-ea"/>
          <a:cs typeface="+mj-cs"/>
        </a:defRPr>
      </a:lvl1pPr>
      <a:lvl2pPr algn="ctr" rtl="0" eaLnBrk="0" fontAlgn="base" hangingPunct="0">
        <a:spcBef>
          <a:spcPct val="0"/>
        </a:spcBef>
        <a:spcAft>
          <a:spcPct val="0"/>
        </a:spcAft>
        <a:defRPr sz="3700">
          <a:solidFill>
            <a:schemeClr val="tx2"/>
          </a:solidFill>
          <a:latin typeface="Arial" charset="0"/>
        </a:defRPr>
      </a:lvl2pPr>
      <a:lvl3pPr algn="ctr" rtl="0" eaLnBrk="0" fontAlgn="base" hangingPunct="0">
        <a:spcBef>
          <a:spcPct val="0"/>
        </a:spcBef>
        <a:spcAft>
          <a:spcPct val="0"/>
        </a:spcAft>
        <a:defRPr sz="3700">
          <a:solidFill>
            <a:schemeClr val="tx2"/>
          </a:solidFill>
          <a:latin typeface="Arial" charset="0"/>
        </a:defRPr>
      </a:lvl3pPr>
      <a:lvl4pPr algn="ctr" rtl="0" eaLnBrk="0" fontAlgn="base" hangingPunct="0">
        <a:spcBef>
          <a:spcPct val="0"/>
        </a:spcBef>
        <a:spcAft>
          <a:spcPct val="0"/>
        </a:spcAft>
        <a:defRPr sz="3700">
          <a:solidFill>
            <a:schemeClr val="tx2"/>
          </a:solidFill>
          <a:latin typeface="Arial" charset="0"/>
        </a:defRPr>
      </a:lvl4pPr>
      <a:lvl5pPr algn="ctr" rtl="0" eaLnBrk="0" fontAlgn="base" hangingPunct="0">
        <a:spcBef>
          <a:spcPct val="0"/>
        </a:spcBef>
        <a:spcAft>
          <a:spcPct val="0"/>
        </a:spcAft>
        <a:defRPr sz="3700">
          <a:solidFill>
            <a:schemeClr val="tx2"/>
          </a:solidFill>
          <a:latin typeface="Arial" charset="0"/>
        </a:defRPr>
      </a:lvl5pPr>
      <a:lvl6pPr marL="389626" algn="ctr" rtl="0" fontAlgn="base">
        <a:spcBef>
          <a:spcPct val="0"/>
        </a:spcBef>
        <a:spcAft>
          <a:spcPct val="0"/>
        </a:spcAft>
        <a:defRPr sz="3700">
          <a:solidFill>
            <a:schemeClr val="tx2"/>
          </a:solidFill>
          <a:latin typeface="Arial" charset="0"/>
        </a:defRPr>
      </a:lvl6pPr>
      <a:lvl7pPr marL="779252" algn="ctr" rtl="0" fontAlgn="base">
        <a:spcBef>
          <a:spcPct val="0"/>
        </a:spcBef>
        <a:spcAft>
          <a:spcPct val="0"/>
        </a:spcAft>
        <a:defRPr sz="3700">
          <a:solidFill>
            <a:schemeClr val="tx2"/>
          </a:solidFill>
          <a:latin typeface="Arial" charset="0"/>
        </a:defRPr>
      </a:lvl7pPr>
      <a:lvl8pPr marL="1168878" algn="ctr" rtl="0" fontAlgn="base">
        <a:spcBef>
          <a:spcPct val="0"/>
        </a:spcBef>
        <a:spcAft>
          <a:spcPct val="0"/>
        </a:spcAft>
        <a:defRPr sz="3700">
          <a:solidFill>
            <a:schemeClr val="tx2"/>
          </a:solidFill>
          <a:latin typeface="Arial" charset="0"/>
        </a:defRPr>
      </a:lvl8pPr>
      <a:lvl9pPr marL="1558503" algn="ctr" rtl="0" fontAlgn="base">
        <a:spcBef>
          <a:spcPct val="0"/>
        </a:spcBef>
        <a:spcAft>
          <a:spcPct val="0"/>
        </a:spcAft>
        <a:defRPr sz="3700">
          <a:solidFill>
            <a:schemeClr val="tx2"/>
          </a:solidFill>
          <a:latin typeface="Arial" charset="0"/>
        </a:defRPr>
      </a:lvl9pPr>
    </p:titleStyle>
    <p:bodyStyle>
      <a:lvl1pPr marL="292219" indent="-292219" algn="l" rtl="0" eaLnBrk="0" fontAlgn="base" hangingPunct="0">
        <a:spcBef>
          <a:spcPct val="20000"/>
        </a:spcBef>
        <a:spcAft>
          <a:spcPct val="0"/>
        </a:spcAft>
        <a:buChar char="•"/>
        <a:defRPr sz="2700">
          <a:solidFill>
            <a:schemeClr val="tx1"/>
          </a:solidFill>
          <a:latin typeface="+mn-lt"/>
          <a:ea typeface="+mn-ea"/>
          <a:cs typeface="+mn-cs"/>
        </a:defRPr>
      </a:lvl1pPr>
      <a:lvl2pPr marL="633142" indent="-243516" algn="l" rtl="0" eaLnBrk="0" fontAlgn="base" hangingPunct="0">
        <a:spcBef>
          <a:spcPct val="20000"/>
        </a:spcBef>
        <a:spcAft>
          <a:spcPct val="0"/>
        </a:spcAft>
        <a:buChar char="–"/>
        <a:defRPr sz="2400">
          <a:solidFill>
            <a:schemeClr val="tx1"/>
          </a:solidFill>
          <a:latin typeface="+mn-lt"/>
        </a:defRPr>
      </a:lvl2pPr>
      <a:lvl3pPr marL="974065" indent="-194813" algn="l" rtl="0" eaLnBrk="0" fontAlgn="base" hangingPunct="0">
        <a:spcBef>
          <a:spcPct val="20000"/>
        </a:spcBef>
        <a:spcAft>
          <a:spcPct val="0"/>
        </a:spcAft>
        <a:buChar char="•"/>
        <a:defRPr sz="2000">
          <a:solidFill>
            <a:schemeClr val="tx1"/>
          </a:solidFill>
          <a:latin typeface="+mn-lt"/>
        </a:defRPr>
      </a:lvl3pPr>
      <a:lvl4pPr marL="1363690" indent="-194813" algn="l" rtl="0" eaLnBrk="0" fontAlgn="base" hangingPunct="0">
        <a:spcBef>
          <a:spcPct val="20000"/>
        </a:spcBef>
        <a:spcAft>
          <a:spcPct val="0"/>
        </a:spcAft>
        <a:buChar char="–"/>
        <a:defRPr sz="1700">
          <a:solidFill>
            <a:schemeClr val="tx1"/>
          </a:solidFill>
          <a:latin typeface="+mn-lt"/>
        </a:defRPr>
      </a:lvl4pPr>
      <a:lvl5pPr marL="1753316" indent="-194813" algn="l" rtl="0" eaLnBrk="0" fontAlgn="base" hangingPunct="0">
        <a:spcBef>
          <a:spcPct val="20000"/>
        </a:spcBef>
        <a:spcAft>
          <a:spcPct val="0"/>
        </a:spcAft>
        <a:buChar char="»"/>
        <a:defRPr sz="1700">
          <a:solidFill>
            <a:schemeClr val="tx1"/>
          </a:solidFill>
          <a:latin typeface="+mn-lt"/>
        </a:defRPr>
      </a:lvl5pPr>
      <a:lvl6pPr marL="2142942" indent="-194813" algn="l" rtl="0" fontAlgn="base">
        <a:spcBef>
          <a:spcPct val="20000"/>
        </a:spcBef>
        <a:spcAft>
          <a:spcPct val="0"/>
        </a:spcAft>
        <a:buChar char="»"/>
        <a:defRPr sz="1700">
          <a:solidFill>
            <a:schemeClr val="tx1"/>
          </a:solidFill>
          <a:latin typeface="+mn-lt"/>
        </a:defRPr>
      </a:lvl6pPr>
      <a:lvl7pPr marL="2532568" indent="-194813" algn="l" rtl="0" fontAlgn="base">
        <a:spcBef>
          <a:spcPct val="20000"/>
        </a:spcBef>
        <a:spcAft>
          <a:spcPct val="0"/>
        </a:spcAft>
        <a:buChar char="»"/>
        <a:defRPr sz="1700">
          <a:solidFill>
            <a:schemeClr val="tx1"/>
          </a:solidFill>
          <a:latin typeface="+mn-lt"/>
        </a:defRPr>
      </a:lvl7pPr>
      <a:lvl8pPr marL="2922194" indent="-194813" algn="l" rtl="0" fontAlgn="base">
        <a:spcBef>
          <a:spcPct val="20000"/>
        </a:spcBef>
        <a:spcAft>
          <a:spcPct val="0"/>
        </a:spcAft>
        <a:buChar char="»"/>
        <a:defRPr sz="1700">
          <a:solidFill>
            <a:schemeClr val="tx1"/>
          </a:solidFill>
          <a:latin typeface="+mn-lt"/>
        </a:defRPr>
      </a:lvl8pPr>
      <a:lvl9pPr marL="3311820" indent="-194813" algn="l" rtl="0" fontAlgn="base">
        <a:spcBef>
          <a:spcPct val="20000"/>
        </a:spcBef>
        <a:spcAft>
          <a:spcPct val="0"/>
        </a:spcAft>
        <a:buChar char="»"/>
        <a:defRPr sz="1700">
          <a:solidFill>
            <a:schemeClr val="tx1"/>
          </a:solidFill>
          <a:latin typeface="+mn-lt"/>
        </a:defRPr>
      </a:lvl9pPr>
    </p:bodyStyle>
    <p:otherStyle>
      <a:defPPr>
        <a:defRPr lang="es-E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6600"/>
            </a:gs>
            <a:gs pos="2000">
              <a:schemeClr val="bg1">
                <a:tint val="93000"/>
                <a:satMod val="150000"/>
                <a:shade val="98000"/>
                <a:lumMod val="102000"/>
              </a:schemeClr>
            </a:gs>
            <a:gs pos="58000">
              <a:schemeClr val="bg1">
                <a:tint val="98000"/>
                <a:satMod val="130000"/>
                <a:shade val="90000"/>
                <a:lumMod val="103000"/>
              </a:schemeClr>
            </a:gs>
            <a:gs pos="21000">
              <a:schemeClr val="bg1">
                <a:lumMod val="95000"/>
              </a:schemeClr>
            </a:gs>
          </a:gsLst>
          <a:lin ang="21594000" scaled="0"/>
          <a:tileRect/>
        </a:gradFill>
        <a:effectLst/>
      </p:bgPr>
    </p:bg>
    <p:spTree>
      <p:nvGrpSpPr>
        <p:cNvPr id="1" name=""/>
        <p:cNvGrpSpPr/>
        <p:nvPr/>
      </p:nvGrpSpPr>
      <p:grpSpPr>
        <a:xfrm>
          <a:off x="0" y="0"/>
          <a:ext cx="0" cy="0"/>
          <a:chOff x="0" y="0"/>
          <a:chExt cx="0" cy="0"/>
        </a:xfrm>
      </p:grpSpPr>
      <p:sp>
        <p:nvSpPr>
          <p:cNvPr id="2050" name="Marcador de título 1"/>
          <p:cNvSpPr>
            <a:spLocks noGrp="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AR" smtClean="0"/>
          </a:p>
        </p:txBody>
      </p:sp>
      <p:sp>
        <p:nvSpPr>
          <p:cNvPr id="2051" name="Marcador de texto 2"/>
          <p:cNvSpPr>
            <a:spLocks noGrp="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smtClean="0"/>
          </a:p>
        </p:txBody>
      </p:sp>
      <p:sp>
        <p:nvSpPr>
          <p:cNvPr id="4" name="Marcador de fecha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Calibri"/>
              </a:defRPr>
            </a:lvl1pPr>
          </a:lstStyle>
          <a:p>
            <a:pPr defTabSz="914400">
              <a:defRPr/>
            </a:pPr>
            <a:fld id="{98C63AED-48AD-47FB-A7F9-697B14FD3D49}" type="datetime1">
              <a:rPr lang="es-AR" smtClean="0"/>
              <a:pPr defTabSz="914400">
                <a:defRPr/>
              </a:pPr>
              <a:t>10/10/2014</a:t>
            </a:fld>
            <a:endParaRPr lang="es-AR"/>
          </a:p>
        </p:txBody>
      </p:sp>
      <p:sp>
        <p:nvSpPr>
          <p:cNvPr id="5" name="Marcador de pie de página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a:defRPr>
            </a:lvl1pPr>
          </a:lstStyle>
          <a:p>
            <a:pPr defTabSz="914400">
              <a:defRPr/>
            </a:pPr>
            <a:r>
              <a:rPr lang="es-ES" smtClean="0"/>
              <a:t>Mg. Catalino Nuñez     catalino.nunez@fibertel.com.ar    www.catalinonunez.com.ar   </a:t>
            </a:r>
            <a:endParaRPr lang="es-ES"/>
          </a:p>
        </p:txBody>
      </p:sp>
      <p:sp>
        <p:nvSpPr>
          <p:cNvPr id="6" name="Marcador de número de diapositiva 5"/>
          <p:cNvSpPr>
            <a:spLocks noGrp="1"/>
          </p:cNvSpPr>
          <p:nvPr>
            <p:ph type="sldNum" sz="quarter" idx="4"/>
          </p:nvPr>
        </p:nvSpPr>
        <p:spPr>
          <a:xfrm>
            <a:off x="6457950" y="4767263"/>
            <a:ext cx="20574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itchFamily="34" charset="0"/>
              </a:defRPr>
            </a:lvl1pPr>
          </a:lstStyle>
          <a:p>
            <a:pPr defTabSz="914400" fontAlgn="base">
              <a:spcBef>
                <a:spcPct val="0"/>
              </a:spcBef>
              <a:spcAft>
                <a:spcPct val="0"/>
              </a:spcAft>
              <a:defRPr/>
            </a:pPr>
            <a:fld id="{CD5B672B-704F-4023-A3E9-143AA29C7C33}" type="slidenum">
              <a:rPr lang="es-AR" smtClean="0"/>
              <a:pPr defTabSz="914400" fontAlgn="base">
                <a:spcBef>
                  <a:spcPct val="0"/>
                </a:spcBef>
                <a:spcAft>
                  <a:spcPct val="0"/>
                </a:spcAft>
                <a:defRPr/>
              </a:pPr>
              <a:t>‹Nº›</a:t>
            </a:fld>
            <a:endParaRPr lang="es-AR"/>
          </a:p>
        </p:txBody>
      </p:sp>
    </p:spTree>
    <p:extLst>
      <p:ext uri="{BB962C8B-B14F-4D97-AF65-F5344CB8AC3E}">
        <p14:creationId xmlns:p14="http://schemas.microsoft.com/office/powerpoint/2010/main" val="292760278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hf hd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2pPr>
      <a:lvl3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3pPr>
      <a:lvl4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4pPr>
      <a:lvl5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5pPr>
      <a:lvl6pPr marL="457200" algn="l" defTabSz="685800" rtl="0" fontAlgn="base">
        <a:lnSpc>
          <a:spcPct val="90000"/>
        </a:lnSpc>
        <a:spcBef>
          <a:spcPct val="0"/>
        </a:spcBef>
        <a:spcAft>
          <a:spcPct val="0"/>
        </a:spcAft>
        <a:defRPr sz="3300">
          <a:solidFill>
            <a:schemeClr val="tx1"/>
          </a:solidFill>
          <a:latin typeface="Arial" panose="020B0604020202020204" pitchFamily="34" charset="0"/>
        </a:defRPr>
      </a:lvl6pPr>
      <a:lvl7pPr marL="914400" algn="l" defTabSz="685800" rtl="0" fontAlgn="base">
        <a:lnSpc>
          <a:spcPct val="90000"/>
        </a:lnSpc>
        <a:spcBef>
          <a:spcPct val="0"/>
        </a:spcBef>
        <a:spcAft>
          <a:spcPct val="0"/>
        </a:spcAft>
        <a:defRPr sz="3300">
          <a:solidFill>
            <a:schemeClr val="tx1"/>
          </a:solidFill>
          <a:latin typeface="Arial" panose="020B0604020202020204" pitchFamily="34" charset="0"/>
        </a:defRPr>
      </a:lvl7pPr>
      <a:lvl8pPr marL="1371600" algn="l" defTabSz="685800" rtl="0" fontAlgn="base">
        <a:lnSpc>
          <a:spcPct val="90000"/>
        </a:lnSpc>
        <a:spcBef>
          <a:spcPct val="0"/>
        </a:spcBef>
        <a:spcAft>
          <a:spcPct val="0"/>
        </a:spcAft>
        <a:defRPr sz="3300">
          <a:solidFill>
            <a:schemeClr val="tx1"/>
          </a:solidFill>
          <a:latin typeface="Arial" panose="020B0604020202020204" pitchFamily="34" charset="0"/>
        </a:defRPr>
      </a:lvl8pPr>
      <a:lvl9pPr marL="1828800" algn="l" defTabSz="685800" rtl="0" fontAlgn="base">
        <a:lnSpc>
          <a:spcPct val="90000"/>
        </a:lnSpc>
        <a:spcBef>
          <a:spcPct val="0"/>
        </a:spcBef>
        <a:spcAft>
          <a:spcPct val="0"/>
        </a:spcAft>
        <a:defRPr sz="3300">
          <a:solidFill>
            <a:schemeClr val="tx1"/>
          </a:solidFill>
          <a:latin typeface="Arial" panose="020B0604020202020204" pitchFamily="34" charset="0"/>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4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 Id="rId5" Type="http://schemas.microsoft.com/office/2007/relationships/hdphoto" Target="../media/hdphoto2.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12.pn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ctrTitle"/>
          </p:nvPr>
        </p:nvSpPr>
        <p:spPr>
          <a:xfrm>
            <a:off x="117237" y="2085698"/>
            <a:ext cx="6462279" cy="1029803"/>
          </a:xfrm>
        </p:spPr>
        <p:txBody>
          <a:bodyPr/>
          <a:lstStyle/>
          <a:p>
            <a:pPr algn="ctr"/>
            <a:r>
              <a:rPr lang="es-AR" dirty="0" smtClean="0"/>
              <a:t>MARKETING ESTRATÉGICO</a:t>
            </a:r>
            <a:endParaRPr lang="es-AR" dirty="0"/>
          </a:p>
        </p:txBody>
      </p:sp>
      <p:sp>
        <p:nvSpPr>
          <p:cNvPr id="5" name="Rectangle 7"/>
          <p:cNvSpPr>
            <a:spLocks noChangeArrowheads="1"/>
          </p:cNvSpPr>
          <p:nvPr/>
        </p:nvSpPr>
        <p:spPr bwMode="auto">
          <a:xfrm>
            <a:off x="1912451" y="3778608"/>
            <a:ext cx="6913563" cy="1463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925" tIns="38963" rIns="77925" bIns="38963">
            <a:spAutoFit/>
          </a:bodyPr>
          <a:lstStyle>
            <a:lvl1pPr algn="r">
              <a:defRPr sz="2000">
                <a:solidFill>
                  <a:schemeClr val="tx1"/>
                </a:solidFill>
                <a:latin typeface="Verdana" panose="020B0604030504040204" pitchFamily="34" charset="0"/>
                <a:ea typeface="MS PGothic" panose="020B0600070205080204" pitchFamily="34" charset="-128"/>
              </a:defRPr>
            </a:lvl1pPr>
            <a:lvl2pPr marL="742950" indent="-285750" algn="r">
              <a:defRPr sz="2000">
                <a:solidFill>
                  <a:schemeClr val="tx1"/>
                </a:solidFill>
                <a:latin typeface="Verdana" panose="020B0604030504040204" pitchFamily="34" charset="0"/>
                <a:ea typeface="MS PGothic" panose="020B0600070205080204" pitchFamily="34" charset="-128"/>
              </a:defRPr>
            </a:lvl2pPr>
            <a:lvl3pPr marL="1143000" indent="-228600" algn="r">
              <a:defRPr sz="2000">
                <a:solidFill>
                  <a:schemeClr val="tx1"/>
                </a:solidFill>
                <a:latin typeface="Verdana" panose="020B0604030504040204" pitchFamily="34" charset="0"/>
                <a:ea typeface="MS PGothic" panose="020B0600070205080204" pitchFamily="34" charset="-128"/>
              </a:defRPr>
            </a:lvl3pPr>
            <a:lvl4pPr marL="1600200" indent="-228600" algn="r">
              <a:defRPr sz="2000">
                <a:solidFill>
                  <a:schemeClr val="tx1"/>
                </a:solidFill>
                <a:latin typeface="Verdana" panose="020B0604030504040204" pitchFamily="34" charset="0"/>
                <a:ea typeface="MS PGothic" panose="020B0600070205080204" pitchFamily="34" charset="-128"/>
              </a:defRPr>
            </a:lvl4pPr>
            <a:lvl5pPr marL="2057400" indent="-228600" algn="r">
              <a:defRPr sz="2000">
                <a:solidFill>
                  <a:schemeClr val="tx1"/>
                </a:solidFill>
                <a:latin typeface="Verdana" panose="020B0604030504040204" pitchFamily="34" charset="0"/>
                <a:ea typeface="MS PGothic" panose="020B0600070205080204" pitchFamily="34" charset="-128"/>
              </a:defRPr>
            </a:lvl5pPr>
            <a:lvl6pPr marL="2514600" indent="-228600" algn="r"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6pPr>
            <a:lvl7pPr marL="2971800" indent="-228600" algn="r"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7pPr>
            <a:lvl8pPr marL="3429000" indent="-228600" algn="r"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8pPr>
            <a:lvl9pPr marL="3886200" indent="-228600" algn="r"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9pPr>
          </a:lstStyle>
          <a:p>
            <a:pPr algn="l" fontAlgn="base">
              <a:spcBef>
                <a:spcPct val="0"/>
              </a:spcBef>
              <a:spcAft>
                <a:spcPct val="0"/>
              </a:spcAft>
            </a:pPr>
            <a:r>
              <a:rPr lang="es-AR" b="1" i="1" dirty="0">
                <a:solidFill>
                  <a:srgbClr val="000000"/>
                </a:solidFill>
                <a:latin typeface="Arial" panose="020B0604020202020204" pitchFamily="34" charset="0"/>
                <a:cs typeface="Arial" panose="020B0604020202020204" pitchFamily="34" charset="0"/>
              </a:rPr>
              <a:t>CATALINO NUÑEZ</a:t>
            </a:r>
            <a:r>
              <a:rPr lang="es-ES" b="1" i="1" dirty="0">
                <a:solidFill>
                  <a:srgbClr val="000000"/>
                </a:solidFill>
                <a:latin typeface="Arial" panose="020B0604020202020204" pitchFamily="34" charset="0"/>
                <a:cs typeface="Arial" panose="020B0604020202020204" pitchFamily="34" charset="0"/>
              </a:rPr>
              <a:t> </a:t>
            </a:r>
          </a:p>
          <a:p>
            <a:pPr algn="l" fontAlgn="base">
              <a:spcBef>
                <a:spcPct val="0"/>
              </a:spcBef>
              <a:spcAft>
                <a:spcPct val="0"/>
              </a:spcAft>
            </a:pPr>
            <a:r>
              <a:rPr lang="es-ES" sz="1400" b="1" dirty="0">
                <a:solidFill>
                  <a:srgbClr val="000000"/>
                </a:solidFill>
                <a:latin typeface="Arial" panose="020B0604020202020204" pitchFamily="34" charset="0"/>
                <a:cs typeface="Arial" panose="020B0604020202020204" pitchFamily="34" charset="0"/>
              </a:rPr>
              <a:t>Doctorando FCE – UBA, área de Administración</a:t>
            </a:r>
          </a:p>
          <a:p>
            <a:pPr algn="l" fontAlgn="base">
              <a:spcBef>
                <a:spcPct val="0"/>
              </a:spcBef>
              <a:spcAft>
                <a:spcPct val="0"/>
              </a:spcAft>
            </a:pPr>
            <a:r>
              <a:rPr lang="es-ES" sz="1400" b="1" dirty="0">
                <a:solidFill>
                  <a:srgbClr val="000000"/>
                </a:solidFill>
                <a:latin typeface="Arial" panose="020B0604020202020204" pitchFamily="34" charset="0"/>
                <a:cs typeface="Arial" panose="020B0604020202020204" pitchFamily="34" charset="0"/>
              </a:rPr>
              <a:t>Magíster de la Universidad de Buenos Aires en Administración </a:t>
            </a:r>
          </a:p>
          <a:p>
            <a:pPr algn="l" fontAlgn="base">
              <a:spcBef>
                <a:spcPct val="0"/>
              </a:spcBef>
              <a:spcAft>
                <a:spcPct val="0"/>
              </a:spcAft>
            </a:pPr>
            <a:r>
              <a:rPr lang="es-ES" sz="1400" b="1" dirty="0">
                <a:solidFill>
                  <a:srgbClr val="000000"/>
                </a:solidFill>
                <a:latin typeface="Arial" panose="020B0604020202020204" pitchFamily="34" charset="0"/>
                <a:cs typeface="Arial" panose="020B0604020202020204" pitchFamily="34" charset="0"/>
              </a:rPr>
              <a:t>Contador Público – FCE - UBA</a:t>
            </a:r>
          </a:p>
          <a:p>
            <a:pPr algn="l" fontAlgn="base">
              <a:spcBef>
                <a:spcPct val="0"/>
              </a:spcBef>
              <a:spcAft>
                <a:spcPct val="0"/>
              </a:spcAft>
            </a:pPr>
            <a:r>
              <a:rPr lang="es-ES" sz="1400" b="1" dirty="0">
                <a:solidFill>
                  <a:srgbClr val="000000"/>
                </a:solidFill>
                <a:latin typeface="Arial" panose="020B0604020202020204" pitchFamily="34" charset="0"/>
                <a:cs typeface="Arial" panose="020B0604020202020204" pitchFamily="34" charset="0"/>
              </a:rPr>
              <a:t>Licenciado en Administración – FCE UBA</a:t>
            </a:r>
          </a:p>
          <a:p>
            <a:pPr algn="l" fontAlgn="base">
              <a:spcBef>
                <a:spcPct val="0"/>
              </a:spcBef>
              <a:spcAft>
                <a:spcPct val="0"/>
              </a:spcAft>
            </a:pPr>
            <a:endParaRPr lang="es-ES" sz="1400" b="1" dirty="0">
              <a:solidFill>
                <a:srgbClr val="000000"/>
              </a:solidFill>
              <a:latin typeface="Arial" panose="020B0604020202020204" pitchFamily="34" charset="0"/>
              <a:cs typeface="Arial" panose="020B0604020202020204" pitchFamily="34" charset="0"/>
            </a:endParaRPr>
          </a:p>
        </p:txBody>
      </p:sp>
      <p:pic>
        <p:nvPicPr>
          <p:cNvPr id="6" name="Picture 2" descr="C:\Users\Walter\Downloads\IMG-20140320-WA0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925" y="3647872"/>
            <a:ext cx="1168741" cy="124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318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Lágrima"/>
          <p:cNvSpPr/>
          <p:nvPr/>
        </p:nvSpPr>
        <p:spPr>
          <a:xfrm>
            <a:off x="6479704" y="0"/>
            <a:ext cx="2664296" cy="2499742"/>
          </a:xfrm>
          <a:prstGeom prst="teardrop">
            <a:avLst/>
          </a:prstGeom>
          <a:solidFill>
            <a:srgbClr val="FFB400"/>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4 Rectángulo"/>
          <p:cNvSpPr/>
          <p:nvPr/>
        </p:nvSpPr>
        <p:spPr>
          <a:xfrm>
            <a:off x="6264188" y="128848"/>
            <a:ext cx="3239852" cy="2031325"/>
          </a:xfrm>
          <a:prstGeom prst="rect">
            <a:avLst/>
          </a:prstGeom>
        </p:spPr>
        <p:txBody>
          <a:bodyPr wrap="square">
            <a:spAutoFit/>
          </a:bodyPr>
          <a:lstStyle/>
          <a:p>
            <a:pPr lvl="0" algn="ctr">
              <a:lnSpc>
                <a:spcPct val="150000"/>
              </a:lnSpc>
            </a:pPr>
            <a:r>
              <a:rPr lang="es-AR" sz="2800" b="1" dirty="0" smtClean="0">
                <a:latin typeface="Trebuchet MS" pitchFamily="34" charset="0"/>
              </a:rPr>
              <a:t>EMPLEADOS</a:t>
            </a:r>
          </a:p>
          <a:p>
            <a:pPr lvl="0" algn="ctr">
              <a:lnSpc>
                <a:spcPct val="150000"/>
              </a:lnSpc>
            </a:pPr>
            <a:r>
              <a:rPr lang="es-AR" sz="2800" b="1" dirty="0" smtClean="0">
                <a:latin typeface="Trebuchet MS" pitchFamily="34" charset="0"/>
              </a:rPr>
              <a:t>EMBAJADORES </a:t>
            </a:r>
          </a:p>
          <a:p>
            <a:pPr lvl="0" algn="ctr">
              <a:lnSpc>
                <a:spcPct val="150000"/>
              </a:lnSpc>
            </a:pPr>
            <a:r>
              <a:rPr lang="es-AR" sz="2800" b="1" dirty="0" smtClean="0">
                <a:latin typeface="Trebuchet MS" pitchFamily="34" charset="0"/>
              </a:rPr>
              <a:t>DE MARCA</a:t>
            </a:r>
            <a:endParaRPr lang="es-AR" sz="2800" b="1" dirty="0">
              <a:latin typeface="Trebuchet MS" pitchFamily="34" charset="0"/>
            </a:endParaRPr>
          </a:p>
        </p:txBody>
      </p:sp>
      <p:sp>
        <p:nvSpPr>
          <p:cNvPr id="6" name="5 Rectángulo"/>
          <p:cNvSpPr/>
          <p:nvPr/>
        </p:nvSpPr>
        <p:spPr>
          <a:xfrm>
            <a:off x="287407" y="1049816"/>
            <a:ext cx="5976664" cy="400110"/>
          </a:xfrm>
          <a:prstGeom prst="rect">
            <a:avLst/>
          </a:prstGeom>
        </p:spPr>
        <p:txBody>
          <a:bodyPr wrap="square">
            <a:spAutoFit/>
          </a:bodyPr>
          <a:lstStyle/>
          <a:p>
            <a:pPr algn="ctr"/>
            <a:r>
              <a:rPr lang="es-ES" sz="2000" dirty="0" smtClean="0"/>
              <a:t>Mejor </a:t>
            </a:r>
            <a:r>
              <a:rPr lang="es-ES" sz="2000" b="1" dirty="0" smtClean="0"/>
              <a:t>activo</a:t>
            </a:r>
            <a:r>
              <a:rPr lang="es-ES" sz="2000" dirty="0" smtClean="0"/>
              <a:t> </a:t>
            </a:r>
            <a:r>
              <a:rPr lang="es-ES" sz="2000" dirty="0"/>
              <a:t>de la marca </a:t>
            </a:r>
            <a:r>
              <a:rPr lang="es-ES" sz="2000" b="1" dirty="0" smtClean="0"/>
              <a:t>= </a:t>
            </a:r>
            <a:r>
              <a:rPr lang="es-ES" sz="2000" dirty="0"/>
              <a:t>su </a:t>
            </a:r>
            <a:r>
              <a:rPr lang="es-ES" sz="2000" b="1" dirty="0"/>
              <a:t>gente</a:t>
            </a:r>
            <a:r>
              <a:rPr lang="es-ES" sz="2000" dirty="0"/>
              <a:t>, sus </a:t>
            </a:r>
            <a:r>
              <a:rPr lang="es-ES" sz="2000" b="1" dirty="0"/>
              <a:t>profesionales</a:t>
            </a:r>
          </a:p>
        </p:txBody>
      </p:sp>
      <p:sp>
        <p:nvSpPr>
          <p:cNvPr id="7" name="6 Rectángulo"/>
          <p:cNvSpPr/>
          <p:nvPr/>
        </p:nvSpPr>
        <p:spPr>
          <a:xfrm>
            <a:off x="287409" y="2223904"/>
            <a:ext cx="6372825" cy="707886"/>
          </a:xfrm>
          <a:prstGeom prst="rect">
            <a:avLst/>
          </a:prstGeom>
        </p:spPr>
        <p:txBody>
          <a:bodyPr wrap="square">
            <a:spAutoFit/>
          </a:bodyPr>
          <a:lstStyle/>
          <a:p>
            <a:pPr algn="ctr"/>
            <a:r>
              <a:rPr lang="es-ES" sz="2000" b="1" dirty="0" smtClean="0"/>
              <a:t>Trabajar</a:t>
            </a:r>
            <a:r>
              <a:rPr lang="es-ES" sz="2000" dirty="0" smtClean="0"/>
              <a:t> para que </a:t>
            </a:r>
            <a:r>
              <a:rPr lang="es-ES" sz="2000" dirty="0"/>
              <a:t>todos los </a:t>
            </a:r>
            <a:r>
              <a:rPr lang="es-ES" sz="2000" b="1" dirty="0"/>
              <a:t>profesionales conecten </a:t>
            </a:r>
            <a:r>
              <a:rPr lang="es-ES" sz="2000" dirty="0"/>
              <a:t>con la </a:t>
            </a:r>
            <a:r>
              <a:rPr lang="es-ES" sz="2000" b="1" dirty="0"/>
              <a:t>marca </a:t>
            </a:r>
            <a:r>
              <a:rPr lang="es-ES" sz="2000" b="1" dirty="0" smtClean="0"/>
              <a:t>corporativa</a:t>
            </a:r>
            <a:endParaRPr lang="es-ES" sz="2000" dirty="0"/>
          </a:p>
        </p:txBody>
      </p:sp>
      <p:sp>
        <p:nvSpPr>
          <p:cNvPr id="8" name="7 Rectángulo"/>
          <p:cNvSpPr/>
          <p:nvPr/>
        </p:nvSpPr>
        <p:spPr>
          <a:xfrm>
            <a:off x="216024" y="3435847"/>
            <a:ext cx="8676456" cy="1015663"/>
          </a:xfrm>
          <a:prstGeom prst="rect">
            <a:avLst/>
          </a:prstGeom>
        </p:spPr>
        <p:txBody>
          <a:bodyPr wrap="square">
            <a:spAutoFit/>
          </a:bodyPr>
          <a:lstStyle/>
          <a:p>
            <a:pPr algn="ctr"/>
            <a:r>
              <a:rPr lang="es-ES" sz="2000" dirty="0" smtClean="0"/>
              <a:t>Profesionales </a:t>
            </a:r>
            <a:r>
              <a:rPr lang="es-ES" sz="2000" b="1" dirty="0"/>
              <a:t>comprometidos, conectados y motivados:</a:t>
            </a:r>
            <a:r>
              <a:rPr lang="es-ES" sz="2000" dirty="0"/>
              <a:t> personas con un nivel de </a:t>
            </a:r>
            <a:r>
              <a:rPr lang="es-ES" sz="2000" b="1" dirty="0"/>
              <a:t>proximidad emocional con su trabajo</a:t>
            </a:r>
            <a:r>
              <a:rPr lang="es-ES" sz="2000" dirty="0"/>
              <a:t>, colegas y organización que les </a:t>
            </a:r>
            <a:r>
              <a:rPr lang="es-ES" sz="2000" b="1" dirty="0"/>
              <a:t>empuja constantemente a mejorar, a aprender y a desarrollar mejor </a:t>
            </a:r>
            <a:r>
              <a:rPr lang="es-ES" sz="2000" dirty="0"/>
              <a:t>sus tareas</a:t>
            </a:r>
          </a:p>
        </p:txBody>
      </p:sp>
      <p:sp>
        <p:nvSpPr>
          <p:cNvPr id="9" name="8 Rectángulo"/>
          <p:cNvSpPr/>
          <p:nvPr/>
        </p:nvSpPr>
        <p:spPr>
          <a:xfrm>
            <a:off x="2483769" y="339502"/>
            <a:ext cx="2996333" cy="400110"/>
          </a:xfrm>
          <a:prstGeom prst="rect">
            <a:avLst/>
          </a:prstGeom>
        </p:spPr>
        <p:txBody>
          <a:bodyPr wrap="none">
            <a:spAutoFit/>
          </a:bodyPr>
          <a:lstStyle/>
          <a:p>
            <a:pPr algn="ctr"/>
            <a:r>
              <a:rPr lang="es-ES" sz="2000" b="1" dirty="0" smtClean="0"/>
              <a:t>Personal           Corporativo</a:t>
            </a:r>
            <a:endParaRPr lang="es-ES" sz="2000" b="1" dirty="0"/>
          </a:p>
        </p:txBody>
      </p:sp>
      <p:pic>
        <p:nvPicPr>
          <p:cNvPr id="2050" name="Picture 2" descr="http://www.facturasi.com/wp-content/uploads/2013/05/signo-m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9068" y="396156"/>
            <a:ext cx="289458" cy="289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965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6779" y="3952676"/>
            <a:ext cx="8673441" cy="923330"/>
          </a:xfrm>
          <a:prstGeom prst="rect">
            <a:avLst/>
          </a:prstGeom>
        </p:spPr>
        <p:txBody>
          <a:bodyPr wrap="square">
            <a:spAutoFit/>
          </a:bodyPr>
          <a:lstStyle/>
          <a:p>
            <a:pPr algn="ctr"/>
            <a:r>
              <a:rPr lang="es-ES" sz="1800" dirty="0" smtClean="0">
                <a:solidFill>
                  <a:prstClr val="black"/>
                </a:solidFill>
              </a:rPr>
              <a:t>Cada </a:t>
            </a:r>
            <a:r>
              <a:rPr lang="es-ES" sz="1800" dirty="0">
                <a:solidFill>
                  <a:prstClr val="black"/>
                </a:solidFill>
              </a:rPr>
              <a:t>profesional necesita determinar cómo puede </a:t>
            </a:r>
            <a:r>
              <a:rPr lang="es-ES" sz="1800" b="1" dirty="0">
                <a:solidFill>
                  <a:prstClr val="black"/>
                </a:solidFill>
              </a:rPr>
              <a:t>trasladar la promesa de marca</a:t>
            </a:r>
            <a:r>
              <a:rPr lang="es-ES" sz="1800" dirty="0">
                <a:solidFill>
                  <a:prstClr val="black"/>
                </a:solidFill>
              </a:rPr>
              <a:t> de una forma </a:t>
            </a:r>
            <a:r>
              <a:rPr lang="es-ES" sz="1800" b="1" dirty="0">
                <a:solidFill>
                  <a:prstClr val="black"/>
                </a:solidFill>
              </a:rPr>
              <a:t>auténtica</a:t>
            </a:r>
            <a:r>
              <a:rPr lang="es-ES" sz="1800" dirty="0">
                <a:solidFill>
                  <a:prstClr val="black"/>
                </a:solidFill>
              </a:rPr>
              <a:t>, aprovechando y </a:t>
            </a:r>
            <a:r>
              <a:rPr lang="es-ES" sz="1800" b="1" dirty="0">
                <a:solidFill>
                  <a:prstClr val="black"/>
                </a:solidFill>
              </a:rPr>
              <a:t>uniendo la identidad corporativa con lo que le moviliza y hace único</a:t>
            </a:r>
          </a:p>
        </p:txBody>
      </p:sp>
      <p:sp>
        <p:nvSpPr>
          <p:cNvPr id="5" name="4 Rectángulo"/>
          <p:cNvSpPr/>
          <p:nvPr/>
        </p:nvSpPr>
        <p:spPr>
          <a:xfrm>
            <a:off x="107504" y="371440"/>
            <a:ext cx="8208912" cy="400110"/>
          </a:xfrm>
          <a:prstGeom prst="rect">
            <a:avLst/>
          </a:prstGeom>
        </p:spPr>
        <p:txBody>
          <a:bodyPr wrap="square">
            <a:spAutoFit/>
          </a:bodyPr>
          <a:lstStyle/>
          <a:p>
            <a:r>
              <a:rPr lang="es-ES" sz="2000" dirty="0"/>
              <a:t>Para </a:t>
            </a:r>
            <a:r>
              <a:rPr lang="es-ES" sz="2000" b="1" dirty="0"/>
              <a:t>transformar empleados en embajadores </a:t>
            </a:r>
            <a:r>
              <a:rPr lang="es-ES" sz="2000" dirty="0"/>
              <a:t>de marca se recomienda: </a:t>
            </a:r>
          </a:p>
        </p:txBody>
      </p:sp>
      <p:grpSp>
        <p:nvGrpSpPr>
          <p:cNvPr id="13" name="12 Grupo"/>
          <p:cNvGrpSpPr/>
          <p:nvPr/>
        </p:nvGrpSpPr>
        <p:grpSpPr>
          <a:xfrm>
            <a:off x="146779" y="1059583"/>
            <a:ext cx="9537791" cy="2300774"/>
            <a:chOff x="146777" y="1277347"/>
            <a:chExt cx="9537791" cy="2300774"/>
          </a:xfrm>
        </p:grpSpPr>
        <p:sp>
          <p:nvSpPr>
            <p:cNvPr id="6" name="Rectángulo 4"/>
            <p:cNvSpPr/>
            <p:nvPr/>
          </p:nvSpPr>
          <p:spPr>
            <a:xfrm>
              <a:off x="146777" y="1277347"/>
              <a:ext cx="418704" cy="646331"/>
            </a:xfrm>
            <a:prstGeom prst="rect">
              <a:avLst/>
            </a:prstGeom>
            <a:noFill/>
            <a:ln>
              <a:noFill/>
            </a:ln>
          </p:spPr>
          <p:txBody>
            <a:bodyPr wrap="none" lIns="91440" tIns="45720" rIns="91440" bIns="45720">
              <a:spAutoFit/>
            </a:bodyPr>
            <a:lstStyle/>
            <a:p>
              <a:pPr algn="ctr"/>
              <a:r>
                <a:rPr lang="es-AR" sz="3600" b="1" dirty="0" smtClean="0">
                  <a:ln w="3175">
                    <a:solidFill>
                      <a:srgbClr val="CC0000"/>
                    </a:solidFill>
                    <a:prstDash val="solid"/>
                  </a:ln>
                  <a:solidFill>
                    <a:srgbClr val="CC0000"/>
                  </a:solidFill>
                </a:rPr>
                <a:t>1</a:t>
              </a:r>
              <a:endParaRPr lang="es-AR" sz="3600" b="1" dirty="0">
                <a:ln w="3175">
                  <a:solidFill>
                    <a:srgbClr val="CC0000"/>
                  </a:solidFill>
                  <a:prstDash val="solid"/>
                </a:ln>
                <a:solidFill>
                  <a:srgbClr val="CC0000"/>
                </a:solidFill>
              </a:endParaRPr>
            </a:p>
          </p:txBody>
        </p:sp>
        <p:sp>
          <p:nvSpPr>
            <p:cNvPr id="7" name="Rectángulo 4"/>
            <p:cNvSpPr/>
            <p:nvPr/>
          </p:nvSpPr>
          <p:spPr>
            <a:xfrm>
              <a:off x="146777" y="2067694"/>
              <a:ext cx="418704" cy="646331"/>
            </a:xfrm>
            <a:prstGeom prst="rect">
              <a:avLst/>
            </a:prstGeom>
            <a:noFill/>
            <a:ln>
              <a:noFill/>
            </a:ln>
          </p:spPr>
          <p:txBody>
            <a:bodyPr wrap="none" lIns="91440" tIns="45720" rIns="91440" bIns="45720">
              <a:spAutoFit/>
            </a:bodyPr>
            <a:lstStyle/>
            <a:p>
              <a:pPr algn="ctr"/>
              <a:r>
                <a:rPr lang="es-AR" sz="3600" b="1" dirty="0" smtClean="0">
                  <a:ln w="3175">
                    <a:solidFill>
                      <a:schemeClr val="accent6">
                        <a:lumMod val="75000"/>
                      </a:schemeClr>
                    </a:solidFill>
                    <a:prstDash val="solid"/>
                  </a:ln>
                  <a:solidFill>
                    <a:schemeClr val="accent6">
                      <a:lumMod val="75000"/>
                    </a:schemeClr>
                  </a:solidFill>
                </a:rPr>
                <a:t>2</a:t>
              </a:r>
              <a:endParaRPr lang="es-AR" sz="3600" b="1" dirty="0">
                <a:ln w="3175">
                  <a:solidFill>
                    <a:schemeClr val="accent6">
                      <a:lumMod val="75000"/>
                    </a:schemeClr>
                  </a:solidFill>
                  <a:prstDash val="solid"/>
                </a:ln>
                <a:solidFill>
                  <a:schemeClr val="accent6">
                    <a:lumMod val="75000"/>
                  </a:schemeClr>
                </a:solidFill>
              </a:endParaRPr>
            </a:p>
          </p:txBody>
        </p:sp>
        <p:sp>
          <p:nvSpPr>
            <p:cNvPr id="8" name="Rectángulo 4"/>
            <p:cNvSpPr/>
            <p:nvPr/>
          </p:nvSpPr>
          <p:spPr>
            <a:xfrm>
              <a:off x="146777" y="2931790"/>
              <a:ext cx="418704" cy="646331"/>
            </a:xfrm>
            <a:prstGeom prst="rect">
              <a:avLst/>
            </a:prstGeom>
            <a:noFill/>
            <a:ln>
              <a:noFill/>
            </a:ln>
          </p:spPr>
          <p:txBody>
            <a:bodyPr wrap="none" lIns="91440" tIns="45720" rIns="91440" bIns="45720">
              <a:spAutoFit/>
            </a:bodyPr>
            <a:lstStyle/>
            <a:p>
              <a:pPr algn="ctr"/>
              <a:r>
                <a:rPr lang="es-AR" sz="3600" b="1" dirty="0" smtClean="0">
                  <a:ln w="3175">
                    <a:solidFill>
                      <a:srgbClr val="E6A400"/>
                    </a:solidFill>
                    <a:prstDash val="solid"/>
                  </a:ln>
                  <a:solidFill>
                    <a:srgbClr val="E6A400"/>
                  </a:solidFill>
                </a:rPr>
                <a:t>3</a:t>
              </a:r>
              <a:endParaRPr lang="es-AR" sz="3600" b="1" dirty="0">
                <a:ln w="3175">
                  <a:solidFill>
                    <a:srgbClr val="E6A400"/>
                  </a:solidFill>
                  <a:prstDash val="solid"/>
                </a:ln>
                <a:solidFill>
                  <a:srgbClr val="E6A400"/>
                </a:solidFill>
              </a:endParaRPr>
            </a:p>
          </p:txBody>
        </p:sp>
        <p:sp>
          <p:nvSpPr>
            <p:cNvPr id="10" name="9 Rectángulo"/>
            <p:cNvSpPr/>
            <p:nvPr/>
          </p:nvSpPr>
          <p:spPr>
            <a:xfrm>
              <a:off x="467544" y="1451560"/>
              <a:ext cx="8136904" cy="400110"/>
            </a:xfrm>
            <a:prstGeom prst="rect">
              <a:avLst/>
            </a:prstGeom>
          </p:spPr>
          <p:txBody>
            <a:bodyPr wrap="square">
              <a:spAutoFit/>
            </a:bodyPr>
            <a:lstStyle/>
            <a:p>
              <a:pPr lvl="0"/>
              <a:r>
                <a:rPr lang="es-ES" sz="2000" dirty="0">
                  <a:solidFill>
                    <a:prstClr val="black"/>
                  </a:solidFill>
                </a:rPr>
                <a:t>Promover el autoconocimiento y la identidad personal (Personal </a:t>
              </a:r>
              <a:r>
                <a:rPr lang="es-ES" sz="2000" dirty="0" err="1">
                  <a:solidFill>
                    <a:prstClr val="black"/>
                  </a:solidFill>
                </a:rPr>
                <a:t>Branding</a:t>
              </a:r>
              <a:r>
                <a:rPr lang="es-ES" sz="2000" dirty="0">
                  <a:solidFill>
                    <a:prstClr val="black"/>
                  </a:solidFill>
                </a:rPr>
                <a:t>)</a:t>
              </a:r>
            </a:p>
          </p:txBody>
        </p:sp>
        <p:sp>
          <p:nvSpPr>
            <p:cNvPr id="11" name="10 Rectángulo"/>
            <p:cNvSpPr/>
            <p:nvPr/>
          </p:nvSpPr>
          <p:spPr>
            <a:xfrm>
              <a:off x="467544" y="2294751"/>
              <a:ext cx="9217024" cy="400110"/>
            </a:xfrm>
            <a:prstGeom prst="rect">
              <a:avLst/>
            </a:prstGeom>
          </p:spPr>
          <p:txBody>
            <a:bodyPr wrap="square">
              <a:spAutoFit/>
            </a:bodyPr>
            <a:lstStyle/>
            <a:p>
              <a:r>
                <a:rPr lang="es-ES" sz="2000" dirty="0">
                  <a:solidFill>
                    <a:prstClr val="black"/>
                  </a:solidFill>
                </a:rPr>
                <a:t>Convertir el conocimiento de marca interno en una prioridad (</a:t>
              </a:r>
              <a:r>
                <a:rPr lang="es-ES" sz="2000" dirty="0" err="1">
                  <a:solidFill>
                    <a:prstClr val="black"/>
                  </a:solidFill>
                </a:rPr>
                <a:t>Corporate</a:t>
              </a:r>
              <a:r>
                <a:rPr lang="es-ES" sz="2000" dirty="0">
                  <a:solidFill>
                    <a:prstClr val="black"/>
                  </a:solidFill>
                </a:rPr>
                <a:t> </a:t>
              </a:r>
              <a:r>
                <a:rPr lang="es-ES" sz="2000" dirty="0" err="1">
                  <a:solidFill>
                    <a:prstClr val="black"/>
                  </a:solidFill>
                </a:rPr>
                <a:t>Branding</a:t>
              </a:r>
              <a:r>
                <a:rPr lang="es-ES" sz="2000" dirty="0">
                  <a:solidFill>
                    <a:prstClr val="black"/>
                  </a:solidFill>
                </a:rPr>
                <a:t>)</a:t>
              </a:r>
            </a:p>
          </p:txBody>
        </p:sp>
        <p:sp>
          <p:nvSpPr>
            <p:cNvPr id="12" name="11 Rectángulo"/>
            <p:cNvSpPr/>
            <p:nvPr/>
          </p:nvSpPr>
          <p:spPr>
            <a:xfrm>
              <a:off x="467544" y="3147814"/>
              <a:ext cx="4017062" cy="400110"/>
            </a:xfrm>
            <a:prstGeom prst="rect">
              <a:avLst/>
            </a:prstGeom>
          </p:spPr>
          <p:txBody>
            <a:bodyPr wrap="none">
              <a:spAutoFit/>
            </a:bodyPr>
            <a:lstStyle/>
            <a:p>
              <a:r>
                <a:rPr lang="es-ES" sz="2000" dirty="0"/>
                <a:t>Conectar lo personal y lo corporativo</a:t>
              </a:r>
            </a:p>
          </p:txBody>
        </p:sp>
      </p:gr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1214" y="2643759"/>
            <a:ext cx="1337250" cy="119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988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3 Lágrima"/>
          <p:cNvSpPr/>
          <p:nvPr/>
        </p:nvSpPr>
        <p:spPr>
          <a:xfrm flipH="1">
            <a:off x="0" y="-20538"/>
            <a:ext cx="3275856" cy="2067694"/>
          </a:xfrm>
          <a:prstGeom prst="teardrop">
            <a:avLst/>
          </a:prstGeom>
          <a:solidFill>
            <a:srgbClr val="FF6600"/>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6">
                  <a:lumMod val="75000"/>
                </a:schemeClr>
              </a:solidFill>
            </a:endParaRPr>
          </a:p>
        </p:txBody>
      </p:sp>
      <p:sp>
        <p:nvSpPr>
          <p:cNvPr id="5" name="4 Rectángulo"/>
          <p:cNvSpPr/>
          <p:nvPr/>
        </p:nvSpPr>
        <p:spPr>
          <a:xfrm>
            <a:off x="-36512" y="106636"/>
            <a:ext cx="3384376" cy="1384995"/>
          </a:xfrm>
          <a:prstGeom prst="rect">
            <a:avLst/>
          </a:prstGeom>
        </p:spPr>
        <p:txBody>
          <a:bodyPr wrap="square">
            <a:spAutoFit/>
          </a:bodyPr>
          <a:lstStyle/>
          <a:p>
            <a:pPr lvl="0" algn="ctr">
              <a:lnSpc>
                <a:spcPct val="150000"/>
              </a:lnSpc>
            </a:pPr>
            <a:r>
              <a:rPr lang="es-AR" sz="2800" b="1" dirty="0" smtClean="0">
                <a:latin typeface="Trebuchet MS" pitchFamily="34" charset="0"/>
              </a:rPr>
              <a:t>CLAVES DEL NEUROMARKETING</a:t>
            </a:r>
            <a:endParaRPr lang="es-AR" sz="2800" b="1" dirty="0">
              <a:latin typeface="Trebuchet MS" pitchFamily="34" charset="0"/>
            </a:endParaRPr>
          </a:p>
        </p:txBody>
      </p:sp>
      <p:sp>
        <p:nvSpPr>
          <p:cNvPr id="9" name="8 CuadroTexto"/>
          <p:cNvSpPr txBox="1"/>
          <p:nvPr/>
        </p:nvSpPr>
        <p:spPr>
          <a:xfrm>
            <a:off x="3635896" y="164821"/>
            <a:ext cx="2016224" cy="1428214"/>
          </a:xfrm>
          <a:prstGeom prst="ellipse">
            <a:avLst/>
          </a:prstGeom>
          <a:solidFill>
            <a:schemeClr val="bg1"/>
          </a:solidFill>
          <a:effectLst>
            <a:innerShdw blurRad="63500" dist="50800" dir="5400000">
              <a:prstClr val="black">
                <a:alpha val="50000"/>
              </a:prstClr>
            </a:innerShdw>
          </a:effectLst>
        </p:spPr>
        <p:txBody>
          <a:bodyPr wrap="square" rtlCol="0">
            <a:spAutoFit/>
          </a:bodyPr>
          <a:lstStyle/>
          <a:p>
            <a:pPr algn="ctr"/>
            <a:r>
              <a:rPr lang="es-ES" sz="2000" b="1" dirty="0" smtClean="0"/>
              <a:t>Centrarse en las emociones</a:t>
            </a:r>
          </a:p>
        </p:txBody>
      </p:sp>
      <p:sp>
        <p:nvSpPr>
          <p:cNvPr id="10" name="9 Elipse"/>
          <p:cNvSpPr/>
          <p:nvPr/>
        </p:nvSpPr>
        <p:spPr>
          <a:xfrm>
            <a:off x="179512" y="2372188"/>
            <a:ext cx="1729484" cy="1428214"/>
          </a:xfrm>
          <a:prstGeom prst="ellipse">
            <a:avLst/>
          </a:prstGeom>
          <a:solidFill>
            <a:schemeClr val="bg1"/>
          </a:solidFill>
          <a:effectLst>
            <a:innerShdw blurRad="63500" dist="50800" dir="5400000">
              <a:prstClr val="black">
                <a:alpha val="50000"/>
              </a:prstClr>
            </a:innerShdw>
          </a:effectLst>
        </p:spPr>
        <p:txBody>
          <a:bodyPr wrap="square" rtlCol="0">
            <a:spAutoFit/>
          </a:bodyPr>
          <a:lstStyle/>
          <a:p>
            <a:pPr algn="ctr"/>
            <a:r>
              <a:rPr lang="es-ES" sz="2000" b="1" dirty="0" smtClean="0"/>
              <a:t>No </a:t>
            </a:r>
            <a:r>
              <a:rPr lang="es-ES" sz="2000" b="1" dirty="0"/>
              <a:t>dar nada por </a:t>
            </a:r>
            <a:r>
              <a:rPr lang="es-ES" sz="2000" b="1" dirty="0" smtClean="0"/>
              <a:t>sentado</a:t>
            </a:r>
          </a:p>
        </p:txBody>
      </p:sp>
      <p:sp>
        <p:nvSpPr>
          <p:cNvPr id="11" name="10 Elipse"/>
          <p:cNvSpPr/>
          <p:nvPr/>
        </p:nvSpPr>
        <p:spPr>
          <a:xfrm>
            <a:off x="6336704" y="446135"/>
            <a:ext cx="2411760" cy="2293799"/>
          </a:xfrm>
          <a:prstGeom prst="ellipse">
            <a:avLst/>
          </a:prstGeom>
          <a:solidFill>
            <a:schemeClr val="bg1"/>
          </a:solidFill>
          <a:effectLst>
            <a:innerShdw blurRad="63500" dist="50800" dir="5400000">
              <a:prstClr val="black">
                <a:alpha val="50000"/>
              </a:prstClr>
            </a:innerShdw>
          </a:effectLst>
        </p:spPr>
        <p:txBody>
          <a:bodyPr wrap="square" rtlCol="0">
            <a:spAutoFit/>
          </a:bodyPr>
          <a:lstStyle/>
          <a:p>
            <a:pPr algn="ctr"/>
            <a:r>
              <a:rPr lang="es-ES" sz="2000" b="1" dirty="0" smtClean="0"/>
              <a:t>Llegar </a:t>
            </a:r>
            <a:r>
              <a:rPr lang="es-ES" sz="2000" b="1" dirty="0"/>
              <a:t>al mayor número de sentidos </a:t>
            </a:r>
            <a:r>
              <a:rPr lang="es-ES" sz="2000" b="1" dirty="0" smtClean="0"/>
              <a:t>posible</a:t>
            </a:r>
          </a:p>
        </p:txBody>
      </p:sp>
      <p:sp>
        <p:nvSpPr>
          <p:cNvPr id="2" name="1 Elipse"/>
          <p:cNvSpPr/>
          <p:nvPr/>
        </p:nvSpPr>
        <p:spPr>
          <a:xfrm>
            <a:off x="5240863" y="3085101"/>
            <a:ext cx="2088232" cy="1861006"/>
          </a:xfrm>
          <a:prstGeom prst="ellipse">
            <a:avLst/>
          </a:prstGeom>
          <a:solidFill>
            <a:schemeClr val="bg1"/>
          </a:solidFill>
          <a:effectLst>
            <a:innerShdw blurRad="63500" dist="50800" dir="5400000">
              <a:prstClr val="black">
                <a:alpha val="50000"/>
              </a:prstClr>
            </a:innerShdw>
          </a:effectLst>
        </p:spPr>
        <p:txBody>
          <a:bodyPr wrap="square" rtlCol="0">
            <a:spAutoFit/>
          </a:bodyPr>
          <a:lstStyle/>
          <a:p>
            <a:pPr algn="ctr"/>
            <a:r>
              <a:rPr lang="es-ES" sz="2000" b="1" dirty="0" smtClean="0"/>
              <a:t>El </a:t>
            </a:r>
            <a:r>
              <a:rPr lang="es-ES" sz="2000" b="1" dirty="0"/>
              <a:t>dolor vende más que el </a:t>
            </a:r>
            <a:r>
              <a:rPr lang="es-ES" sz="2000" b="1" dirty="0" smtClean="0"/>
              <a:t>placer</a:t>
            </a:r>
          </a:p>
        </p:txBody>
      </p:sp>
      <p:sp>
        <p:nvSpPr>
          <p:cNvPr id="6" name="5 Elipse"/>
          <p:cNvSpPr/>
          <p:nvPr/>
        </p:nvSpPr>
        <p:spPr>
          <a:xfrm>
            <a:off x="2555776" y="2438748"/>
            <a:ext cx="2160240" cy="1861006"/>
          </a:xfrm>
          <a:prstGeom prst="ellipse">
            <a:avLst/>
          </a:prstGeom>
          <a:solidFill>
            <a:schemeClr val="bg1"/>
          </a:solidFill>
          <a:effectLst>
            <a:innerShdw blurRad="63500" dist="50800" dir="5400000">
              <a:prstClr val="black">
                <a:alpha val="50000"/>
              </a:prstClr>
            </a:innerShdw>
          </a:effectLst>
        </p:spPr>
        <p:txBody>
          <a:bodyPr wrap="square" rtlCol="0">
            <a:spAutoFit/>
          </a:bodyPr>
          <a:lstStyle/>
          <a:p>
            <a:pPr algn="ctr"/>
            <a:r>
              <a:rPr lang="es-ES" sz="2000" b="1" dirty="0" smtClean="0"/>
              <a:t>Nunca </a:t>
            </a:r>
            <a:r>
              <a:rPr lang="es-ES" sz="2000" b="1" dirty="0"/>
              <a:t>es temprano para llegar al </a:t>
            </a:r>
            <a:r>
              <a:rPr lang="es-ES" sz="2000" b="1" dirty="0" smtClean="0"/>
              <a:t>cliente</a:t>
            </a:r>
          </a:p>
        </p:txBody>
      </p:sp>
    </p:spTree>
    <p:extLst>
      <p:ext uri="{BB962C8B-B14F-4D97-AF65-F5344CB8AC3E}">
        <p14:creationId xmlns:p14="http://schemas.microsoft.com/office/powerpoint/2010/main" val="1425716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0" y="1910970"/>
            <a:ext cx="9144000" cy="3226594"/>
          </a:xfrm>
          <a:prstGeom prst="rect">
            <a:avLst/>
          </a:prstGeom>
          <a:solidFill>
            <a:srgbClr val="FFB400"/>
          </a:solidFill>
          <a:ln w="9525">
            <a:solidFill>
              <a:schemeClr val="tx1"/>
            </a:solidFill>
            <a:miter lim="800000"/>
            <a:headEnd/>
            <a:tailEnd/>
          </a:ln>
        </p:spPr>
        <p:txBody>
          <a:bodyPr wrap="none" lIns="77925" tIns="38963" rIns="77925" bIns="38963" anchor="ctr"/>
          <a:lstStyle/>
          <a:p>
            <a:endParaRPr lang="es-ES"/>
          </a:p>
        </p:txBody>
      </p:sp>
      <p:sp>
        <p:nvSpPr>
          <p:cNvPr id="624643" name="Rectangle 3"/>
          <p:cNvSpPr>
            <a:spLocks noChangeArrowheads="1"/>
          </p:cNvSpPr>
          <p:nvPr/>
        </p:nvSpPr>
        <p:spPr bwMode="auto">
          <a:xfrm>
            <a:off x="3455377" y="1993198"/>
            <a:ext cx="5649058" cy="31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7925" tIns="38963" rIns="77925" bIns="38963">
            <a:spAutoFit/>
          </a:bodyPr>
          <a:lstStyle/>
          <a:p>
            <a:pPr>
              <a:lnSpc>
                <a:spcPct val="110000"/>
              </a:lnSpc>
              <a:spcBef>
                <a:spcPct val="55000"/>
              </a:spcBef>
              <a:spcAft>
                <a:spcPct val="25000"/>
              </a:spcAft>
            </a:pPr>
            <a:r>
              <a:rPr lang="es-MX" sz="1600" dirty="0">
                <a:latin typeface="Calibri" pitchFamily="34" charset="0"/>
              </a:rPr>
              <a:t>“En algún momento todo se empieza a amalgamar adentro de uno. Se trata de un montón de símbolos que se comienzan a unir, que, de tanto mirarlos y utilizarlos toman una forma distinta, se </a:t>
            </a:r>
            <a:r>
              <a:rPr lang="es-MX" sz="1600" dirty="0" err="1">
                <a:latin typeface="Calibri" pitchFamily="34" charset="0"/>
              </a:rPr>
              <a:t>desencriptan</a:t>
            </a:r>
            <a:r>
              <a:rPr lang="es-MX" sz="1600" dirty="0">
                <a:latin typeface="Calibri" pitchFamily="34" charset="0"/>
              </a:rPr>
              <a:t>. </a:t>
            </a:r>
          </a:p>
          <a:p>
            <a:pPr>
              <a:lnSpc>
                <a:spcPct val="110000"/>
              </a:lnSpc>
              <a:spcBef>
                <a:spcPct val="55000"/>
              </a:spcBef>
              <a:spcAft>
                <a:spcPct val="25000"/>
              </a:spcAft>
            </a:pPr>
            <a:r>
              <a:rPr lang="es-MX" sz="1600" dirty="0">
                <a:latin typeface="Calibri" pitchFamily="34" charset="0"/>
              </a:rPr>
              <a:t>Entonces las cosas que aparentemente no tienen nada que ver </a:t>
            </a:r>
            <a:r>
              <a:rPr lang="es-MX" sz="1600" b="1" dirty="0">
                <a:latin typeface="Calibri" pitchFamily="34" charset="0"/>
              </a:rPr>
              <a:t>comienzan a tener un sentido profundo unas con otras</a:t>
            </a:r>
            <a:r>
              <a:rPr lang="es-MX" sz="1600" dirty="0">
                <a:latin typeface="Calibri" pitchFamily="34" charset="0"/>
              </a:rPr>
              <a:t>. Comienza a aparecer un </a:t>
            </a:r>
            <a:r>
              <a:rPr lang="es-MX" sz="1600" b="1" dirty="0">
                <a:latin typeface="Calibri" pitchFamily="34" charset="0"/>
              </a:rPr>
              <a:t>orden en ese caos aparente</a:t>
            </a:r>
            <a:r>
              <a:rPr lang="es-MX" sz="1600" dirty="0">
                <a:latin typeface="Calibri" pitchFamily="34" charset="0"/>
              </a:rPr>
              <a:t>.</a:t>
            </a:r>
          </a:p>
          <a:p>
            <a:pPr>
              <a:lnSpc>
                <a:spcPct val="110000"/>
              </a:lnSpc>
              <a:spcBef>
                <a:spcPct val="55000"/>
              </a:spcBef>
              <a:spcAft>
                <a:spcPct val="25000"/>
              </a:spcAft>
            </a:pPr>
            <a:r>
              <a:rPr lang="es-MX" sz="1600" dirty="0">
                <a:latin typeface="Calibri" pitchFamily="34" charset="0"/>
              </a:rPr>
              <a:t>La sorpresa, la gracia, la síntesis, llegan a convertirse en herramientas, junto con la fluidez del dibujo. La mano comienza a soltarse. Todo cobra sentido.”</a:t>
            </a:r>
            <a:endParaRPr lang="es-ES" sz="1600" dirty="0">
              <a:latin typeface="Calibri" pitchFamily="34" charset="0"/>
            </a:endParaRPr>
          </a:p>
        </p:txBody>
      </p:sp>
      <p:sp>
        <p:nvSpPr>
          <p:cNvPr id="164869" name="Rectangle 5"/>
          <p:cNvSpPr>
            <a:spLocks noChangeArrowheads="1"/>
          </p:cNvSpPr>
          <p:nvPr/>
        </p:nvSpPr>
        <p:spPr bwMode="auto">
          <a:xfrm>
            <a:off x="-48358" y="411511"/>
            <a:ext cx="5224097" cy="61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7925" tIns="38963" rIns="77925" bIns="38963">
            <a:spAutoFit/>
          </a:bodyPr>
          <a:lstStyle/>
          <a:p>
            <a:pPr>
              <a:lnSpc>
                <a:spcPct val="130000"/>
              </a:lnSpc>
              <a:spcBef>
                <a:spcPct val="50000"/>
              </a:spcBef>
            </a:pPr>
            <a:r>
              <a:rPr lang="es-MX" sz="2700">
                <a:solidFill>
                  <a:srgbClr val="FFB400"/>
                </a:solidFill>
                <a:latin typeface="Tahoma" pitchFamily="34" charset="0"/>
              </a:rPr>
              <a:t>El proceso creativo</a:t>
            </a:r>
            <a:endParaRPr lang="es-ES" sz="2700">
              <a:solidFill>
                <a:srgbClr val="FFB400"/>
              </a:solidFill>
              <a:latin typeface="Tahoma" pitchFamily="34" charset="0"/>
            </a:endParaRPr>
          </a:p>
        </p:txBody>
      </p:sp>
      <p:pic>
        <p:nvPicPr>
          <p:cNvPr id="5122" name="Picture 2" descr="http://www.gaturro.com/img/nik_foo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44" y="1603788"/>
            <a:ext cx="3457575" cy="3533776"/>
          </a:xfrm>
          <a:prstGeom prst="rect">
            <a:avLst/>
          </a:prstGeom>
          <a:noFill/>
          <a:extLst>
            <a:ext uri="{909E8E84-426E-40DD-AFC4-6F175D3DCCD1}">
              <a14:hiddenFill xmlns:a14="http://schemas.microsoft.com/office/drawing/2010/main">
                <a:solidFill>
                  <a:srgbClr val="FFFFFF"/>
                </a:solidFill>
              </a14:hiddenFill>
            </a:ext>
          </a:extLst>
        </p:spPr>
      </p:pic>
      <p:sp>
        <p:nvSpPr>
          <p:cNvPr id="8" name="7 Lágrima"/>
          <p:cNvSpPr/>
          <p:nvPr/>
        </p:nvSpPr>
        <p:spPr>
          <a:xfrm>
            <a:off x="6804248" y="1"/>
            <a:ext cx="2339752" cy="1995686"/>
          </a:xfrm>
          <a:prstGeom prst="teardrop">
            <a:avLst/>
          </a:prstGeom>
          <a:solidFill>
            <a:srgbClr val="FFB400"/>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8 Rectángulo"/>
          <p:cNvSpPr/>
          <p:nvPr/>
        </p:nvSpPr>
        <p:spPr>
          <a:xfrm>
            <a:off x="6912260" y="250652"/>
            <a:ext cx="2196244" cy="1384995"/>
          </a:xfrm>
          <a:prstGeom prst="rect">
            <a:avLst/>
          </a:prstGeom>
        </p:spPr>
        <p:txBody>
          <a:bodyPr wrap="square">
            <a:spAutoFit/>
          </a:bodyPr>
          <a:lstStyle/>
          <a:p>
            <a:pPr lvl="0" algn="ctr">
              <a:lnSpc>
                <a:spcPct val="150000"/>
              </a:lnSpc>
            </a:pPr>
            <a:r>
              <a:rPr lang="es-AR" sz="2800" b="1" dirty="0" smtClean="0">
                <a:latin typeface="Trebuchet MS" pitchFamily="34" charset="0"/>
              </a:rPr>
              <a:t>CREAR </a:t>
            </a:r>
          </a:p>
          <a:p>
            <a:pPr lvl="0" algn="ctr">
              <a:lnSpc>
                <a:spcPct val="150000"/>
              </a:lnSpc>
            </a:pPr>
            <a:r>
              <a:rPr lang="es-AR" sz="2800" b="1" dirty="0" smtClean="0">
                <a:latin typeface="Trebuchet MS" pitchFamily="34" charset="0"/>
              </a:rPr>
              <a:t>INNOVAR</a:t>
            </a:r>
            <a:endParaRPr lang="es-AR" sz="2800" b="1" dirty="0">
              <a:latin typeface="Trebuchet MS" pitchFamily="34" charset="0"/>
            </a:endParaRPr>
          </a:p>
        </p:txBody>
      </p:sp>
    </p:spTree>
    <p:extLst>
      <p:ext uri="{BB962C8B-B14F-4D97-AF65-F5344CB8AC3E}">
        <p14:creationId xmlns:p14="http://schemas.microsoft.com/office/powerpoint/2010/main" val="329189375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ChangeArrowheads="1"/>
          </p:cNvSpPr>
          <p:nvPr/>
        </p:nvSpPr>
        <p:spPr bwMode="auto">
          <a:xfrm>
            <a:off x="1" y="0"/>
            <a:ext cx="2296258" cy="5143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7925" tIns="38963" rIns="77925" bIns="38963" anchor="ctr"/>
          <a:lstStyle/>
          <a:p>
            <a:endParaRPr lang="es-ES"/>
          </a:p>
        </p:txBody>
      </p:sp>
      <p:sp>
        <p:nvSpPr>
          <p:cNvPr id="625667" name="Rectangle 3"/>
          <p:cNvSpPr>
            <a:spLocks noChangeArrowheads="1"/>
          </p:cNvSpPr>
          <p:nvPr/>
        </p:nvSpPr>
        <p:spPr bwMode="auto">
          <a:xfrm>
            <a:off x="2677258" y="627461"/>
            <a:ext cx="6041780" cy="4081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7925" tIns="38963" rIns="77925" bIns="38963">
            <a:spAutoFit/>
          </a:bodyPr>
          <a:lstStyle/>
          <a:p>
            <a:pPr>
              <a:lnSpc>
                <a:spcPct val="130000"/>
              </a:lnSpc>
              <a:spcBef>
                <a:spcPct val="50000"/>
              </a:spcBef>
            </a:pPr>
            <a:r>
              <a:rPr lang="es-MX" sz="1700">
                <a:solidFill>
                  <a:schemeClr val="bg1"/>
                </a:solidFill>
                <a:latin typeface="Tahoma" pitchFamily="34" charset="0"/>
              </a:rPr>
              <a:t>Por los locos, los inadaptados, los rebeldes, los agitadores, las clavijas redondas en los orificios cuadrados, los que ven las cosas de manera distinta. No sienten apego por las reglas ni respetan el estado de cosas. </a:t>
            </a:r>
          </a:p>
          <a:p>
            <a:pPr>
              <a:lnSpc>
                <a:spcPct val="130000"/>
              </a:lnSpc>
              <a:spcBef>
                <a:spcPct val="50000"/>
              </a:spcBef>
            </a:pPr>
            <a:r>
              <a:rPr lang="es-MX" sz="1700">
                <a:solidFill>
                  <a:schemeClr val="bg1"/>
                </a:solidFill>
                <a:latin typeface="Tahoma" pitchFamily="34" charset="0"/>
              </a:rPr>
              <a:t>Puedes citarlos, disentir, glorificarlos o difamarlos. Lo único que no puedes hacer es ignorarlos, pues son los que producen cambios. </a:t>
            </a:r>
          </a:p>
          <a:p>
            <a:pPr>
              <a:lnSpc>
                <a:spcPct val="130000"/>
              </a:lnSpc>
              <a:spcBef>
                <a:spcPct val="50000"/>
              </a:spcBef>
            </a:pPr>
            <a:r>
              <a:rPr lang="es-MX" sz="1700">
                <a:solidFill>
                  <a:schemeClr val="bg1"/>
                </a:solidFill>
                <a:latin typeface="Tahoma" pitchFamily="34" charset="0"/>
              </a:rPr>
              <a:t>Permiten el avance de la humanidad y, aunque algunos los consideran delirantes, nosotros vemos genios porque las personas lo bastante alocadas para pensar que pueden cambiar el mundo son las que lo cambian.</a:t>
            </a:r>
            <a:endParaRPr lang="es-ES" sz="1700">
              <a:solidFill>
                <a:schemeClr val="bg1"/>
              </a:solidFill>
              <a:latin typeface="Tahoma" pitchFamily="34" charset="0"/>
            </a:endParaRPr>
          </a:p>
        </p:txBody>
      </p:sp>
      <p:grpSp>
        <p:nvGrpSpPr>
          <p:cNvPr id="2" name="Group 4"/>
          <p:cNvGrpSpPr>
            <a:grpSpLocks/>
          </p:cNvGrpSpPr>
          <p:nvPr/>
        </p:nvGrpSpPr>
        <p:grpSpPr bwMode="auto">
          <a:xfrm>
            <a:off x="-29308" y="3900488"/>
            <a:ext cx="2363666" cy="1273970"/>
            <a:chOff x="-19" y="3276"/>
            <a:chExt cx="1611" cy="1070"/>
          </a:xfrm>
        </p:grpSpPr>
        <p:sp>
          <p:nvSpPr>
            <p:cNvPr id="165893" name="Rectangle 5"/>
            <p:cNvSpPr>
              <a:spLocks noChangeArrowheads="1"/>
            </p:cNvSpPr>
            <p:nvPr/>
          </p:nvSpPr>
          <p:spPr bwMode="auto">
            <a:xfrm>
              <a:off x="-19" y="3888"/>
              <a:ext cx="1611" cy="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a:lnSpc>
                  <a:spcPct val="90000"/>
                </a:lnSpc>
                <a:spcBef>
                  <a:spcPct val="50000"/>
                </a:spcBef>
              </a:pPr>
              <a:r>
                <a:rPr lang="es-MX" sz="1400" b="1">
                  <a:latin typeface="Tahoma" pitchFamily="34" charset="0"/>
                </a:rPr>
                <a:t>Anuncio de Apple</a:t>
              </a:r>
            </a:p>
            <a:p>
              <a:pPr algn="ctr">
                <a:lnSpc>
                  <a:spcPct val="90000"/>
                </a:lnSpc>
                <a:spcBef>
                  <a:spcPct val="50000"/>
                </a:spcBef>
              </a:pPr>
              <a:r>
                <a:rPr lang="es-MX" sz="1200">
                  <a:latin typeface="Tahoma" pitchFamily="34" charset="0"/>
                </a:rPr>
                <a:t>27/09/097</a:t>
              </a:r>
              <a:endParaRPr lang="es-ES">
                <a:latin typeface="Tahoma" pitchFamily="34" charset="0"/>
              </a:endParaRPr>
            </a:p>
          </p:txBody>
        </p:sp>
        <p:pic>
          <p:nvPicPr>
            <p:cNvPr id="165894" name="Picture 6" descr="Logo_App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 y="3276"/>
              <a:ext cx="498"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8057323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18011" y="195487"/>
            <a:ext cx="5904656" cy="4644861"/>
          </a:xfrm>
          <a:prstGeom prst="rect">
            <a:avLst/>
          </a:prstGeom>
        </p:spPr>
        <p:txBody>
          <a:bodyPr wrap="square">
            <a:spAutoFit/>
          </a:bodyPr>
          <a:lstStyle/>
          <a:p>
            <a:pPr algn="ctr">
              <a:lnSpc>
                <a:spcPts val="7100"/>
              </a:lnSpc>
            </a:pPr>
            <a:r>
              <a:rPr lang="es-ES" sz="2000" dirty="0">
                <a:solidFill>
                  <a:schemeClr val="bg1"/>
                </a:solidFill>
              </a:rPr>
              <a:t>Observarlo todo</a:t>
            </a:r>
          </a:p>
          <a:p>
            <a:pPr algn="ctr">
              <a:lnSpc>
                <a:spcPts val="7100"/>
              </a:lnSpc>
            </a:pPr>
            <a:r>
              <a:rPr lang="es-ES" sz="2000" dirty="0">
                <a:solidFill>
                  <a:schemeClr val="bg1"/>
                </a:solidFill>
              </a:rPr>
              <a:t>Tomar cada problema como parte del aprendizaje</a:t>
            </a:r>
          </a:p>
          <a:p>
            <a:pPr algn="ctr">
              <a:lnSpc>
                <a:spcPts val="7100"/>
              </a:lnSpc>
            </a:pPr>
            <a:r>
              <a:rPr lang="es-ES" sz="2000" dirty="0">
                <a:solidFill>
                  <a:schemeClr val="bg1"/>
                </a:solidFill>
              </a:rPr>
              <a:t>Animarse a buscar nuevas experiencias</a:t>
            </a:r>
          </a:p>
          <a:p>
            <a:pPr algn="ctr">
              <a:lnSpc>
                <a:spcPts val="7100"/>
              </a:lnSpc>
            </a:pPr>
            <a:r>
              <a:rPr lang="es-ES" sz="2000" dirty="0">
                <a:solidFill>
                  <a:schemeClr val="bg1"/>
                </a:solidFill>
              </a:rPr>
              <a:t>Plantear grandes preguntas</a:t>
            </a:r>
          </a:p>
          <a:p>
            <a:pPr algn="ctr">
              <a:lnSpc>
                <a:spcPts val="7100"/>
              </a:lnSpc>
            </a:pPr>
            <a:r>
              <a:rPr lang="es-ES" sz="2000" dirty="0">
                <a:solidFill>
                  <a:schemeClr val="bg1"/>
                </a:solidFill>
              </a:rPr>
              <a:t>Arriesgarse</a:t>
            </a:r>
          </a:p>
        </p:txBody>
      </p:sp>
      <p:sp>
        <p:nvSpPr>
          <p:cNvPr id="5" name="Rectangle 2"/>
          <p:cNvSpPr>
            <a:spLocks noChangeArrowheads="1"/>
          </p:cNvSpPr>
          <p:nvPr/>
        </p:nvSpPr>
        <p:spPr bwMode="auto">
          <a:xfrm>
            <a:off x="3" y="0"/>
            <a:ext cx="2555775" cy="5143500"/>
          </a:xfrm>
          <a:prstGeom prst="rect">
            <a:avLst/>
          </a:prstGeom>
          <a:solidFill>
            <a:srgbClr val="006600"/>
          </a:solidFill>
          <a:ln>
            <a:noFill/>
          </a:ln>
          <a:extLst/>
        </p:spPr>
        <p:txBody>
          <a:bodyPr vert="horz" wrap="none" lIns="77925" tIns="38963" rIns="77925" bIns="38963" anchor="ctr"/>
          <a:lstStyle/>
          <a:p>
            <a:pPr lvl="0" algn="ctr">
              <a:lnSpc>
                <a:spcPct val="200000"/>
              </a:lnSpc>
            </a:pPr>
            <a:endParaRPr lang="es-AR" sz="3100" b="1" dirty="0">
              <a:solidFill>
                <a:schemeClr val="bg1"/>
              </a:solidFill>
              <a:latin typeface="Trebuchet MS" pitchFamily="34" charset="0"/>
            </a:endParaRPr>
          </a:p>
        </p:txBody>
      </p:sp>
      <p:sp>
        <p:nvSpPr>
          <p:cNvPr id="6" name="5 Rectángulo"/>
          <p:cNvSpPr/>
          <p:nvPr/>
        </p:nvSpPr>
        <p:spPr>
          <a:xfrm>
            <a:off x="0" y="730314"/>
            <a:ext cx="2555776" cy="3785652"/>
          </a:xfrm>
          <a:prstGeom prst="rect">
            <a:avLst/>
          </a:prstGeom>
        </p:spPr>
        <p:txBody>
          <a:bodyPr wrap="square">
            <a:spAutoFit/>
          </a:bodyPr>
          <a:lstStyle/>
          <a:p>
            <a:pPr lvl="0" algn="ctr">
              <a:lnSpc>
                <a:spcPct val="150000"/>
              </a:lnSpc>
            </a:pPr>
            <a:r>
              <a:rPr lang="es-AR" sz="3200" dirty="0" smtClean="0">
                <a:solidFill>
                  <a:schemeClr val="bg1"/>
                </a:solidFill>
                <a:latin typeface="Trebuchet MS" pitchFamily="34" charset="0"/>
              </a:rPr>
              <a:t>ALGUNOS «TIPS» PARA EMPEZAR A SER MÁS CREATIVOS</a:t>
            </a:r>
            <a:endParaRPr lang="es-AR" sz="3200" dirty="0">
              <a:solidFill>
                <a:schemeClr val="bg1"/>
              </a:solidFill>
              <a:latin typeface="Trebuchet MS" pitchFamily="34" charset="0"/>
            </a:endParaRPr>
          </a:p>
        </p:txBody>
      </p:sp>
      <p:pic>
        <p:nvPicPr>
          <p:cNvPr id="6146" name="Picture 2" descr="http://2.bp.blogspot.com/-fHYdiWMmfE8/U57I_HtLMSI/AAAAAAAAAL8/vWRuj83lRiM/s1600/ticverd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6084" y="701824"/>
            <a:ext cx="278606" cy="2857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2.bp.blogspot.com/-fHYdiWMmfE8/U57I_HtLMSI/AAAAAAAAAL8/vWRuj83lRiM/s1600/ticverd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8708" y="1563638"/>
            <a:ext cx="278606" cy="2857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2.bp.blogspot.com/-fHYdiWMmfE8/U57I_HtLMSI/AAAAAAAAAL8/vWRuj83lRiM/s1600/ticverd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2480265"/>
            <a:ext cx="278606" cy="285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2.bp.blogspot.com/-fHYdiWMmfE8/U57I_HtLMSI/AAAAAAAAAL8/vWRuj83lRiM/s1600/ticverd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3363838"/>
            <a:ext cx="278606" cy="2857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2.bp.blogspot.com/-fHYdiWMmfE8/U57I_HtLMSI/AAAAAAAAAL8/vWRuj83lRiM/s1600/ticverd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9848" y="4230216"/>
            <a:ext cx="278606"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140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331180" y="817961"/>
            <a:ext cx="6556131" cy="61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7916" tIns="38958" rIns="77916" bIns="38958">
            <a:spAutoFit/>
          </a:bodyPr>
          <a:lstStyle/>
          <a:p>
            <a:pPr fontAlgn="base">
              <a:lnSpc>
                <a:spcPct val="130000"/>
              </a:lnSpc>
              <a:spcBef>
                <a:spcPct val="50000"/>
              </a:spcBef>
              <a:spcAft>
                <a:spcPct val="0"/>
              </a:spcAft>
            </a:pPr>
            <a:r>
              <a:rPr lang="es-MX" sz="2700">
                <a:solidFill>
                  <a:srgbClr val="FFFFFF"/>
                </a:solidFill>
                <a:latin typeface="Tahoma" pitchFamily="34" charset="0"/>
              </a:rPr>
              <a:t>El mensaje de una mente innovadora</a:t>
            </a:r>
            <a:endParaRPr lang="es-ES" sz="2700">
              <a:solidFill>
                <a:srgbClr val="FFFFFF"/>
              </a:solidFill>
              <a:latin typeface="Tahoma" pitchFamily="34" charset="0"/>
            </a:endParaRPr>
          </a:p>
        </p:txBody>
      </p:sp>
      <p:sp>
        <p:nvSpPr>
          <p:cNvPr id="159748" name="Rectangle 4"/>
          <p:cNvSpPr>
            <a:spLocks noChangeArrowheads="1"/>
          </p:cNvSpPr>
          <p:nvPr/>
        </p:nvSpPr>
        <p:spPr bwMode="auto">
          <a:xfrm>
            <a:off x="2760785" y="4659982"/>
            <a:ext cx="4604238" cy="418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7916" tIns="38958" rIns="77916" bIns="38958">
            <a:spAutoFit/>
          </a:bodyPr>
          <a:lstStyle/>
          <a:p>
            <a:pPr fontAlgn="base">
              <a:lnSpc>
                <a:spcPct val="130000"/>
              </a:lnSpc>
              <a:spcBef>
                <a:spcPct val="50000"/>
              </a:spcBef>
              <a:spcAft>
                <a:spcPct val="0"/>
              </a:spcAft>
            </a:pPr>
            <a:r>
              <a:rPr lang="es-MX" sz="1700">
                <a:solidFill>
                  <a:srgbClr val="B2B2B2"/>
                </a:solidFill>
                <a:latin typeface="Tahoma" pitchFamily="34" charset="0"/>
              </a:rPr>
              <a:t>STEVE JOBS</a:t>
            </a:r>
            <a:endParaRPr lang="es-ES" sz="2000">
              <a:solidFill>
                <a:srgbClr val="B2B2B2"/>
              </a:solidFill>
              <a:latin typeface="Tahoma" pitchFamily="34" charset="0"/>
            </a:endParaRPr>
          </a:p>
        </p:txBody>
      </p:sp>
      <p:pic>
        <p:nvPicPr>
          <p:cNvPr id="4098" name="Picture 2" descr="http://www.diariodecultura.com.ar/cm/wp-content/uploads/2014/02/Steve-Job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542" y="2129180"/>
            <a:ext cx="3067664" cy="1594698"/>
          </a:xfrm>
          <a:prstGeom prst="rect">
            <a:avLst/>
          </a:prstGeom>
          <a:noFill/>
          <a:extLst>
            <a:ext uri="{909E8E84-426E-40DD-AFC4-6F175D3DCCD1}">
              <a14:hiddenFill xmlns:a14="http://schemas.microsoft.com/office/drawing/2010/main">
                <a:solidFill>
                  <a:srgbClr val="FFFFFF"/>
                </a:solidFill>
              </a14:hiddenFill>
            </a:ext>
          </a:extLst>
        </p:spPr>
      </p:pic>
      <p:sp>
        <p:nvSpPr>
          <p:cNvPr id="159749" name="Rectangle 5"/>
          <p:cNvSpPr>
            <a:spLocks noChangeArrowheads="1"/>
          </p:cNvSpPr>
          <p:nvPr/>
        </p:nvSpPr>
        <p:spPr bwMode="auto">
          <a:xfrm>
            <a:off x="2627784" y="2076702"/>
            <a:ext cx="6041780" cy="207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7916" tIns="38958" rIns="77916" bIns="38958">
            <a:spAutoFit/>
          </a:bodyPr>
          <a:lstStyle/>
          <a:p>
            <a:pPr fontAlgn="base">
              <a:lnSpc>
                <a:spcPct val="130000"/>
              </a:lnSpc>
              <a:spcBef>
                <a:spcPct val="50000"/>
              </a:spcBef>
              <a:spcAft>
                <a:spcPct val="0"/>
              </a:spcAft>
            </a:pPr>
            <a:r>
              <a:rPr lang="es-MX" sz="2000" dirty="0">
                <a:solidFill>
                  <a:srgbClr val="FFFFFF"/>
                </a:solidFill>
                <a:latin typeface="Tahoma" pitchFamily="34" charset="0"/>
              </a:rPr>
              <a:t>“No queden atrapados por el dogma –que es el resultado del pensamiento de otros – Tengan el coraje de seguir a su corazón y a su intuición. Todo lo demás es secundario. </a:t>
            </a:r>
            <a:r>
              <a:rPr lang="es-MX" sz="2000" dirty="0">
                <a:solidFill>
                  <a:srgbClr val="FFB400"/>
                </a:solidFill>
                <a:latin typeface="Tahoma" pitchFamily="34" charset="0"/>
              </a:rPr>
              <a:t>MANTÉNGANSE HAMBRIENTOS, MANTÉNGANSE INGENUOS”</a:t>
            </a:r>
            <a:endParaRPr lang="es-ES" sz="2000" dirty="0">
              <a:solidFill>
                <a:srgbClr val="FFB400"/>
              </a:solidFill>
              <a:latin typeface="Tahoma" pitchFamily="34" charset="0"/>
            </a:endParaRPr>
          </a:p>
        </p:txBody>
      </p:sp>
    </p:spTree>
    <p:extLst>
      <p:ext uri="{BB962C8B-B14F-4D97-AF65-F5344CB8AC3E}">
        <p14:creationId xmlns:p14="http://schemas.microsoft.com/office/powerpoint/2010/main" val="363510644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2000">
              <a:schemeClr val="bg1">
                <a:tint val="93000"/>
                <a:satMod val="150000"/>
                <a:shade val="98000"/>
                <a:lumMod val="102000"/>
              </a:schemeClr>
            </a:gs>
            <a:gs pos="58000">
              <a:schemeClr val="bg1">
                <a:tint val="98000"/>
                <a:satMod val="130000"/>
                <a:shade val="90000"/>
                <a:lumMod val="103000"/>
              </a:schemeClr>
            </a:gs>
            <a:gs pos="21000">
              <a:schemeClr val="bg1">
                <a:lumMod val="95000"/>
              </a:schemeClr>
            </a:gs>
          </a:gsLst>
          <a:lin ang="21594000" scaled="0"/>
          <a:tileRect/>
        </a:gradFill>
        <a:effectLst/>
      </p:bgPr>
    </p:bg>
    <p:spTree>
      <p:nvGrpSpPr>
        <p:cNvPr id="1" name=""/>
        <p:cNvGrpSpPr/>
        <p:nvPr/>
      </p:nvGrpSpPr>
      <p:grpSpPr>
        <a:xfrm>
          <a:off x="0" y="0"/>
          <a:ext cx="0" cy="0"/>
          <a:chOff x="0" y="0"/>
          <a:chExt cx="0" cy="0"/>
        </a:xfrm>
      </p:grpSpPr>
      <p:sp>
        <p:nvSpPr>
          <p:cNvPr id="179212" name="Rectangle 12"/>
          <p:cNvSpPr>
            <a:spLocks noChangeArrowheads="1"/>
          </p:cNvSpPr>
          <p:nvPr/>
        </p:nvSpPr>
        <p:spPr bwMode="auto">
          <a:xfrm>
            <a:off x="736470" y="1728815"/>
            <a:ext cx="78491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defTabSz="914400" fontAlgn="base">
              <a:spcBef>
                <a:spcPct val="0"/>
              </a:spcBef>
              <a:spcAft>
                <a:spcPct val="0"/>
              </a:spcAft>
            </a:pPr>
            <a:r>
              <a:rPr lang="es-ES" sz="1800" b="1" dirty="0">
                <a:solidFill>
                  <a:srgbClr val="000000"/>
                </a:solidFill>
                <a:latin typeface="Calibri" pitchFamily="34" charset="0"/>
              </a:rPr>
              <a:t>“Y recuerden que lo importante es comprender que nosotros tenemos que fabricar las oportunidades para realizar nuestros sueños</a:t>
            </a:r>
            <a:r>
              <a:rPr lang="es-ES" sz="1800" b="1" dirty="0" smtClean="0">
                <a:solidFill>
                  <a:srgbClr val="000000"/>
                </a:solidFill>
                <a:latin typeface="Calibri" pitchFamily="34" charset="0"/>
              </a:rPr>
              <a:t>...”</a:t>
            </a:r>
          </a:p>
        </p:txBody>
      </p:sp>
      <p:sp>
        <p:nvSpPr>
          <p:cNvPr id="111620" name="1 Rectángulo"/>
          <p:cNvSpPr>
            <a:spLocks noChangeArrowheads="1"/>
          </p:cNvSpPr>
          <p:nvPr/>
        </p:nvSpPr>
        <p:spPr bwMode="auto">
          <a:xfrm>
            <a:off x="987474" y="3053378"/>
            <a:ext cx="39789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s-ES" sz="2000" b="1" dirty="0">
                <a:solidFill>
                  <a:srgbClr val="C55A11"/>
                </a:solidFill>
              </a:rPr>
              <a:t>catalino.nunez@fibertel.com.ar</a:t>
            </a:r>
          </a:p>
        </p:txBody>
      </p:sp>
      <p:pic>
        <p:nvPicPr>
          <p:cNvPr id="111621" name="Picture 4" descr="http://hamiltoncityschools.com/fairwood/wp-content/uploads/sites/5/2013/11/facebook_like_thum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3541533"/>
            <a:ext cx="455187"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2" name="Picture 8" descr="http://www.merinolaminates.com.mx/images/a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3" y="2949793"/>
            <a:ext cx="946147" cy="779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3" name="1 Rectángulo"/>
          <p:cNvSpPr>
            <a:spLocks noChangeArrowheads="1"/>
          </p:cNvSpPr>
          <p:nvPr/>
        </p:nvSpPr>
        <p:spPr bwMode="auto">
          <a:xfrm>
            <a:off x="971601" y="3571299"/>
            <a:ext cx="58308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s-ES" sz="2000" b="1" dirty="0">
                <a:solidFill>
                  <a:srgbClr val="C55A11"/>
                </a:solidFill>
              </a:rPr>
              <a:t>www.facebook.com/nunezcatalino</a:t>
            </a:r>
          </a:p>
        </p:txBody>
      </p:sp>
      <p:pic>
        <p:nvPicPr>
          <p:cNvPr id="111624" name="Picture 2" descr="http://t2.ftcdn.net/jpg/00/16/16/65/400_F_16166554_PzdmtsNOirYWwiFMAY8bKpEHVgTvOqb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0538" y="4605339"/>
            <a:ext cx="531667" cy="51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5" name="1 Rectángulo"/>
          <p:cNvSpPr>
            <a:spLocks noChangeArrowheads="1"/>
          </p:cNvSpPr>
          <p:nvPr/>
        </p:nvSpPr>
        <p:spPr bwMode="auto">
          <a:xfrm>
            <a:off x="971601" y="4629152"/>
            <a:ext cx="4200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s-ES" sz="2000" b="1">
                <a:solidFill>
                  <a:srgbClr val="C55A11"/>
                </a:solidFill>
              </a:rPr>
              <a:t>www.catalinonunez.com.ar</a:t>
            </a:r>
          </a:p>
        </p:txBody>
      </p:sp>
      <p:sp>
        <p:nvSpPr>
          <p:cNvPr id="2" name="1 Rectángulo"/>
          <p:cNvSpPr/>
          <p:nvPr/>
        </p:nvSpPr>
        <p:spPr>
          <a:xfrm>
            <a:off x="1331640" y="465517"/>
            <a:ext cx="6480720" cy="707886"/>
          </a:xfrm>
          <a:prstGeom prst="rect">
            <a:avLst/>
          </a:prstGeom>
        </p:spPr>
        <p:txBody>
          <a:bodyPr wrap="square">
            <a:spAutoFit/>
          </a:bodyPr>
          <a:lstStyle/>
          <a:p>
            <a:pPr algn="ctr" defTabSz="914400"/>
            <a:r>
              <a:rPr lang="es-ES" sz="2000" i="1" dirty="0">
                <a:solidFill>
                  <a:prstClr val="black"/>
                </a:solidFill>
                <a:latin typeface="Calibri" pitchFamily="34" charset="0"/>
              </a:rPr>
              <a:t>“La verdadera ignorancia no es la ausencia de conocimientos, sino el hecho de negarse a adquirirlos</a:t>
            </a:r>
            <a:r>
              <a:rPr lang="es-ES" sz="2000" i="1" dirty="0" smtClean="0">
                <a:solidFill>
                  <a:prstClr val="black"/>
                </a:solidFill>
                <a:latin typeface="Calibri" pitchFamily="34" charset="0"/>
              </a:rPr>
              <a:t>…”</a:t>
            </a:r>
            <a:endParaRPr lang="es-ES" sz="2000" i="1" dirty="0">
              <a:solidFill>
                <a:prstClr val="black"/>
              </a:solidFill>
              <a:latin typeface="Calibri" pitchFamily="34" charset="0"/>
            </a:endParaRPr>
          </a:p>
        </p:txBody>
      </p:sp>
      <p:pic>
        <p:nvPicPr>
          <p:cNvPr id="3074" name="Picture 2" descr="http://g.cdn.mersap.com/medios-sociales/files/2014/04/Twitter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2023" y="4083920"/>
            <a:ext cx="404743" cy="390653"/>
          </a:xfrm>
          <a:prstGeom prst="rect">
            <a:avLst/>
          </a:prstGeom>
          <a:noFill/>
          <a:extLst>
            <a:ext uri="{909E8E84-426E-40DD-AFC4-6F175D3DCCD1}">
              <a14:hiddenFill xmlns:a14="http://schemas.microsoft.com/office/drawing/2010/main">
                <a:solidFill>
                  <a:srgbClr val="FFFFFF"/>
                </a:solidFill>
              </a14:hiddenFill>
            </a:ext>
          </a:extLst>
        </p:spPr>
      </p:pic>
      <p:sp>
        <p:nvSpPr>
          <p:cNvPr id="11" name="1 Rectángulo"/>
          <p:cNvSpPr>
            <a:spLocks noChangeArrowheads="1"/>
          </p:cNvSpPr>
          <p:nvPr/>
        </p:nvSpPr>
        <p:spPr bwMode="auto">
          <a:xfrm>
            <a:off x="971600" y="4115489"/>
            <a:ext cx="58308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s-ES" sz="2000" b="1" dirty="0" smtClean="0">
                <a:solidFill>
                  <a:srgbClr val="C55A11"/>
                </a:solidFill>
              </a:rPr>
              <a:t>@</a:t>
            </a:r>
            <a:r>
              <a:rPr lang="es-ES" sz="2000" b="1" dirty="0" err="1" smtClean="0">
                <a:solidFill>
                  <a:srgbClr val="C55A11"/>
                </a:solidFill>
              </a:rPr>
              <a:t>catalinonunez</a:t>
            </a:r>
            <a:endParaRPr lang="es-ES" sz="2000" b="1" dirty="0">
              <a:solidFill>
                <a:srgbClr val="C55A11"/>
              </a:solidFill>
            </a:endParaRPr>
          </a:p>
        </p:txBody>
      </p:sp>
      <p:sp>
        <p:nvSpPr>
          <p:cNvPr id="3" name="2 Rectángulo"/>
          <p:cNvSpPr/>
          <p:nvPr/>
        </p:nvSpPr>
        <p:spPr>
          <a:xfrm rot="20411522">
            <a:off x="5491056" y="2987535"/>
            <a:ext cx="3570849" cy="1107996"/>
          </a:xfrm>
          <a:prstGeom prst="rect">
            <a:avLst/>
          </a:prstGeom>
        </p:spPr>
        <p:txBody>
          <a:bodyPr wrap="none">
            <a:spAutoFit/>
          </a:bodyPr>
          <a:lstStyle/>
          <a:p>
            <a:r>
              <a:rPr lang="es-ES" sz="6600" b="1" dirty="0">
                <a:latin typeface="Calibri" pitchFamily="34" charset="0"/>
              </a:rPr>
              <a:t>Gracias!!!</a:t>
            </a:r>
          </a:p>
        </p:txBody>
      </p:sp>
    </p:spTree>
    <p:extLst>
      <p:ext uri="{BB962C8B-B14F-4D97-AF65-F5344CB8AC3E}">
        <p14:creationId xmlns:p14="http://schemas.microsoft.com/office/powerpoint/2010/main" val="176521790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5500"/>
            <a:ext cx="9144000" cy="1432124"/>
          </a:xfrm>
          <a:prstGeom prst="rect">
            <a:avLst/>
          </a:prstGeom>
          <a:solidFill>
            <a:srgbClr val="C62302"/>
          </a:solidFill>
          <a:ln>
            <a:noFill/>
          </a:ln>
        </p:spPr>
        <p:txBody>
          <a:bodyPr wrap="none" lIns="77925" tIns="38963" rIns="77925" bIns="38963" anchor="ctr"/>
          <a:lstStyle/>
          <a:p>
            <a:pPr lvl="0" algn="ctr"/>
            <a:r>
              <a:rPr lang="es-AR" sz="3100" b="1" dirty="0">
                <a:solidFill>
                  <a:schemeClr val="bg1"/>
                </a:solidFill>
                <a:latin typeface="Trebuchet MS" pitchFamily="34" charset="0"/>
              </a:rPr>
              <a:t>MARKETING ESTRATÉGICO</a:t>
            </a:r>
          </a:p>
        </p:txBody>
      </p:sp>
      <p:sp>
        <p:nvSpPr>
          <p:cNvPr id="6" name="5 Rectángulo"/>
          <p:cNvSpPr/>
          <p:nvPr/>
        </p:nvSpPr>
        <p:spPr>
          <a:xfrm>
            <a:off x="548298" y="1653648"/>
            <a:ext cx="8211244" cy="3772006"/>
          </a:xfrm>
          <a:prstGeom prst="rect">
            <a:avLst/>
          </a:prstGeom>
        </p:spPr>
        <p:txBody>
          <a:bodyPr wrap="square" lIns="77925" tIns="38963" rIns="77925" bIns="38963">
            <a:spAutoFit/>
          </a:bodyPr>
          <a:lstStyle/>
          <a:p>
            <a:pPr algn="ctr"/>
            <a:r>
              <a:rPr lang="es-ES" sz="2400" dirty="0">
                <a:solidFill>
                  <a:schemeClr val="bg1"/>
                </a:solidFill>
              </a:rPr>
              <a:t>Proceso de gestión de </a:t>
            </a:r>
            <a:r>
              <a:rPr lang="es-ES" sz="2400" b="1" dirty="0">
                <a:solidFill>
                  <a:schemeClr val="bg1"/>
                </a:solidFill>
              </a:rPr>
              <a:t>inculcar</a:t>
            </a:r>
            <a:r>
              <a:rPr lang="es-ES" sz="2400" dirty="0">
                <a:solidFill>
                  <a:schemeClr val="bg1"/>
                </a:solidFill>
              </a:rPr>
              <a:t> el concepto de </a:t>
            </a:r>
            <a:r>
              <a:rPr lang="es-ES" sz="2400" b="1" dirty="0">
                <a:solidFill>
                  <a:schemeClr val="bg1"/>
                </a:solidFill>
              </a:rPr>
              <a:t>marketing</a:t>
            </a:r>
            <a:r>
              <a:rPr lang="es-ES" sz="2400" dirty="0">
                <a:solidFill>
                  <a:schemeClr val="bg1"/>
                </a:solidFill>
              </a:rPr>
              <a:t>, en el </a:t>
            </a:r>
            <a:r>
              <a:rPr lang="es-ES" sz="2400" b="1" dirty="0">
                <a:solidFill>
                  <a:schemeClr val="bg1"/>
                </a:solidFill>
              </a:rPr>
              <a:t>corazón de una organización</a:t>
            </a:r>
          </a:p>
          <a:p>
            <a:pPr algn="ctr"/>
            <a:endParaRPr lang="es-ES" sz="2400" b="1" dirty="0">
              <a:solidFill>
                <a:schemeClr val="bg1"/>
              </a:solidFill>
            </a:endParaRPr>
          </a:p>
          <a:p>
            <a:pPr algn="ctr"/>
            <a:endParaRPr lang="es-ES" sz="2400" b="1" dirty="0">
              <a:solidFill>
                <a:schemeClr val="bg1"/>
              </a:solidFill>
            </a:endParaRPr>
          </a:p>
          <a:p>
            <a:pPr algn="ctr"/>
            <a:r>
              <a:rPr lang="es-ES" sz="2400" dirty="0">
                <a:solidFill>
                  <a:schemeClr val="bg1"/>
                </a:solidFill>
              </a:rPr>
              <a:t>Proceso de </a:t>
            </a:r>
            <a:r>
              <a:rPr lang="es-ES" sz="2400" b="1" dirty="0">
                <a:solidFill>
                  <a:schemeClr val="bg1"/>
                </a:solidFill>
              </a:rPr>
              <a:t>identificar las necesidades del consumidor </a:t>
            </a:r>
            <a:r>
              <a:rPr lang="es-ES" sz="2400" dirty="0">
                <a:solidFill>
                  <a:schemeClr val="bg1"/>
                </a:solidFill>
              </a:rPr>
              <a:t>y </a:t>
            </a:r>
            <a:r>
              <a:rPr lang="es-ES" sz="2400" b="1" dirty="0">
                <a:solidFill>
                  <a:schemeClr val="bg1"/>
                </a:solidFill>
              </a:rPr>
              <a:t>satisfacerlas mejor que  la competencia</a:t>
            </a:r>
          </a:p>
          <a:p>
            <a:pPr algn="ctr"/>
            <a:endParaRPr lang="es-ES" sz="2400" b="1" dirty="0">
              <a:solidFill>
                <a:schemeClr val="bg1"/>
              </a:solidFill>
            </a:endParaRPr>
          </a:p>
          <a:p>
            <a:pPr algn="ctr"/>
            <a:endParaRPr lang="es-ES" sz="2400" b="1" dirty="0">
              <a:solidFill>
                <a:schemeClr val="bg1"/>
              </a:solidFill>
            </a:endParaRPr>
          </a:p>
          <a:p>
            <a:pPr algn="ctr"/>
            <a:r>
              <a:rPr lang="es-ES" sz="2400" dirty="0" smtClean="0">
                <a:solidFill>
                  <a:schemeClr val="bg1"/>
                </a:solidFill>
              </a:rPr>
              <a:t>Hace foco en los </a:t>
            </a:r>
            <a:r>
              <a:rPr lang="es-ES" sz="2400" b="1" dirty="0">
                <a:solidFill>
                  <a:schemeClr val="bg1"/>
                </a:solidFill>
              </a:rPr>
              <a:t>consumidores</a:t>
            </a:r>
            <a:r>
              <a:rPr lang="es-ES" sz="2400" dirty="0">
                <a:solidFill>
                  <a:schemeClr val="bg1"/>
                </a:solidFill>
              </a:rPr>
              <a:t> y los </a:t>
            </a:r>
            <a:r>
              <a:rPr lang="es-ES" sz="2400" b="1" dirty="0" smtClean="0">
                <a:solidFill>
                  <a:schemeClr val="bg1"/>
                </a:solidFill>
              </a:rPr>
              <a:t>empleados</a:t>
            </a:r>
            <a:endParaRPr lang="es-ES" sz="2400" b="1" dirty="0">
              <a:solidFill>
                <a:schemeClr val="bg1"/>
              </a:solidFill>
            </a:endParaRPr>
          </a:p>
          <a:p>
            <a:pPr algn="ctr"/>
            <a:endParaRPr lang="es-ES" sz="2400" dirty="0">
              <a:solidFill>
                <a:schemeClr val="bg1"/>
              </a:solidFill>
            </a:endParaRPr>
          </a:p>
        </p:txBody>
      </p:sp>
    </p:spTree>
    <p:extLst>
      <p:ext uri="{BB962C8B-B14F-4D97-AF65-F5344CB8AC3E}">
        <p14:creationId xmlns:p14="http://schemas.microsoft.com/office/powerpoint/2010/main" val="3869718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1" y="2"/>
            <a:ext cx="9144000" cy="1059581"/>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lvl="0" algn="ctr"/>
            <a:r>
              <a:rPr lang="es-AR" sz="2400" b="1" dirty="0" smtClean="0">
                <a:latin typeface="Trebuchet MS" pitchFamily="34" charset="0"/>
              </a:rPr>
              <a:t>«CONCEPTOS» RELACIONADOS…</a:t>
            </a:r>
            <a:endParaRPr lang="es-AR" sz="2400" b="1" dirty="0">
              <a:latin typeface="Trebuchet MS" pitchFamily="34" charset="0"/>
            </a:endParaRPr>
          </a:p>
        </p:txBody>
      </p:sp>
      <p:grpSp>
        <p:nvGrpSpPr>
          <p:cNvPr id="4" name="Group 5"/>
          <p:cNvGrpSpPr>
            <a:grpSpLocks/>
          </p:cNvGrpSpPr>
          <p:nvPr/>
        </p:nvGrpSpPr>
        <p:grpSpPr bwMode="auto">
          <a:xfrm>
            <a:off x="35496" y="1347615"/>
            <a:ext cx="1905000" cy="1730375"/>
            <a:chOff x="407" y="2152"/>
            <a:chExt cx="1200" cy="1090"/>
          </a:xfrm>
        </p:grpSpPr>
        <p:sp>
          <p:nvSpPr>
            <p:cNvPr id="5" name="Rectangle 6"/>
            <p:cNvSpPr>
              <a:spLocks noChangeArrowheads="1"/>
            </p:cNvSpPr>
            <p:nvPr/>
          </p:nvSpPr>
          <p:spPr bwMode="auto">
            <a:xfrm>
              <a:off x="471" y="2152"/>
              <a:ext cx="1090" cy="1090"/>
            </a:xfrm>
            <a:prstGeom prst="teardrop">
              <a:avLst/>
            </a:prstGeom>
            <a:solidFill>
              <a:srgbClr val="FF8A3B"/>
            </a:solidFill>
            <a:ln w="9525">
              <a:solidFill>
                <a:schemeClr val="tx1"/>
              </a:solidFill>
              <a:miter lim="800000"/>
              <a:headEnd/>
              <a:tailEnd/>
            </a:ln>
          </p:spPr>
          <p:txBody>
            <a:bodyPr wrap="none" anchor="ctr"/>
            <a:lstStyle/>
            <a:p>
              <a:endParaRPr lang="es-ES">
                <a:solidFill>
                  <a:srgbClr val="FFCC4B"/>
                </a:solidFill>
              </a:endParaRPr>
            </a:p>
          </p:txBody>
        </p:sp>
        <p:sp>
          <p:nvSpPr>
            <p:cNvPr id="7" name="Rectangle 8"/>
            <p:cNvSpPr>
              <a:spLocks noChangeArrowheads="1"/>
            </p:cNvSpPr>
            <p:nvPr/>
          </p:nvSpPr>
          <p:spPr bwMode="auto">
            <a:xfrm>
              <a:off x="407" y="2619"/>
              <a:ext cx="120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000" tIns="0" rIns="36000" bIns="0" anchor="ctr"/>
            <a:lstStyle/>
            <a:p>
              <a:pPr algn="ctr">
                <a:spcBef>
                  <a:spcPct val="50000"/>
                </a:spcBef>
              </a:pPr>
              <a:r>
                <a:rPr lang="es-MX" sz="2400" b="1" dirty="0" smtClean="0">
                  <a:latin typeface="Tahoma" pitchFamily="34" charset="0"/>
                </a:rPr>
                <a:t>Construir,</a:t>
              </a:r>
              <a:br>
                <a:rPr lang="es-MX" sz="2400" b="1" dirty="0" smtClean="0">
                  <a:latin typeface="Tahoma" pitchFamily="34" charset="0"/>
                </a:rPr>
              </a:br>
              <a:r>
                <a:rPr lang="es-MX" sz="2400" b="1" dirty="0" smtClean="0">
                  <a:latin typeface="Tahoma" pitchFamily="34" charset="0"/>
                </a:rPr>
                <a:t>Generar</a:t>
              </a:r>
              <a:br>
                <a:rPr lang="es-MX" sz="2400" b="1" dirty="0" smtClean="0">
                  <a:latin typeface="Tahoma" pitchFamily="34" charset="0"/>
                </a:rPr>
              </a:br>
              <a:r>
                <a:rPr lang="es-MX" sz="2400" b="1" dirty="0" smtClean="0">
                  <a:latin typeface="Tahoma" pitchFamily="34" charset="0"/>
                </a:rPr>
                <a:t>VALOR</a:t>
              </a:r>
              <a:endParaRPr lang="es-ES" sz="2400" b="1" dirty="0">
                <a:latin typeface="Tahoma" pitchFamily="34" charset="0"/>
              </a:endParaRPr>
            </a:p>
          </p:txBody>
        </p:sp>
      </p:grpSp>
      <p:grpSp>
        <p:nvGrpSpPr>
          <p:cNvPr id="8" name="Group 9"/>
          <p:cNvGrpSpPr>
            <a:grpSpLocks/>
          </p:cNvGrpSpPr>
          <p:nvPr/>
        </p:nvGrpSpPr>
        <p:grpSpPr bwMode="auto">
          <a:xfrm>
            <a:off x="2090936" y="2787775"/>
            <a:ext cx="1905000" cy="1730375"/>
            <a:chOff x="1820" y="2152"/>
            <a:chExt cx="1200" cy="1090"/>
          </a:xfrm>
        </p:grpSpPr>
        <p:sp>
          <p:nvSpPr>
            <p:cNvPr id="9" name="Rectangle 10"/>
            <p:cNvSpPr>
              <a:spLocks noChangeArrowheads="1"/>
            </p:cNvSpPr>
            <p:nvPr/>
          </p:nvSpPr>
          <p:spPr bwMode="auto">
            <a:xfrm>
              <a:off x="1875" y="2152"/>
              <a:ext cx="1090" cy="1090"/>
            </a:xfrm>
            <a:prstGeom prst="teardrop">
              <a:avLst/>
            </a:prstGeom>
            <a:solidFill>
              <a:srgbClr val="FFFFFF"/>
            </a:solidFill>
            <a:ln w="9525">
              <a:solidFill>
                <a:schemeClr val="tx1"/>
              </a:solidFill>
              <a:miter lim="800000"/>
              <a:headEnd/>
              <a:tailEnd/>
            </a:ln>
          </p:spPr>
          <p:txBody>
            <a:bodyPr wrap="none" anchor="ctr"/>
            <a:lstStyle/>
            <a:p>
              <a:endParaRPr lang="es-ES"/>
            </a:p>
          </p:txBody>
        </p:sp>
        <p:sp>
          <p:nvSpPr>
            <p:cNvPr id="11" name="Rectangle 12"/>
            <p:cNvSpPr>
              <a:spLocks noChangeArrowheads="1"/>
            </p:cNvSpPr>
            <p:nvPr/>
          </p:nvSpPr>
          <p:spPr bwMode="auto">
            <a:xfrm>
              <a:off x="1820" y="2438"/>
              <a:ext cx="120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000" tIns="0" rIns="36000" bIns="0" anchor="ctr"/>
            <a:lstStyle/>
            <a:p>
              <a:pPr algn="ctr">
                <a:spcBef>
                  <a:spcPct val="50000"/>
                </a:spcBef>
              </a:pPr>
              <a:r>
                <a:rPr lang="es-MX" sz="2400" b="1" dirty="0" smtClean="0">
                  <a:latin typeface="Tahoma" pitchFamily="34" charset="0"/>
                </a:rPr>
                <a:t>CALIDAD </a:t>
              </a:r>
              <a:endParaRPr lang="es-ES" sz="2400" b="1" dirty="0">
                <a:latin typeface="Tahoma" pitchFamily="34" charset="0"/>
              </a:endParaRPr>
            </a:p>
          </p:txBody>
        </p:sp>
      </p:grpSp>
      <p:grpSp>
        <p:nvGrpSpPr>
          <p:cNvPr id="12" name="Group 13"/>
          <p:cNvGrpSpPr>
            <a:grpSpLocks/>
          </p:cNvGrpSpPr>
          <p:nvPr/>
        </p:nvGrpSpPr>
        <p:grpSpPr bwMode="auto">
          <a:xfrm>
            <a:off x="4709220" y="1995687"/>
            <a:ext cx="1905000" cy="1730375"/>
            <a:chOff x="3215" y="2152"/>
            <a:chExt cx="1200" cy="1090"/>
          </a:xfrm>
        </p:grpSpPr>
        <p:sp>
          <p:nvSpPr>
            <p:cNvPr id="13" name="Rectangle 14"/>
            <p:cNvSpPr>
              <a:spLocks noChangeArrowheads="1"/>
            </p:cNvSpPr>
            <p:nvPr/>
          </p:nvSpPr>
          <p:spPr bwMode="auto">
            <a:xfrm>
              <a:off x="3245" y="2152"/>
              <a:ext cx="1154" cy="1090"/>
            </a:xfrm>
            <a:prstGeom prst="teardrop">
              <a:avLst/>
            </a:prstGeom>
            <a:solidFill>
              <a:srgbClr val="FF0000"/>
            </a:solidFill>
            <a:ln w="9525">
              <a:solidFill>
                <a:schemeClr val="tx1"/>
              </a:solidFill>
              <a:miter lim="800000"/>
              <a:headEnd/>
              <a:tailEnd/>
            </a:ln>
          </p:spPr>
          <p:txBody>
            <a:bodyPr wrap="none" anchor="ctr"/>
            <a:lstStyle/>
            <a:p>
              <a:endParaRPr lang="es-ES"/>
            </a:p>
          </p:txBody>
        </p:sp>
        <p:sp>
          <p:nvSpPr>
            <p:cNvPr id="15" name="Rectangle 16"/>
            <p:cNvSpPr>
              <a:spLocks noChangeArrowheads="1"/>
            </p:cNvSpPr>
            <p:nvPr/>
          </p:nvSpPr>
          <p:spPr bwMode="auto">
            <a:xfrm>
              <a:off x="3215" y="2447"/>
              <a:ext cx="120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000" tIns="0" rIns="36000" bIns="0" anchor="ctr"/>
            <a:lstStyle/>
            <a:p>
              <a:pPr algn="ctr">
                <a:spcBef>
                  <a:spcPct val="50000"/>
                </a:spcBef>
              </a:pPr>
              <a:r>
                <a:rPr lang="es-MX" sz="2000" b="1" dirty="0" smtClean="0">
                  <a:solidFill>
                    <a:schemeClr val="bg1"/>
                  </a:solidFill>
                  <a:latin typeface="Tahoma" pitchFamily="34" charset="0"/>
                </a:rPr>
                <a:t>VENTAJA COMPETITIVA </a:t>
              </a:r>
              <a:endParaRPr lang="es-ES" sz="2000" b="1" dirty="0">
                <a:solidFill>
                  <a:schemeClr val="bg1"/>
                </a:solidFill>
                <a:latin typeface="Tahoma" pitchFamily="34" charset="0"/>
              </a:endParaRPr>
            </a:p>
          </p:txBody>
        </p:sp>
      </p:grpSp>
      <p:grpSp>
        <p:nvGrpSpPr>
          <p:cNvPr id="16" name="Group 17"/>
          <p:cNvGrpSpPr>
            <a:grpSpLocks/>
          </p:cNvGrpSpPr>
          <p:nvPr/>
        </p:nvGrpSpPr>
        <p:grpSpPr bwMode="auto">
          <a:xfrm>
            <a:off x="6987282" y="3361656"/>
            <a:ext cx="1905000" cy="1730375"/>
            <a:chOff x="4650" y="2152"/>
            <a:chExt cx="1200" cy="1090"/>
          </a:xfrm>
        </p:grpSpPr>
        <p:sp>
          <p:nvSpPr>
            <p:cNvPr id="17" name="Rectangle 18"/>
            <p:cNvSpPr>
              <a:spLocks noChangeArrowheads="1"/>
            </p:cNvSpPr>
            <p:nvPr/>
          </p:nvSpPr>
          <p:spPr bwMode="auto">
            <a:xfrm>
              <a:off x="4683" y="2152"/>
              <a:ext cx="1090" cy="1090"/>
            </a:xfrm>
            <a:prstGeom prst="teardrop">
              <a:avLst/>
            </a:prstGeom>
            <a:solidFill>
              <a:srgbClr val="4D4D4D"/>
            </a:solidFill>
            <a:ln w="9525">
              <a:solidFill>
                <a:schemeClr val="tx1"/>
              </a:solidFill>
              <a:miter lim="800000"/>
              <a:headEnd/>
              <a:tailEnd/>
            </a:ln>
          </p:spPr>
          <p:txBody>
            <a:bodyPr wrap="none" anchor="ctr"/>
            <a:lstStyle/>
            <a:p>
              <a:endParaRPr lang="es-ES"/>
            </a:p>
          </p:txBody>
        </p:sp>
        <p:sp>
          <p:nvSpPr>
            <p:cNvPr id="19" name="Rectangle 20"/>
            <p:cNvSpPr>
              <a:spLocks noChangeArrowheads="1"/>
            </p:cNvSpPr>
            <p:nvPr/>
          </p:nvSpPr>
          <p:spPr bwMode="auto">
            <a:xfrm>
              <a:off x="4650" y="2447"/>
              <a:ext cx="120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000" tIns="0" rIns="36000" bIns="0" anchor="ctr"/>
            <a:lstStyle/>
            <a:p>
              <a:pPr algn="ctr">
                <a:spcBef>
                  <a:spcPct val="50000"/>
                </a:spcBef>
              </a:pPr>
              <a:r>
                <a:rPr lang="es-MX" sz="2400" b="1" dirty="0" smtClean="0">
                  <a:solidFill>
                    <a:schemeClr val="bg1"/>
                  </a:solidFill>
                  <a:latin typeface="Tahoma" pitchFamily="34" charset="0"/>
                </a:rPr>
                <a:t>CREAR,</a:t>
              </a:r>
            </a:p>
            <a:p>
              <a:pPr algn="ctr">
                <a:spcBef>
                  <a:spcPct val="50000"/>
                </a:spcBef>
              </a:pPr>
              <a:r>
                <a:rPr lang="es-MX" sz="2400" b="1" dirty="0" smtClean="0">
                  <a:solidFill>
                    <a:schemeClr val="bg1"/>
                  </a:solidFill>
                  <a:latin typeface="Tahoma" pitchFamily="34" charset="0"/>
                </a:rPr>
                <a:t>INNOVAR</a:t>
              </a:r>
              <a:endParaRPr lang="es-ES" sz="2400" b="1" dirty="0">
                <a:solidFill>
                  <a:schemeClr val="bg1"/>
                </a:solidFill>
                <a:latin typeface="Tahoma" pitchFamily="34" charset="0"/>
              </a:endParaRPr>
            </a:p>
          </p:txBody>
        </p:sp>
      </p:grpSp>
    </p:spTree>
    <p:extLst>
      <p:ext uri="{BB962C8B-B14F-4D97-AF65-F5344CB8AC3E}">
        <p14:creationId xmlns:p14="http://schemas.microsoft.com/office/powerpoint/2010/main" val="1654304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233507" y="2018780"/>
            <a:ext cx="2970343" cy="1008111"/>
          </a:xfrm>
        </p:spPr>
        <p:txBody>
          <a:bodyPr>
            <a:noAutofit/>
          </a:bodyPr>
          <a:lstStyle/>
          <a:p>
            <a:pPr marL="0" algn="ctr">
              <a:lnSpc>
                <a:spcPct val="120000"/>
              </a:lnSpc>
              <a:buNone/>
              <a:defRPr/>
            </a:pPr>
            <a:r>
              <a:rPr lang="es-AR" sz="2000" b="1" dirty="0" smtClean="0">
                <a:solidFill>
                  <a:schemeClr val="bg1"/>
                </a:solidFill>
                <a:sym typeface="Wingdings" pitchFamily="2" charset="2"/>
              </a:rPr>
              <a:t>Conocer </a:t>
            </a:r>
            <a:r>
              <a:rPr lang="es-AR" sz="2000" b="1" dirty="0">
                <a:solidFill>
                  <a:schemeClr val="bg1"/>
                </a:solidFill>
                <a:sym typeface="Wingdings" pitchFamily="2" charset="2"/>
              </a:rPr>
              <a:t>en profundidad el comportamiento del </a:t>
            </a:r>
            <a:r>
              <a:rPr lang="es-AR" sz="2000" b="1" dirty="0" smtClean="0">
                <a:solidFill>
                  <a:schemeClr val="bg1"/>
                </a:solidFill>
                <a:sym typeface="Wingdings" pitchFamily="2" charset="2"/>
              </a:rPr>
              <a:t>consumidor </a:t>
            </a:r>
            <a:endParaRPr lang="es-ES" sz="2000" b="1" dirty="0">
              <a:solidFill>
                <a:schemeClr val="bg1"/>
              </a:solidFill>
              <a:sym typeface="Wingdings" pitchFamily="2" charset="2"/>
            </a:endParaRPr>
          </a:p>
          <a:p>
            <a:pPr algn="ctr">
              <a:lnSpc>
                <a:spcPct val="80000"/>
              </a:lnSpc>
              <a:buNone/>
              <a:defRPr/>
            </a:pPr>
            <a:endParaRPr lang="es-ES" sz="2000" b="1" dirty="0">
              <a:solidFill>
                <a:schemeClr val="bg1"/>
              </a:solidFill>
            </a:endParaRPr>
          </a:p>
        </p:txBody>
      </p:sp>
      <p:sp>
        <p:nvSpPr>
          <p:cNvPr id="3" name="2 Rectángulo"/>
          <p:cNvSpPr/>
          <p:nvPr/>
        </p:nvSpPr>
        <p:spPr>
          <a:xfrm>
            <a:off x="1187624" y="195486"/>
            <a:ext cx="3240360" cy="1265179"/>
          </a:xfrm>
          <a:prstGeom prst="rect">
            <a:avLst/>
          </a:prstGeom>
        </p:spPr>
        <p:txBody>
          <a:bodyPr vert="horz" lIns="77925" tIns="38963" rIns="77925" bIns="38963" rtlCol="0">
            <a:noAutofit/>
          </a:bodyPr>
          <a:lstStyle/>
          <a:p>
            <a:pPr indent="-292219" algn="ctr">
              <a:lnSpc>
                <a:spcPct val="120000"/>
              </a:lnSpc>
              <a:spcBef>
                <a:spcPct val="20000"/>
              </a:spcBef>
              <a:buFont typeface="Arial" pitchFamily="34" charset="0"/>
              <a:buNone/>
            </a:pPr>
            <a:r>
              <a:rPr lang="es-AR" sz="2000" b="1" dirty="0">
                <a:solidFill>
                  <a:srgbClr val="FF0000"/>
                </a:solidFill>
                <a:latin typeface="+mj-lt"/>
                <a:sym typeface="Wingdings" pitchFamily="2" charset="2"/>
              </a:rPr>
              <a:t>Las ventajas diferenciales de producto comienzan a no ser suficientes</a:t>
            </a:r>
            <a:endParaRPr lang="es-ES" sz="2000" b="1" dirty="0">
              <a:solidFill>
                <a:srgbClr val="FF0000"/>
              </a:solidFill>
              <a:latin typeface="+mj-lt"/>
            </a:endParaRPr>
          </a:p>
        </p:txBody>
      </p:sp>
      <p:sp>
        <p:nvSpPr>
          <p:cNvPr id="6" name="5 Rectángulo"/>
          <p:cNvSpPr/>
          <p:nvPr/>
        </p:nvSpPr>
        <p:spPr>
          <a:xfrm>
            <a:off x="5670376" y="547976"/>
            <a:ext cx="2286000" cy="1015663"/>
          </a:xfrm>
          <a:prstGeom prst="rect">
            <a:avLst/>
          </a:prstGeom>
        </p:spPr>
        <p:txBody>
          <a:bodyPr>
            <a:spAutoFit/>
          </a:bodyPr>
          <a:lstStyle/>
          <a:p>
            <a:pPr algn="ctr"/>
            <a:r>
              <a:rPr lang="es-AR" sz="2000" b="1" dirty="0">
                <a:solidFill>
                  <a:srgbClr val="FF6600"/>
                </a:solidFill>
                <a:latin typeface="+mj-lt"/>
                <a:sym typeface="Wingdings" pitchFamily="2" charset="2"/>
              </a:rPr>
              <a:t>Los competidores se copian rápidamente</a:t>
            </a:r>
            <a:endParaRPr lang="es-ES" sz="2000" b="1" dirty="0">
              <a:solidFill>
                <a:srgbClr val="FF6600"/>
              </a:solidFill>
              <a:latin typeface="+mj-lt"/>
            </a:endParaRPr>
          </a:p>
        </p:txBody>
      </p:sp>
      <p:sp>
        <p:nvSpPr>
          <p:cNvPr id="7" name="6 Rectángulo"/>
          <p:cNvSpPr/>
          <p:nvPr/>
        </p:nvSpPr>
        <p:spPr>
          <a:xfrm>
            <a:off x="6606480" y="2456875"/>
            <a:ext cx="2286000" cy="1015663"/>
          </a:xfrm>
          <a:prstGeom prst="rect">
            <a:avLst/>
          </a:prstGeom>
          <a:noFill/>
        </p:spPr>
        <p:txBody>
          <a:bodyPr>
            <a:spAutoFit/>
          </a:bodyPr>
          <a:lstStyle/>
          <a:p>
            <a:pPr algn="ctr">
              <a:spcBef>
                <a:spcPct val="50000"/>
              </a:spcBef>
            </a:pPr>
            <a:r>
              <a:rPr lang="es-AR" sz="2000" b="1" dirty="0">
                <a:solidFill>
                  <a:srgbClr val="F79D53"/>
                </a:solidFill>
                <a:latin typeface="+mj-lt"/>
                <a:sym typeface="Wingdings" pitchFamily="2" charset="2"/>
              </a:rPr>
              <a:t>No todos los consumidores son iguales</a:t>
            </a:r>
            <a:endParaRPr lang="es-ES" sz="2000" b="1" dirty="0">
              <a:solidFill>
                <a:srgbClr val="F79D53"/>
              </a:solidFill>
              <a:latin typeface="+mj-lt"/>
            </a:endParaRPr>
          </a:p>
        </p:txBody>
      </p:sp>
      <p:sp>
        <p:nvSpPr>
          <p:cNvPr id="8" name="7 Rectángulo"/>
          <p:cNvSpPr/>
          <p:nvPr/>
        </p:nvSpPr>
        <p:spPr>
          <a:xfrm>
            <a:off x="2286000" y="3564869"/>
            <a:ext cx="4572000" cy="1284069"/>
          </a:xfrm>
          <a:prstGeom prst="rect">
            <a:avLst/>
          </a:prstGeom>
        </p:spPr>
        <p:txBody>
          <a:bodyPr vert="horz" lIns="77925" tIns="38963" rIns="77925" bIns="38963" rtlCol="0">
            <a:noAutofit/>
          </a:bodyPr>
          <a:lstStyle/>
          <a:p>
            <a:pPr indent="-292219" algn="ctr">
              <a:lnSpc>
                <a:spcPct val="120000"/>
              </a:lnSpc>
              <a:spcBef>
                <a:spcPct val="50000"/>
              </a:spcBef>
              <a:buFont typeface="Arial" pitchFamily="34" charset="0"/>
              <a:buNone/>
            </a:pPr>
            <a:r>
              <a:rPr lang="es-AR" sz="2000" b="1" dirty="0">
                <a:solidFill>
                  <a:srgbClr val="FFCC4B"/>
                </a:solidFill>
                <a:latin typeface="+mj-lt"/>
                <a:sym typeface="Wingdings" pitchFamily="2" charset="2"/>
              </a:rPr>
              <a:t>Surge la necesidad de detectar segmentos en el mercado en lugar de determinarlos a priori</a:t>
            </a:r>
            <a:endParaRPr lang="es-ES" sz="2000" b="1" dirty="0">
              <a:solidFill>
                <a:srgbClr val="FFCC4B"/>
              </a:solidFill>
              <a:latin typeface="+mj-lt"/>
            </a:endParaRPr>
          </a:p>
        </p:txBody>
      </p:sp>
      <p:cxnSp>
        <p:nvCxnSpPr>
          <p:cNvPr id="12" name="11 Conector curvado"/>
          <p:cNvCxnSpPr>
            <a:stCxn id="3" idx="3"/>
            <a:endCxn id="6" idx="1"/>
          </p:cNvCxnSpPr>
          <p:nvPr/>
        </p:nvCxnSpPr>
        <p:spPr>
          <a:xfrm>
            <a:off x="4427984" y="828076"/>
            <a:ext cx="1242392" cy="227732"/>
          </a:xfrm>
          <a:prstGeom prst="curvedConnector3">
            <a:avLst>
              <a:gd name="adj1" fmla="val 50000"/>
            </a:avLst>
          </a:prstGeom>
          <a:ln>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curvado"/>
          <p:cNvCxnSpPr>
            <a:stCxn id="6" idx="2"/>
            <a:endCxn id="7" idx="0"/>
          </p:cNvCxnSpPr>
          <p:nvPr/>
        </p:nvCxnSpPr>
        <p:spPr>
          <a:xfrm rot="16200000" flipH="1">
            <a:off x="6834810" y="1542205"/>
            <a:ext cx="893236" cy="936104"/>
          </a:xfrm>
          <a:prstGeom prst="curvedConnector3">
            <a:avLst/>
          </a:prstGeom>
          <a:ln>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curvado"/>
          <p:cNvCxnSpPr>
            <a:stCxn id="7" idx="2"/>
            <a:endCxn id="8" idx="3"/>
          </p:cNvCxnSpPr>
          <p:nvPr/>
        </p:nvCxnSpPr>
        <p:spPr>
          <a:xfrm rot="5400000">
            <a:off x="6936557" y="3393981"/>
            <a:ext cx="734366" cy="891480"/>
          </a:xfrm>
          <a:prstGeom prst="curvedConnector2">
            <a:avLst/>
          </a:prstGeom>
          <a:ln>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curvado"/>
          <p:cNvCxnSpPr>
            <a:stCxn id="8" idx="1"/>
          </p:cNvCxnSpPr>
          <p:nvPr/>
        </p:nvCxnSpPr>
        <p:spPr>
          <a:xfrm rot="10800000">
            <a:off x="1691680" y="3435846"/>
            <a:ext cx="594320" cy="771058"/>
          </a:xfrm>
          <a:prstGeom prst="curvedConnector2">
            <a:avLst/>
          </a:prstGeom>
          <a:ln>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1442" name="61441 Conector curvado"/>
          <p:cNvCxnSpPr>
            <a:stCxn id="61443" idx="0"/>
            <a:endCxn id="3" idx="2"/>
          </p:cNvCxnSpPr>
          <p:nvPr/>
        </p:nvCxnSpPr>
        <p:spPr>
          <a:xfrm rot="5400000" flipH="1" flipV="1">
            <a:off x="1984185" y="1195160"/>
            <a:ext cx="558115" cy="1089127"/>
          </a:xfrm>
          <a:prstGeom prst="curvedConnector3">
            <a:avLst/>
          </a:prstGeom>
          <a:ln>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468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3023829" y="3268308"/>
            <a:ext cx="5760641" cy="1463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7925" tIns="38963" rIns="77925" bIns="3896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50000"/>
              </a:lnSpc>
            </a:pPr>
            <a:r>
              <a:rPr lang="es-ES" sz="2000" dirty="0" smtClean="0">
                <a:latin typeface="+mj-lt"/>
              </a:rPr>
              <a:t>«Debemos </a:t>
            </a:r>
            <a:r>
              <a:rPr lang="es-ES" sz="2000" b="1" dirty="0" smtClean="0">
                <a:latin typeface="+mj-lt"/>
              </a:rPr>
              <a:t>entender como Clientes</a:t>
            </a:r>
            <a:endParaRPr lang="es-ES" sz="2000" b="1" dirty="0">
              <a:latin typeface="+mj-lt"/>
            </a:endParaRPr>
          </a:p>
          <a:p>
            <a:pPr algn="ctr" eaLnBrk="1" hangingPunct="1">
              <a:lnSpc>
                <a:spcPct val="150000"/>
              </a:lnSpc>
            </a:pPr>
            <a:r>
              <a:rPr lang="es-ES" sz="2000" dirty="0" smtClean="0">
                <a:latin typeface="+mj-lt"/>
              </a:rPr>
              <a:t>tanto al cliente </a:t>
            </a:r>
            <a:r>
              <a:rPr lang="es-ES" sz="2000" b="1" dirty="0" smtClean="0">
                <a:latin typeface="+mj-lt"/>
              </a:rPr>
              <a:t>EXTERNO</a:t>
            </a:r>
            <a:r>
              <a:rPr lang="es-ES" sz="2000" b="1" dirty="0">
                <a:latin typeface="+mj-lt"/>
              </a:rPr>
              <a:t>,</a:t>
            </a:r>
            <a:r>
              <a:rPr lang="es-ES" sz="2000" dirty="0">
                <a:latin typeface="+mj-lt"/>
              </a:rPr>
              <a:t> </a:t>
            </a:r>
          </a:p>
          <a:p>
            <a:pPr algn="ctr" eaLnBrk="1" hangingPunct="1">
              <a:lnSpc>
                <a:spcPct val="150000"/>
              </a:lnSpc>
            </a:pPr>
            <a:r>
              <a:rPr lang="es-ES" sz="2000" dirty="0" smtClean="0">
                <a:latin typeface="+mj-lt"/>
              </a:rPr>
              <a:t>Como al cliente </a:t>
            </a:r>
            <a:r>
              <a:rPr lang="es-ES" sz="2000" b="1" dirty="0" smtClean="0">
                <a:latin typeface="+mj-lt"/>
              </a:rPr>
              <a:t>INTERNO</a:t>
            </a:r>
            <a:endParaRPr lang="es-ES" sz="2000" b="1" dirty="0">
              <a:latin typeface="+mj-lt"/>
            </a:endParaRPr>
          </a:p>
        </p:txBody>
      </p:sp>
      <p:sp>
        <p:nvSpPr>
          <p:cNvPr id="7" name="Rectangle 2"/>
          <p:cNvSpPr>
            <a:spLocks noChangeArrowheads="1"/>
          </p:cNvSpPr>
          <p:nvPr/>
        </p:nvSpPr>
        <p:spPr bwMode="auto">
          <a:xfrm>
            <a:off x="3" y="0"/>
            <a:ext cx="2555775" cy="5143500"/>
          </a:xfrm>
          <a:prstGeom prst="rect">
            <a:avLst/>
          </a:prstGeom>
          <a:solidFill>
            <a:schemeClr val="tx1"/>
          </a:solidFill>
          <a:ln>
            <a:noFill/>
          </a:ln>
          <a:extLst/>
        </p:spPr>
        <p:txBody>
          <a:bodyPr vert="horz" wrap="none" lIns="77925" tIns="38963" rIns="77925" bIns="38963" anchor="ctr"/>
          <a:lstStyle/>
          <a:p>
            <a:pPr lvl="0" algn="ctr">
              <a:lnSpc>
                <a:spcPct val="200000"/>
              </a:lnSpc>
            </a:pPr>
            <a:endParaRPr lang="es-AR" sz="3100" b="1" dirty="0">
              <a:solidFill>
                <a:schemeClr val="bg1"/>
              </a:solidFill>
              <a:latin typeface="Trebuchet MS" pitchFamily="34" charset="0"/>
            </a:endParaRPr>
          </a:p>
        </p:txBody>
      </p:sp>
      <p:sp>
        <p:nvSpPr>
          <p:cNvPr id="8" name="Rectangle 2"/>
          <p:cNvSpPr txBox="1">
            <a:spLocks noChangeArrowheads="1"/>
          </p:cNvSpPr>
          <p:nvPr/>
        </p:nvSpPr>
        <p:spPr>
          <a:xfrm>
            <a:off x="2555776" y="627534"/>
            <a:ext cx="6588224" cy="864096"/>
          </a:xfrm>
          <a:prstGeom prst="rect">
            <a:avLst/>
          </a:prstGeom>
        </p:spPr>
        <p:txBody>
          <a:bodyPr/>
          <a:lstStyle>
            <a:lvl1pPr marL="292219" indent="-292219" algn="l" defTabSz="779252"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33142" indent="-243516" algn="l" defTabSz="779252"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974065" indent="-194813" algn="l" defTabSz="779252"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6369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4pPr>
            <a:lvl5pPr marL="1753316"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algn="ctr">
              <a:buFontTx/>
              <a:buNone/>
            </a:pPr>
            <a:r>
              <a:rPr lang="es-ES" sz="2000" dirty="0" smtClean="0">
                <a:solidFill>
                  <a:srgbClr val="FF0000"/>
                </a:solidFill>
                <a:latin typeface="+mj-lt"/>
              </a:rPr>
              <a:t>Una manera de pensar el negocio, </a:t>
            </a:r>
            <a:r>
              <a:rPr lang="es-ES" sz="2000" b="1" dirty="0" smtClean="0">
                <a:solidFill>
                  <a:srgbClr val="FF0000"/>
                </a:solidFill>
                <a:latin typeface="+mj-lt"/>
              </a:rPr>
              <a:t>centrada en la satisfacción,</a:t>
            </a:r>
            <a:r>
              <a:rPr lang="es-ES" sz="2000" b="1" dirty="0" smtClean="0">
                <a:latin typeface="+mj-lt"/>
              </a:rPr>
              <a:t> retención y participación activa </a:t>
            </a:r>
            <a:r>
              <a:rPr lang="es-ES" sz="2000" b="1" dirty="0" smtClean="0">
                <a:solidFill>
                  <a:srgbClr val="FF0000"/>
                </a:solidFill>
                <a:latin typeface="+mj-lt"/>
              </a:rPr>
              <a:t>del cliente</a:t>
            </a:r>
            <a:endParaRPr lang="es-ES" sz="2000" b="1" dirty="0" smtClean="0">
              <a:latin typeface="+mj-lt"/>
            </a:endParaRPr>
          </a:p>
        </p:txBody>
      </p:sp>
      <p:sp>
        <p:nvSpPr>
          <p:cNvPr id="3" name="2 Rectángulo"/>
          <p:cNvSpPr/>
          <p:nvPr/>
        </p:nvSpPr>
        <p:spPr>
          <a:xfrm>
            <a:off x="2699792" y="2211711"/>
            <a:ext cx="6408712" cy="1008112"/>
          </a:xfrm>
          <a:prstGeom prst="rect">
            <a:avLst/>
          </a:prstGeom>
        </p:spPr>
        <p:txBody>
          <a:bodyPr/>
          <a:lstStyle/>
          <a:p>
            <a:pPr marL="292219" indent="-292219" algn="ctr">
              <a:spcBef>
                <a:spcPct val="20000"/>
              </a:spcBef>
            </a:pPr>
            <a:r>
              <a:rPr lang="es-ES" sz="2000" b="1" dirty="0">
                <a:latin typeface="+mj-lt"/>
              </a:rPr>
              <a:t>Involucra a todos los integrantes</a:t>
            </a:r>
            <a:r>
              <a:rPr lang="es-ES" sz="2000" dirty="0">
                <a:latin typeface="+mj-lt"/>
              </a:rPr>
              <a:t> de una </a:t>
            </a:r>
            <a:r>
              <a:rPr lang="es-ES" sz="2000" dirty="0" smtClean="0">
                <a:latin typeface="+mj-lt"/>
              </a:rPr>
              <a:t>organización, </a:t>
            </a:r>
            <a:endParaRPr lang="es-ES" sz="2000" dirty="0">
              <a:latin typeface="+mj-lt"/>
            </a:endParaRPr>
          </a:p>
          <a:p>
            <a:pPr marL="292219" indent="-292219" algn="ctr">
              <a:spcBef>
                <a:spcPct val="20000"/>
              </a:spcBef>
            </a:pPr>
            <a:r>
              <a:rPr lang="es-ES" sz="2000" b="1" dirty="0" smtClean="0">
                <a:latin typeface="+mj-lt"/>
              </a:rPr>
              <a:t>Todos </a:t>
            </a:r>
            <a:r>
              <a:rPr lang="es-ES" sz="2000" b="1" dirty="0">
                <a:latin typeface="+mj-lt"/>
              </a:rPr>
              <a:t>somos marketing</a:t>
            </a:r>
          </a:p>
        </p:txBody>
      </p:sp>
      <p:pic>
        <p:nvPicPr>
          <p:cNvPr id="1026" name="Picture 2" descr="http://itinerecoaching.es/wp-content/uploads/2013/12/flecha-naranja-derecho-de-clip-art_421935.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4952" y1="34122" x2="4952" y2="34122"/>
                        <a14:foregroundMark x1="4952" y1="24662" x2="4952" y2="24662"/>
                        <a14:foregroundMark x1="4153" y1="50169" x2="4153" y2="50169"/>
                      </a14:backgroundRemoval>
                    </a14:imgEffect>
                  </a14:imgLayer>
                </a14:imgProps>
              </a:ext>
              <a:ext uri="{28A0092B-C50C-407E-A947-70E740481C1C}">
                <a14:useLocalDpi xmlns:a14="http://schemas.microsoft.com/office/drawing/2010/main" val="0"/>
              </a:ext>
            </a:extLst>
          </a:blip>
          <a:srcRect/>
          <a:stretch>
            <a:fillRect/>
          </a:stretch>
        </p:blipFill>
        <p:spPr bwMode="auto">
          <a:xfrm>
            <a:off x="2471363" y="666061"/>
            <a:ext cx="456861" cy="4320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intetia.com/wp-content/uploads/2012/10/marketing-tips.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224" r="100000"/>
                    </a14:imgEffect>
                  </a14:imgLayer>
                </a14:imgProps>
              </a:ext>
              <a:ext uri="{28A0092B-C50C-407E-A947-70E740481C1C}">
                <a14:useLocalDpi xmlns:a14="http://schemas.microsoft.com/office/drawing/2010/main" val="0"/>
              </a:ext>
            </a:extLst>
          </a:blip>
          <a:srcRect/>
          <a:stretch>
            <a:fillRect/>
          </a:stretch>
        </p:blipFill>
        <p:spPr bwMode="auto">
          <a:xfrm>
            <a:off x="342522" y="3927317"/>
            <a:ext cx="1822534" cy="109270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8"/>
          <p:cNvSpPr txBox="1">
            <a:spLocks noChangeArrowheads="1"/>
          </p:cNvSpPr>
          <p:nvPr/>
        </p:nvSpPr>
        <p:spPr bwMode="auto">
          <a:xfrm>
            <a:off x="2987824" y="1542151"/>
            <a:ext cx="5976664" cy="355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7925" tIns="38963" rIns="77925" bIns="3896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sz="1800" dirty="0">
                <a:latin typeface="+mj-lt"/>
              </a:rPr>
              <a:t>    MARKETING ES MUCHO MÁS QUE UN ÁREA FUNCIONAL</a:t>
            </a:r>
          </a:p>
        </p:txBody>
      </p:sp>
      <p:sp>
        <p:nvSpPr>
          <p:cNvPr id="2" name="1 Rectángulo"/>
          <p:cNvSpPr/>
          <p:nvPr/>
        </p:nvSpPr>
        <p:spPr>
          <a:xfrm>
            <a:off x="0" y="13540"/>
            <a:ext cx="2555776" cy="1569660"/>
          </a:xfrm>
          <a:prstGeom prst="rect">
            <a:avLst/>
          </a:prstGeom>
        </p:spPr>
        <p:txBody>
          <a:bodyPr wrap="square">
            <a:spAutoFit/>
          </a:bodyPr>
          <a:lstStyle/>
          <a:p>
            <a:pPr lvl="0" algn="ctr">
              <a:lnSpc>
                <a:spcPct val="150000"/>
              </a:lnSpc>
            </a:pPr>
            <a:r>
              <a:rPr lang="es-AR" sz="3200" b="1" dirty="0">
                <a:solidFill>
                  <a:schemeClr val="bg1"/>
                </a:solidFill>
                <a:latin typeface="Trebuchet MS" pitchFamily="34" charset="0"/>
              </a:rPr>
              <a:t>MARKETING </a:t>
            </a:r>
          </a:p>
          <a:p>
            <a:pPr lvl="0" algn="ctr">
              <a:lnSpc>
                <a:spcPct val="150000"/>
              </a:lnSpc>
            </a:pPr>
            <a:r>
              <a:rPr lang="es-AR" sz="3200" b="1" dirty="0">
                <a:solidFill>
                  <a:schemeClr val="bg1"/>
                </a:solidFill>
                <a:latin typeface="Trebuchet MS" pitchFamily="34" charset="0"/>
              </a:rPr>
              <a:t>HOY</a:t>
            </a:r>
          </a:p>
        </p:txBody>
      </p:sp>
    </p:spTree>
    <p:extLst>
      <p:ext uri="{BB962C8B-B14F-4D97-AF65-F5344CB8AC3E}">
        <p14:creationId xmlns:p14="http://schemas.microsoft.com/office/powerpoint/2010/main" val="1047196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0538"/>
            <a:ext cx="4427984" cy="2695228"/>
          </a:xfrm>
          <a:prstGeom prst="rect">
            <a:avLst/>
          </a:prstGeom>
          <a:solidFill>
            <a:schemeClr val="bg1"/>
          </a:solidFill>
          <a:ln>
            <a:noFill/>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endParaRPr>
          </a:p>
        </p:txBody>
      </p:sp>
      <p:sp>
        <p:nvSpPr>
          <p:cNvPr id="5" name="4 Rectángulo"/>
          <p:cNvSpPr/>
          <p:nvPr/>
        </p:nvSpPr>
        <p:spPr>
          <a:xfrm>
            <a:off x="424043" y="1203599"/>
            <a:ext cx="3715911" cy="1107996"/>
          </a:xfrm>
          <a:prstGeom prst="rect">
            <a:avLst/>
          </a:prstGeom>
        </p:spPr>
        <p:txBody>
          <a:bodyPr wrap="square">
            <a:spAutoFit/>
          </a:bodyPr>
          <a:lstStyle/>
          <a:p>
            <a:pPr algn="ctr">
              <a:lnSpc>
                <a:spcPct val="150000"/>
              </a:lnSpc>
            </a:pPr>
            <a:r>
              <a:rPr lang="es-ES" sz="2200" dirty="0">
                <a:latin typeface="+mj-lt"/>
              </a:rPr>
              <a:t> “</a:t>
            </a:r>
            <a:r>
              <a:rPr lang="es-ES" sz="2200" b="1" dirty="0">
                <a:latin typeface="+mj-lt"/>
              </a:rPr>
              <a:t>Esto es lo que hice</a:t>
            </a:r>
            <a:r>
              <a:rPr lang="es-ES" sz="2200" dirty="0">
                <a:latin typeface="+mj-lt"/>
              </a:rPr>
              <a:t>, por favor, </a:t>
            </a:r>
            <a:r>
              <a:rPr lang="es-ES" sz="2200" b="1" dirty="0">
                <a:latin typeface="+mj-lt"/>
              </a:rPr>
              <a:t>¿lo compraría?”</a:t>
            </a:r>
          </a:p>
        </p:txBody>
      </p:sp>
      <p:sp>
        <p:nvSpPr>
          <p:cNvPr id="7" name="Rectangle 2"/>
          <p:cNvSpPr>
            <a:spLocks noChangeArrowheads="1"/>
          </p:cNvSpPr>
          <p:nvPr/>
        </p:nvSpPr>
        <p:spPr bwMode="auto">
          <a:xfrm>
            <a:off x="0" y="5500"/>
            <a:ext cx="4427984" cy="622034"/>
          </a:xfrm>
          <a:prstGeom prst="rect">
            <a:avLst/>
          </a:prstGeom>
          <a:solidFill>
            <a:schemeClr val="tx1">
              <a:lumMod val="75000"/>
              <a:lumOff val="25000"/>
            </a:schemeClr>
          </a:solidFill>
          <a:ln>
            <a:solidFill>
              <a:schemeClr val="tx1">
                <a:lumMod val="75000"/>
                <a:lumOff val="25000"/>
              </a:schemeClr>
            </a:solidFill>
          </a:ln>
        </p:spPr>
        <p:txBody>
          <a:bodyPr wrap="none" lIns="77925" tIns="38963" rIns="77925" bIns="38963" anchor="ctr"/>
          <a:lstStyle/>
          <a:p>
            <a:pPr lvl="0" algn="ctr"/>
            <a:r>
              <a:rPr lang="es-AR" sz="2400" b="1" dirty="0" smtClean="0">
                <a:solidFill>
                  <a:schemeClr val="bg1"/>
                </a:solidFill>
                <a:latin typeface="Trebuchet MS" pitchFamily="34" charset="0"/>
              </a:rPr>
              <a:t>REVOLUCIÓN INDUSTRIAL</a:t>
            </a:r>
            <a:endParaRPr lang="es-AR" sz="2400" b="1" dirty="0">
              <a:solidFill>
                <a:schemeClr val="bg1"/>
              </a:solidFill>
              <a:latin typeface="Trebuchet MS" pitchFamily="34" charset="0"/>
            </a:endParaRPr>
          </a:p>
        </p:txBody>
      </p:sp>
      <p:sp>
        <p:nvSpPr>
          <p:cNvPr id="8" name="7 Rectángulo"/>
          <p:cNvSpPr/>
          <p:nvPr/>
        </p:nvSpPr>
        <p:spPr>
          <a:xfrm>
            <a:off x="4788024" y="1203599"/>
            <a:ext cx="4176464" cy="1107996"/>
          </a:xfrm>
          <a:prstGeom prst="rect">
            <a:avLst/>
          </a:prstGeom>
        </p:spPr>
        <p:txBody>
          <a:bodyPr wrap="square">
            <a:spAutoFit/>
          </a:bodyPr>
          <a:lstStyle/>
          <a:p>
            <a:pPr algn="ctr">
              <a:lnSpc>
                <a:spcPct val="150000"/>
              </a:lnSpc>
            </a:pPr>
            <a:r>
              <a:rPr lang="es-ES" sz="2200" dirty="0" smtClean="0">
                <a:solidFill>
                  <a:schemeClr val="bg1"/>
                </a:solidFill>
                <a:latin typeface="+mj-lt"/>
              </a:rPr>
              <a:t>“Esto es </a:t>
            </a:r>
            <a:r>
              <a:rPr lang="es-ES" sz="2200" b="1" dirty="0" smtClean="0">
                <a:solidFill>
                  <a:schemeClr val="bg1"/>
                </a:solidFill>
                <a:latin typeface="+mj-lt"/>
              </a:rPr>
              <a:t>lo que necesito</a:t>
            </a:r>
            <a:r>
              <a:rPr lang="es-ES" sz="2200" dirty="0" smtClean="0">
                <a:solidFill>
                  <a:schemeClr val="bg1"/>
                </a:solidFill>
                <a:latin typeface="+mj-lt"/>
              </a:rPr>
              <a:t>, por favor, </a:t>
            </a:r>
            <a:r>
              <a:rPr lang="es-ES" sz="2200" b="1" dirty="0">
                <a:solidFill>
                  <a:schemeClr val="bg1"/>
                </a:solidFill>
                <a:latin typeface="+mj-lt"/>
              </a:rPr>
              <a:t>¿podría hacerlo? </a:t>
            </a:r>
            <a:r>
              <a:rPr lang="es-ES" sz="2200" dirty="0">
                <a:solidFill>
                  <a:schemeClr val="bg1"/>
                </a:solidFill>
                <a:latin typeface="+mj-lt"/>
              </a:rPr>
              <a:t>”</a:t>
            </a:r>
          </a:p>
        </p:txBody>
      </p:sp>
      <p:sp>
        <p:nvSpPr>
          <p:cNvPr id="9" name="Rectangle 2"/>
          <p:cNvSpPr>
            <a:spLocks noChangeArrowheads="1"/>
          </p:cNvSpPr>
          <p:nvPr/>
        </p:nvSpPr>
        <p:spPr bwMode="auto">
          <a:xfrm>
            <a:off x="4434476" y="5500"/>
            <a:ext cx="4709525" cy="622034"/>
          </a:xfrm>
          <a:prstGeom prst="rect">
            <a:avLst/>
          </a:prstGeom>
          <a:solidFill>
            <a:schemeClr val="bg1"/>
          </a:solidFill>
          <a:ln>
            <a:solidFill>
              <a:schemeClr val="tx1">
                <a:lumMod val="75000"/>
                <a:lumOff val="25000"/>
              </a:schemeClr>
            </a:solidFill>
          </a:ln>
        </p:spPr>
        <p:txBody>
          <a:bodyPr wrap="none" lIns="77925" tIns="38963" rIns="77925" bIns="38963" anchor="ctr"/>
          <a:lstStyle/>
          <a:p>
            <a:pPr lvl="0" algn="ctr"/>
            <a:r>
              <a:rPr lang="es-AR" sz="2400" b="1" dirty="0" smtClean="0">
                <a:solidFill>
                  <a:sysClr val="windowText" lastClr="000000"/>
                </a:solidFill>
                <a:latin typeface="Trebuchet MS" pitchFamily="34" charset="0"/>
              </a:rPr>
              <a:t>REVOLUCIÓN DEL CONSUMIDOR</a:t>
            </a:r>
            <a:endParaRPr lang="es-AR" sz="2400" b="1" dirty="0">
              <a:solidFill>
                <a:sysClr val="windowText" lastClr="000000"/>
              </a:solidFill>
              <a:latin typeface="Trebuchet MS" pitchFamily="34" charset="0"/>
            </a:endParaRPr>
          </a:p>
        </p:txBody>
      </p:sp>
      <p:sp>
        <p:nvSpPr>
          <p:cNvPr id="10" name="Rectangle 2"/>
          <p:cNvSpPr>
            <a:spLocks noChangeArrowheads="1"/>
          </p:cNvSpPr>
          <p:nvPr/>
        </p:nvSpPr>
        <p:spPr bwMode="auto">
          <a:xfrm>
            <a:off x="0" y="2735680"/>
            <a:ext cx="9144000" cy="500587"/>
          </a:xfrm>
          <a:prstGeom prst="rect">
            <a:avLst/>
          </a:prstGeom>
          <a:solidFill>
            <a:schemeClr val="accent6">
              <a:lumMod val="75000"/>
            </a:schemeClr>
          </a:solidFill>
          <a:ln>
            <a:solidFill>
              <a:schemeClr val="accent6">
                <a:lumMod val="75000"/>
              </a:schemeClr>
            </a:solidFill>
          </a:ln>
        </p:spPr>
        <p:txBody>
          <a:bodyPr wrap="none" lIns="77925" tIns="38963" rIns="77925" bIns="38963" anchor="ctr"/>
          <a:lstStyle/>
          <a:p>
            <a:pPr lvl="0" algn="ctr"/>
            <a:r>
              <a:rPr lang="es-AR" sz="2400" b="1" dirty="0" smtClean="0">
                <a:solidFill>
                  <a:schemeClr val="bg1"/>
                </a:solidFill>
                <a:latin typeface="Trebuchet MS" pitchFamily="34" charset="0"/>
              </a:rPr>
              <a:t>En el MARKETING DIGITAL este punto de vista evoluciona a:</a:t>
            </a:r>
            <a:endParaRPr lang="es-AR" sz="2400" b="1" dirty="0">
              <a:solidFill>
                <a:schemeClr val="bg1"/>
              </a:solidFill>
              <a:latin typeface="Trebuchet MS" pitchFamily="34" charset="0"/>
            </a:endParaRPr>
          </a:p>
        </p:txBody>
      </p:sp>
      <p:sp>
        <p:nvSpPr>
          <p:cNvPr id="11" name="Rectangle 2"/>
          <p:cNvSpPr>
            <a:spLocks noChangeArrowheads="1"/>
          </p:cNvSpPr>
          <p:nvPr/>
        </p:nvSpPr>
        <p:spPr bwMode="auto">
          <a:xfrm>
            <a:off x="-1" y="3236266"/>
            <a:ext cx="9143999" cy="1908308"/>
          </a:xfrm>
          <a:prstGeom prst="rect">
            <a:avLst/>
          </a:prstGeom>
          <a:solidFill>
            <a:schemeClr val="accent6">
              <a:lumMod val="20000"/>
              <a:lumOff val="80000"/>
            </a:schemeClr>
          </a:solidFill>
          <a:ln>
            <a:noFill/>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endParaRPr>
          </a:p>
        </p:txBody>
      </p:sp>
      <p:sp>
        <p:nvSpPr>
          <p:cNvPr id="12" name="11 Rectángulo"/>
          <p:cNvSpPr/>
          <p:nvPr/>
        </p:nvSpPr>
        <p:spPr>
          <a:xfrm>
            <a:off x="755576" y="3579863"/>
            <a:ext cx="7632848" cy="1107996"/>
          </a:xfrm>
          <a:prstGeom prst="rect">
            <a:avLst/>
          </a:prstGeom>
        </p:spPr>
        <p:txBody>
          <a:bodyPr wrap="square">
            <a:spAutoFit/>
          </a:bodyPr>
          <a:lstStyle/>
          <a:p>
            <a:pPr algn="ctr">
              <a:lnSpc>
                <a:spcPct val="150000"/>
              </a:lnSpc>
            </a:pPr>
            <a:r>
              <a:rPr lang="es-ES" sz="2200" b="1" dirty="0" smtClean="0">
                <a:latin typeface="+mj-lt"/>
              </a:rPr>
              <a:t>«El </a:t>
            </a:r>
            <a:r>
              <a:rPr lang="es-ES" sz="2200" b="1" dirty="0">
                <a:latin typeface="+mj-lt"/>
              </a:rPr>
              <a:t>negocio en su conjunto, desde </a:t>
            </a:r>
            <a:r>
              <a:rPr lang="es-ES" sz="2200" b="1" dirty="0" smtClean="0">
                <a:latin typeface="+mj-lt"/>
              </a:rPr>
              <a:t>la </a:t>
            </a:r>
            <a:r>
              <a:rPr lang="es-ES" sz="2200" b="1" dirty="0">
                <a:latin typeface="+mj-lt"/>
              </a:rPr>
              <a:t>visión </a:t>
            </a:r>
            <a:r>
              <a:rPr lang="es-ES" sz="2200" b="1" dirty="0" smtClean="0">
                <a:latin typeface="+mj-lt"/>
              </a:rPr>
              <a:t>y </a:t>
            </a:r>
            <a:r>
              <a:rPr lang="es-ES" sz="2200" b="1" u="sng" dirty="0" smtClean="0">
                <a:latin typeface="+mj-lt"/>
              </a:rPr>
              <a:t>participación </a:t>
            </a:r>
            <a:r>
              <a:rPr lang="es-ES" sz="2200" b="1" u="sng" dirty="0">
                <a:latin typeface="+mj-lt"/>
              </a:rPr>
              <a:t>activa</a:t>
            </a:r>
            <a:r>
              <a:rPr lang="es-ES" sz="2200" b="1" dirty="0">
                <a:latin typeface="+mj-lt"/>
              </a:rPr>
              <a:t> </a:t>
            </a:r>
            <a:r>
              <a:rPr lang="es-ES" sz="2200" b="1" dirty="0" smtClean="0">
                <a:latin typeface="+mj-lt"/>
              </a:rPr>
              <a:t>de </a:t>
            </a:r>
            <a:r>
              <a:rPr lang="es-ES" sz="2200" b="1" dirty="0">
                <a:latin typeface="+mj-lt"/>
              </a:rPr>
              <a:t>los </a:t>
            </a:r>
            <a:r>
              <a:rPr lang="es-ES" sz="2200" b="1" dirty="0" smtClean="0">
                <a:latin typeface="+mj-lt"/>
              </a:rPr>
              <a:t>clientes»</a:t>
            </a:r>
            <a:endParaRPr lang="es-ES" sz="2200" b="1" dirty="0">
              <a:latin typeface="+mj-lt"/>
            </a:endParaRPr>
          </a:p>
        </p:txBody>
      </p:sp>
    </p:spTree>
    <p:extLst>
      <p:ext uri="{BB962C8B-B14F-4D97-AF65-F5344CB8AC3E}">
        <p14:creationId xmlns:p14="http://schemas.microsoft.com/office/powerpoint/2010/main" val="2721512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 y="0"/>
            <a:ext cx="323527" cy="5143500"/>
          </a:xfrm>
          <a:prstGeom prst="rect">
            <a:avLst/>
          </a:prstGeom>
          <a:solidFill>
            <a:srgbClr val="FFB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1800" b="1" kern="0" noProof="0" dirty="0" smtClean="0">
                <a:solidFill>
                  <a:sysClr val="windowText" lastClr="000000"/>
                </a:solidFill>
              </a:rPr>
              <a:t>T</a:t>
            </a:r>
            <a:br>
              <a:rPr lang="es-ES" sz="1800" b="1" kern="0" noProof="0" dirty="0" smtClean="0">
                <a:solidFill>
                  <a:sysClr val="windowText" lastClr="000000"/>
                </a:solidFill>
              </a:rPr>
            </a:br>
            <a:r>
              <a:rPr lang="es-ES" sz="1800" b="1" kern="0" noProof="0" dirty="0" smtClean="0">
                <a:solidFill>
                  <a:sysClr val="windowText" lastClr="000000"/>
                </a:solidFill>
              </a:rPr>
              <a:t>R</a:t>
            </a:r>
            <a:br>
              <a:rPr lang="es-ES" sz="1800" b="1" kern="0" noProof="0" dirty="0" smtClean="0">
                <a:solidFill>
                  <a:sysClr val="windowText" lastClr="000000"/>
                </a:solidFill>
              </a:rPr>
            </a:br>
            <a:r>
              <a:rPr lang="es-ES" sz="1800" b="1" kern="0" noProof="0" dirty="0" smtClean="0">
                <a:solidFill>
                  <a:sysClr val="windowText" lastClr="000000"/>
                </a:solidFill>
              </a:rPr>
              <a:t>A</a:t>
            </a:r>
            <a:br>
              <a:rPr lang="es-ES" sz="1800" b="1" kern="0" noProof="0" dirty="0" smtClean="0">
                <a:solidFill>
                  <a:sysClr val="windowText" lastClr="000000"/>
                </a:solidFill>
              </a:rPr>
            </a:br>
            <a:r>
              <a:rPr lang="es-ES" sz="1800" b="1" kern="0" noProof="0" dirty="0" smtClean="0">
                <a:solidFill>
                  <a:sysClr val="windowText" lastClr="000000"/>
                </a:solidFill>
              </a:rPr>
              <a:t>D</a:t>
            </a:r>
            <a:br>
              <a:rPr lang="es-ES" sz="1800" b="1" kern="0" noProof="0" dirty="0" smtClean="0">
                <a:solidFill>
                  <a:sysClr val="windowText" lastClr="000000"/>
                </a:solidFill>
              </a:rPr>
            </a:br>
            <a:r>
              <a:rPr lang="es-ES" sz="1800" b="1" kern="0" noProof="0" dirty="0" smtClean="0">
                <a:solidFill>
                  <a:sysClr val="windowText" lastClr="000000"/>
                </a:solidFill>
              </a:rPr>
              <a:t>I</a:t>
            </a:r>
            <a:br>
              <a:rPr lang="es-ES" sz="1800" b="1" kern="0" noProof="0" dirty="0" smtClean="0">
                <a:solidFill>
                  <a:sysClr val="windowText" lastClr="000000"/>
                </a:solidFill>
              </a:rPr>
            </a:br>
            <a:r>
              <a:rPr lang="es-ES" sz="1800" b="1" kern="0" noProof="0" dirty="0" smtClean="0">
                <a:solidFill>
                  <a:sysClr val="windowText" lastClr="000000"/>
                </a:solidFill>
              </a:rPr>
              <a:t>C</a:t>
            </a:r>
            <a:br>
              <a:rPr lang="es-ES" sz="1800" b="1" kern="0" noProof="0" dirty="0" smtClean="0">
                <a:solidFill>
                  <a:sysClr val="windowText" lastClr="000000"/>
                </a:solidFill>
              </a:rPr>
            </a:br>
            <a:r>
              <a:rPr lang="es-ES" sz="1800" b="1" kern="0" noProof="0" dirty="0" smtClean="0">
                <a:solidFill>
                  <a:sysClr val="windowText" lastClr="000000"/>
                </a:solidFill>
              </a:rPr>
              <a:t>I</a:t>
            </a:r>
            <a:br>
              <a:rPr lang="es-ES" sz="1800" b="1" kern="0" noProof="0" dirty="0" smtClean="0">
                <a:solidFill>
                  <a:sysClr val="windowText" lastClr="000000"/>
                </a:solidFill>
              </a:rPr>
            </a:br>
            <a:r>
              <a:rPr lang="es-ES" sz="1800" b="1" kern="0" noProof="0" dirty="0" smtClean="0">
                <a:solidFill>
                  <a:sysClr val="windowText" lastClr="000000"/>
                </a:solidFill>
              </a:rPr>
              <a:t>O</a:t>
            </a:r>
          </a:p>
          <a:p>
            <a:pPr marL="0" marR="0" lvl="0" indent="0" algn="ctr" defTabSz="914400" eaLnBrk="1" fontAlgn="auto" latinLnBrk="0" hangingPunct="1">
              <a:lnSpc>
                <a:spcPct val="100000"/>
              </a:lnSpc>
              <a:spcBef>
                <a:spcPts val="0"/>
              </a:spcBef>
              <a:spcAft>
                <a:spcPts val="0"/>
              </a:spcAft>
              <a:buClrTx/>
              <a:buSzTx/>
              <a:buFontTx/>
              <a:buNone/>
              <a:tabLst/>
              <a:defRPr/>
            </a:pPr>
            <a:r>
              <a:rPr lang="es-ES" sz="1800" b="1" kern="0" dirty="0" smtClean="0">
                <a:solidFill>
                  <a:sysClr val="windowText" lastClr="000000"/>
                </a:solidFill>
              </a:rPr>
              <a:t>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dirty="0" smtClean="0">
                <a:ln>
                  <a:noFill/>
                </a:ln>
                <a:solidFill>
                  <a:sysClr val="windowText" lastClr="000000"/>
                </a:solidFill>
                <a:effectLst/>
                <a:uLnTx/>
                <a:uFillTx/>
              </a:rPr>
              <a:t>A</a:t>
            </a:r>
          </a:p>
          <a:p>
            <a:pPr marL="0" marR="0" lvl="0" indent="0" algn="ctr" defTabSz="914400" eaLnBrk="1" fontAlgn="auto" latinLnBrk="0" hangingPunct="1">
              <a:lnSpc>
                <a:spcPct val="100000"/>
              </a:lnSpc>
              <a:spcBef>
                <a:spcPts val="0"/>
              </a:spcBef>
              <a:spcAft>
                <a:spcPts val="0"/>
              </a:spcAft>
              <a:buClrTx/>
              <a:buSzTx/>
              <a:buFontTx/>
              <a:buNone/>
              <a:tabLst/>
              <a:defRPr/>
            </a:pPr>
            <a:r>
              <a:rPr lang="es-ES" sz="1800" b="1" kern="0" dirty="0" smtClean="0">
                <a:solidFill>
                  <a:sysClr val="windowText" lastClr="000000"/>
                </a:solidFill>
              </a:rPr>
              <a:t>L</a:t>
            </a:r>
          </a:p>
        </p:txBody>
      </p:sp>
      <p:sp>
        <p:nvSpPr>
          <p:cNvPr id="4" name="Rectangle 2"/>
          <p:cNvSpPr>
            <a:spLocks noChangeArrowheads="1"/>
          </p:cNvSpPr>
          <p:nvPr/>
        </p:nvSpPr>
        <p:spPr bwMode="auto">
          <a:xfrm>
            <a:off x="4211960" y="0"/>
            <a:ext cx="360040" cy="5143500"/>
          </a:xfrm>
          <a:prstGeom prst="rect">
            <a:avLst/>
          </a:prstGeom>
          <a:solidFill>
            <a:schemeClr val="accent6">
              <a:lumMod val="75000"/>
            </a:schemeClr>
          </a:solidFill>
          <a:ln>
            <a:noFill/>
          </a:ln>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smtClean="0">
                <a:ln>
                  <a:noFill/>
                </a:ln>
                <a:solidFill>
                  <a:sysClr val="windowText" lastClr="000000"/>
                </a:solidFill>
                <a:effectLst/>
                <a:uLnTx/>
                <a:uFillTx/>
              </a:rPr>
              <a:t>A</a:t>
            </a:r>
          </a:p>
          <a:p>
            <a:pPr marL="0" marR="0" lvl="0" indent="0" algn="ctr" defTabSz="914400" eaLnBrk="1" fontAlgn="auto" latinLnBrk="0" hangingPunct="1">
              <a:lnSpc>
                <a:spcPct val="100000"/>
              </a:lnSpc>
              <a:spcBef>
                <a:spcPts val="0"/>
              </a:spcBef>
              <a:spcAft>
                <a:spcPts val="0"/>
              </a:spcAft>
              <a:buClrTx/>
              <a:buSzTx/>
              <a:buFontTx/>
              <a:buNone/>
              <a:tabLst/>
              <a:defRPr/>
            </a:pPr>
            <a:r>
              <a:rPr lang="es-ES" sz="1800" b="1" kern="0" dirty="0" smtClean="0">
                <a:solidFill>
                  <a:sysClr val="windowText" lastClr="000000"/>
                </a:solidFill>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smtClean="0">
                <a:ln>
                  <a:noFill/>
                </a:ln>
                <a:solidFill>
                  <a:sysClr val="windowText" lastClr="000000"/>
                </a:solidFill>
                <a:effectLst/>
                <a:uLnTx/>
                <a:uFillTx/>
              </a:rPr>
              <a:t>T</a:t>
            </a:r>
          </a:p>
          <a:p>
            <a:pPr marL="0" marR="0" lvl="0" indent="0" algn="ctr" defTabSz="914400" eaLnBrk="1" fontAlgn="auto" latinLnBrk="0" hangingPunct="1">
              <a:lnSpc>
                <a:spcPct val="100000"/>
              </a:lnSpc>
              <a:spcBef>
                <a:spcPts val="0"/>
              </a:spcBef>
              <a:spcAft>
                <a:spcPts val="0"/>
              </a:spcAft>
              <a:buClrTx/>
              <a:buSzTx/>
              <a:buFontTx/>
              <a:buNone/>
              <a:tabLst/>
              <a:defRPr/>
            </a:pPr>
            <a:r>
              <a:rPr lang="es-ES" sz="1800" b="1" kern="0" dirty="0" smtClean="0">
                <a:solidFill>
                  <a:sysClr val="windowText" lastClr="000000"/>
                </a:solidFill>
              </a:rPr>
              <a:t>U</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smtClean="0">
                <a:ln>
                  <a:noFill/>
                </a:ln>
                <a:solidFill>
                  <a:sysClr val="windowText" lastClr="000000"/>
                </a:solidFill>
                <a:effectLst/>
                <a:uLnTx/>
                <a:uFillTx/>
              </a:rPr>
              <a:t>A</a:t>
            </a:r>
          </a:p>
          <a:p>
            <a:pPr marL="0" marR="0" lvl="0" indent="0" algn="ctr" defTabSz="914400" eaLnBrk="1" fontAlgn="auto" latinLnBrk="0" hangingPunct="1">
              <a:lnSpc>
                <a:spcPct val="100000"/>
              </a:lnSpc>
              <a:spcBef>
                <a:spcPts val="0"/>
              </a:spcBef>
              <a:spcAft>
                <a:spcPts val="0"/>
              </a:spcAft>
              <a:buClrTx/>
              <a:buSzTx/>
              <a:buFontTx/>
              <a:buNone/>
              <a:tabLst/>
              <a:defRPr/>
            </a:pPr>
            <a:r>
              <a:rPr lang="es-ES" sz="1800" b="1" kern="0" dirty="0">
                <a:solidFill>
                  <a:sysClr val="windowText" lastClr="000000"/>
                </a:solidFill>
              </a:rPr>
              <a:t>L</a:t>
            </a:r>
            <a:endParaRPr kumimoji="0" lang="es-ES" sz="1800" b="1" i="0" u="none" strike="noStrike" kern="0" cap="none" spc="0" normalizeH="0" baseline="0" noProof="0" dirty="0">
              <a:ln>
                <a:noFill/>
              </a:ln>
              <a:solidFill>
                <a:sysClr val="windowText" lastClr="000000"/>
              </a:solidFill>
              <a:effectLst/>
              <a:uLnTx/>
              <a:uFillTx/>
            </a:endParaRPr>
          </a:p>
        </p:txBody>
      </p:sp>
      <p:sp>
        <p:nvSpPr>
          <p:cNvPr id="5" name="Rectangle 2"/>
          <p:cNvSpPr>
            <a:spLocks noChangeArrowheads="1"/>
          </p:cNvSpPr>
          <p:nvPr/>
        </p:nvSpPr>
        <p:spPr bwMode="auto">
          <a:xfrm>
            <a:off x="4572000" y="-20538"/>
            <a:ext cx="4572000" cy="5164038"/>
          </a:xfrm>
          <a:prstGeom prst="rect">
            <a:avLst/>
          </a:prstGeom>
          <a:solidFill>
            <a:schemeClr val="bg1"/>
          </a:solidFill>
          <a:ln>
            <a:noFill/>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endParaRPr>
          </a:p>
        </p:txBody>
      </p:sp>
      <p:sp>
        <p:nvSpPr>
          <p:cNvPr id="6" name="5 Rectángulo"/>
          <p:cNvSpPr/>
          <p:nvPr/>
        </p:nvSpPr>
        <p:spPr>
          <a:xfrm>
            <a:off x="395536" y="771551"/>
            <a:ext cx="4248472" cy="3693319"/>
          </a:xfrm>
          <a:prstGeom prst="rect">
            <a:avLst/>
          </a:prstGeom>
        </p:spPr>
        <p:txBody>
          <a:bodyPr wrap="square">
            <a:spAutoFit/>
          </a:bodyPr>
          <a:lstStyle/>
          <a:p>
            <a:pPr>
              <a:lnSpc>
                <a:spcPct val="200000"/>
              </a:lnSpc>
              <a:spcBef>
                <a:spcPct val="10000"/>
              </a:spcBef>
              <a:spcAft>
                <a:spcPct val="10000"/>
              </a:spcAft>
            </a:pPr>
            <a:r>
              <a:rPr lang="en-US" sz="1800" dirty="0" smtClean="0">
                <a:solidFill>
                  <a:schemeClr val="bg1"/>
                </a:solidFill>
              </a:rPr>
              <a:t>Segmentación de Mercado </a:t>
            </a:r>
          </a:p>
          <a:p>
            <a:pPr>
              <a:lnSpc>
                <a:spcPct val="200000"/>
              </a:lnSpc>
              <a:spcBef>
                <a:spcPct val="10000"/>
              </a:spcBef>
              <a:spcAft>
                <a:spcPct val="10000"/>
              </a:spcAft>
            </a:pPr>
            <a:r>
              <a:rPr lang="en-US" sz="1800" dirty="0" smtClean="0">
                <a:solidFill>
                  <a:schemeClr val="bg1"/>
                </a:solidFill>
              </a:rPr>
              <a:t>Selección de Mercados Meta</a:t>
            </a:r>
          </a:p>
          <a:p>
            <a:pPr>
              <a:lnSpc>
                <a:spcPct val="200000"/>
              </a:lnSpc>
              <a:spcBef>
                <a:spcPct val="10000"/>
              </a:spcBef>
              <a:spcAft>
                <a:spcPct val="10000"/>
              </a:spcAft>
            </a:pPr>
            <a:r>
              <a:rPr lang="es-ES" sz="1800" dirty="0" smtClean="0">
                <a:solidFill>
                  <a:schemeClr val="bg1"/>
                </a:solidFill>
              </a:rPr>
              <a:t>Diferenciación</a:t>
            </a:r>
            <a:endParaRPr lang="es-ES_tradnl" sz="1800" dirty="0">
              <a:solidFill>
                <a:schemeClr val="bg1"/>
              </a:solidFill>
            </a:endParaRPr>
          </a:p>
          <a:p>
            <a:pPr>
              <a:lnSpc>
                <a:spcPct val="200000"/>
              </a:lnSpc>
              <a:spcBef>
                <a:spcPct val="10000"/>
              </a:spcBef>
              <a:spcAft>
                <a:spcPct val="10000"/>
              </a:spcAft>
            </a:pPr>
            <a:r>
              <a:rPr lang="en-US" sz="1800" dirty="0" smtClean="0">
                <a:solidFill>
                  <a:schemeClr val="bg1"/>
                </a:solidFill>
              </a:rPr>
              <a:t>Posicionamiento</a:t>
            </a:r>
            <a:endParaRPr lang="en-US" sz="1800" dirty="0">
              <a:solidFill>
                <a:schemeClr val="bg1"/>
              </a:solidFill>
            </a:endParaRPr>
          </a:p>
          <a:p>
            <a:pPr>
              <a:lnSpc>
                <a:spcPct val="200000"/>
              </a:lnSpc>
              <a:spcBef>
                <a:spcPct val="10000"/>
              </a:spcBef>
              <a:spcAft>
                <a:spcPct val="10000"/>
              </a:spcAft>
            </a:pPr>
            <a:r>
              <a:rPr lang="en-US" sz="1800" dirty="0" smtClean="0">
                <a:solidFill>
                  <a:schemeClr val="bg1"/>
                </a:solidFill>
              </a:rPr>
              <a:t>Análisis del Entorno Interno y Externo</a:t>
            </a:r>
          </a:p>
          <a:p>
            <a:pPr>
              <a:lnSpc>
                <a:spcPct val="200000"/>
              </a:lnSpc>
              <a:spcBef>
                <a:spcPct val="10000"/>
              </a:spcBef>
              <a:spcAft>
                <a:spcPct val="10000"/>
              </a:spcAft>
            </a:pPr>
            <a:r>
              <a:rPr lang="es-ES" sz="1800" dirty="0" smtClean="0">
                <a:solidFill>
                  <a:schemeClr val="bg1"/>
                </a:solidFill>
              </a:rPr>
              <a:t>Análisis </a:t>
            </a:r>
            <a:r>
              <a:rPr lang="es-ES" sz="1800" dirty="0">
                <a:solidFill>
                  <a:schemeClr val="bg1"/>
                </a:solidFill>
              </a:rPr>
              <a:t>de la </a:t>
            </a:r>
            <a:r>
              <a:rPr lang="es-ES" sz="1800" dirty="0" smtClean="0">
                <a:solidFill>
                  <a:schemeClr val="bg1"/>
                </a:solidFill>
              </a:rPr>
              <a:t>competencia</a:t>
            </a:r>
            <a:endParaRPr lang="en-US" sz="1800" dirty="0" smtClean="0">
              <a:solidFill>
                <a:schemeClr val="bg1"/>
              </a:solidFill>
            </a:endParaRPr>
          </a:p>
        </p:txBody>
      </p:sp>
      <p:pic>
        <p:nvPicPr>
          <p:cNvPr id="3074" name="Picture 2" descr="http://www.facturasi.com/wp-content/uploads/2013/05/signo-mas.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499994" y="2196789"/>
            <a:ext cx="749923" cy="749923"/>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p:nvSpPr>
        <p:spPr>
          <a:xfrm>
            <a:off x="5076056" y="1321362"/>
            <a:ext cx="4176464" cy="2474524"/>
          </a:xfrm>
          <a:prstGeom prst="rect">
            <a:avLst/>
          </a:prstGeom>
        </p:spPr>
        <p:txBody>
          <a:bodyPr wrap="square">
            <a:spAutoFit/>
          </a:bodyPr>
          <a:lstStyle/>
          <a:p>
            <a:pPr>
              <a:lnSpc>
                <a:spcPct val="200000"/>
              </a:lnSpc>
              <a:spcBef>
                <a:spcPct val="10000"/>
              </a:spcBef>
              <a:spcAft>
                <a:spcPct val="10000"/>
              </a:spcAft>
            </a:pPr>
            <a:r>
              <a:rPr lang="en-US" sz="1800" b="1" dirty="0" smtClean="0"/>
              <a:t>CO-CREACIÓN</a:t>
            </a:r>
            <a:r>
              <a:rPr lang="en-US" sz="1800" b="1" dirty="0"/>
              <a:t> </a:t>
            </a:r>
            <a:r>
              <a:rPr lang="en-US" sz="1800" b="1" dirty="0" smtClean="0"/>
              <a:t>DE EXPERIENCIAS</a:t>
            </a:r>
          </a:p>
          <a:p>
            <a:pPr>
              <a:lnSpc>
                <a:spcPct val="200000"/>
              </a:lnSpc>
              <a:spcBef>
                <a:spcPct val="10000"/>
              </a:spcBef>
              <a:spcAft>
                <a:spcPct val="10000"/>
              </a:spcAft>
            </a:pPr>
            <a:r>
              <a:rPr lang="en-US" sz="1800" b="1" dirty="0" smtClean="0"/>
              <a:t>EMPLEADOS </a:t>
            </a:r>
            <a:r>
              <a:rPr lang="en-US" sz="1800" b="1" dirty="0"/>
              <a:t>= EMBAJADORES DE MARCA</a:t>
            </a:r>
          </a:p>
          <a:p>
            <a:pPr>
              <a:lnSpc>
                <a:spcPct val="200000"/>
              </a:lnSpc>
              <a:spcBef>
                <a:spcPct val="10000"/>
              </a:spcBef>
              <a:spcAft>
                <a:spcPct val="10000"/>
              </a:spcAft>
            </a:pPr>
            <a:r>
              <a:rPr lang="en-US" sz="1800" b="1" dirty="0" smtClean="0"/>
              <a:t>NEUROMARKETING</a:t>
            </a:r>
          </a:p>
          <a:p>
            <a:pPr>
              <a:lnSpc>
                <a:spcPct val="200000"/>
              </a:lnSpc>
              <a:spcBef>
                <a:spcPct val="10000"/>
              </a:spcBef>
              <a:spcAft>
                <a:spcPct val="10000"/>
              </a:spcAft>
            </a:pPr>
            <a:r>
              <a:rPr lang="en-US" sz="1800" b="1" dirty="0" smtClean="0"/>
              <a:t>CREAR - INNOVAR</a:t>
            </a:r>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8" y="4145118"/>
            <a:ext cx="872891" cy="902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84368" y="3980108"/>
            <a:ext cx="1116846" cy="1067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660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Lágrima"/>
          <p:cNvSpPr/>
          <p:nvPr/>
        </p:nvSpPr>
        <p:spPr>
          <a:xfrm flipH="1">
            <a:off x="0" y="0"/>
            <a:ext cx="2843808" cy="2499742"/>
          </a:xfrm>
          <a:prstGeom prst="teardrop">
            <a:avLst/>
          </a:prstGeom>
          <a:solidFill>
            <a:srgbClr val="FF0000"/>
          </a:solidFill>
          <a:ln>
            <a:solidFill>
              <a:srgbClr val="FF8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6 Rectángulo"/>
          <p:cNvSpPr/>
          <p:nvPr/>
        </p:nvSpPr>
        <p:spPr>
          <a:xfrm>
            <a:off x="-252536" y="123479"/>
            <a:ext cx="3239852" cy="2031325"/>
          </a:xfrm>
          <a:prstGeom prst="rect">
            <a:avLst/>
          </a:prstGeom>
        </p:spPr>
        <p:txBody>
          <a:bodyPr wrap="square">
            <a:spAutoFit/>
          </a:bodyPr>
          <a:lstStyle/>
          <a:p>
            <a:pPr lvl="0" algn="ctr">
              <a:lnSpc>
                <a:spcPct val="150000"/>
              </a:lnSpc>
            </a:pPr>
            <a:r>
              <a:rPr lang="es-AR" sz="2800" b="1" dirty="0" smtClean="0">
                <a:solidFill>
                  <a:schemeClr val="bg1"/>
                </a:solidFill>
                <a:latin typeface="Trebuchet MS" pitchFamily="34" charset="0"/>
              </a:rPr>
              <a:t>CO-CREACIÓN </a:t>
            </a:r>
          </a:p>
          <a:p>
            <a:pPr lvl="0" algn="ctr">
              <a:lnSpc>
                <a:spcPct val="150000"/>
              </a:lnSpc>
            </a:pPr>
            <a:r>
              <a:rPr lang="es-AR" sz="2800" b="1" dirty="0" smtClean="0">
                <a:solidFill>
                  <a:schemeClr val="bg1"/>
                </a:solidFill>
                <a:latin typeface="Trebuchet MS" pitchFamily="34" charset="0"/>
              </a:rPr>
              <a:t>DE </a:t>
            </a:r>
          </a:p>
          <a:p>
            <a:pPr lvl="0" algn="ctr">
              <a:lnSpc>
                <a:spcPct val="150000"/>
              </a:lnSpc>
            </a:pPr>
            <a:r>
              <a:rPr lang="es-AR" sz="2800" b="1" dirty="0" smtClean="0">
                <a:solidFill>
                  <a:schemeClr val="bg1"/>
                </a:solidFill>
                <a:latin typeface="Trebuchet MS" pitchFamily="34" charset="0"/>
              </a:rPr>
              <a:t>EXPERIENCIAS</a:t>
            </a:r>
            <a:endParaRPr lang="es-AR" sz="2800" b="1" dirty="0">
              <a:solidFill>
                <a:schemeClr val="bg1"/>
              </a:solidFill>
              <a:latin typeface="Trebuchet MS" pitchFamily="34" charset="0"/>
            </a:endParaRPr>
          </a:p>
        </p:txBody>
      </p:sp>
      <p:pic>
        <p:nvPicPr>
          <p:cNvPr id="4098" name="Picture 2" descr="http://2.bp.blogspot.com/-GVLyIs2_eEI/U3csOZOnILI/AAAAAAAAA8U/fEAEwy2i38c/s1600/CoCreacion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3967" y="3513647"/>
            <a:ext cx="1061864" cy="1535502"/>
          </a:xfrm>
          <a:prstGeom prst="rect">
            <a:avLst/>
          </a:prstGeom>
          <a:noFill/>
          <a:extLst>
            <a:ext uri="{909E8E84-426E-40DD-AFC4-6F175D3DCCD1}">
              <a14:hiddenFill xmlns:a14="http://schemas.microsoft.com/office/drawing/2010/main">
                <a:solidFill>
                  <a:srgbClr val="FFFFFF"/>
                </a:solidFill>
              </a14:hiddenFill>
            </a:ext>
          </a:extLst>
        </p:spPr>
      </p:pic>
      <p:sp>
        <p:nvSpPr>
          <p:cNvPr id="13" name="7 Rectángulo"/>
          <p:cNvSpPr/>
          <p:nvPr/>
        </p:nvSpPr>
        <p:spPr>
          <a:xfrm>
            <a:off x="4118494" y="267494"/>
            <a:ext cx="3812518" cy="369332"/>
          </a:xfrm>
          <a:prstGeom prst="rect">
            <a:avLst/>
          </a:prstGeom>
        </p:spPr>
        <p:txBody>
          <a:bodyPr wrap="none">
            <a:spAutoFit/>
          </a:bodyPr>
          <a:lstStyle/>
          <a:p>
            <a:pPr algn="ctr">
              <a:spcAft>
                <a:spcPts val="0"/>
              </a:spcAft>
            </a:pPr>
            <a:r>
              <a:rPr lang="es-ES" sz="1800" kern="1200" dirty="0">
                <a:solidFill>
                  <a:schemeClr val="bg1"/>
                </a:solidFill>
                <a:effectLst/>
                <a:latin typeface="Calibri"/>
                <a:ea typeface="Times New Roman"/>
                <a:cs typeface="Times New Roman"/>
              </a:rPr>
              <a:t>Oportunidades de </a:t>
            </a:r>
            <a:r>
              <a:rPr lang="es-ES" sz="1800" b="1" kern="1200" dirty="0">
                <a:solidFill>
                  <a:schemeClr val="bg1"/>
                </a:solidFill>
                <a:effectLst/>
                <a:latin typeface="Calibri"/>
                <a:ea typeface="Times New Roman"/>
                <a:cs typeface="Times New Roman"/>
              </a:rPr>
              <a:t>generación de valor</a:t>
            </a:r>
            <a:endParaRPr lang="es-ES" sz="1800" b="1" dirty="0">
              <a:solidFill>
                <a:schemeClr val="bg1"/>
              </a:solidFill>
              <a:effectLst/>
              <a:latin typeface="Times New Roman"/>
              <a:ea typeface="Times New Roman"/>
            </a:endParaRPr>
          </a:p>
        </p:txBody>
      </p:sp>
      <p:sp>
        <p:nvSpPr>
          <p:cNvPr id="14" name="8 Rectángulo"/>
          <p:cNvSpPr/>
          <p:nvPr/>
        </p:nvSpPr>
        <p:spPr>
          <a:xfrm>
            <a:off x="2771802" y="1133332"/>
            <a:ext cx="5511383" cy="646331"/>
          </a:xfrm>
          <a:prstGeom prst="rect">
            <a:avLst/>
          </a:prstGeom>
        </p:spPr>
        <p:txBody>
          <a:bodyPr wrap="square">
            <a:spAutoFit/>
          </a:bodyPr>
          <a:lstStyle/>
          <a:p>
            <a:pPr algn="ctr">
              <a:spcAft>
                <a:spcPts val="0"/>
              </a:spcAft>
            </a:pPr>
            <a:r>
              <a:rPr lang="es-ES" sz="1800" kern="1200" dirty="0">
                <a:solidFill>
                  <a:srgbClr val="FFFFCC"/>
                </a:solidFill>
                <a:effectLst/>
                <a:latin typeface="Calibri"/>
                <a:ea typeface="Times New Roman"/>
                <a:cs typeface="Times New Roman"/>
              </a:rPr>
              <a:t>Acercamiento y apertura al diálogo con CLIENTES, EMPLEADOS y PROVEEDORES</a:t>
            </a:r>
            <a:endParaRPr lang="es-ES" sz="1800" dirty="0">
              <a:solidFill>
                <a:srgbClr val="FFFFCC"/>
              </a:solidFill>
              <a:effectLst/>
              <a:latin typeface="Times New Roman"/>
              <a:ea typeface="Times New Roman"/>
            </a:endParaRPr>
          </a:p>
        </p:txBody>
      </p:sp>
      <p:sp>
        <p:nvSpPr>
          <p:cNvPr id="15" name="9 Rectángulo"/>
          <p:cNvSpPr/>
          <p:nvPr/>
        </p:nvSpPr>
        <p:spPr>
          <a:xfrm>
            <a:off x="63185" y="3138522"/>
            <a:ext cx="9017635" cy="369332"/>
          </a:xfrm>
          <a:prstGeom prst="rect">
            <a:avLst/>
          </a:prstGeom>
          <a:noFill/>
        </p:spPr>
        <p:txBody>
          <a:bodyPr wrap="square">
            <a:spAutoFit/>
          </a:bodyPr>
          <a:lstStyle/>
          <a:p>
            <a:pPr algn="ctr">
              <a:spcAft>
                <a:spcPts val="0"/>
              </a:spcAft>
            </a:pPr>
            <a:r>
              <a:rPr lang="es-ES" sz="1800" kern="1200" dirty="0">
                <a:solidFill>
                  <a:schemeClr val="accent6">
                    <a:lumMod val="60000"/>
                    <a:lumOff val="40000"/>
                  </a:schemeClr>
                </a:solidFill>
                <a:effectLst/>
                <a:latin typeface="Calibri"/>
                <a:ea typeface="Times New Roman"/>
                <a:cs typeface="Times New Roman"/>
              </a:rPr>
              <a:t>Diseñar el ambiente de </a:t>
            </a:r>
            <a:r>
              <a:rPr lang="es-ES" sz="1800" b="1" kern="1200" dirty="0">
                <a:solidFill>
                  <a:schemeClr val="accent6">
                    <a:lumMod val="60000"/>
                    <a:lumOff val="40000"/>
                  </a:schemeClr>
                </a:solidFill>
                <a:effectLst/>
                <a:latin typeface="Calibri"/>
                <a:ea typeface="Times New Roman"/>
                <a:cs typeface="Times New Roman"/>
              </a:rPr>
              <a:t>experiencia</a:t>
            </a:r>
            <a:r>
              <a:rPr lang="es-ES" sz="1800" kern="1200" dirty="0">
                <a:solidFill>
                  <a:schemeClr val="accent6">
                    <a:lumMod val="60000"/>
                    <a:lumOff val="40000"/>
                  </a:schemeClr>
                </a:solidFill>
                <a:effectLst/>
                <a:latin typeface="Calibri"/>
                <a:ea typeface="Times New Roman"/>
                <a:cs typeface="Times New Roman"/>
              </a:rPr>
              <a:t> en </a:t>
            </a:r>
            <a:r>
              <a:rPr lang="es-ES" sz="1800" b="1" kern="1200" dirty="0">
                <a:solidFill>
                  <a:schemeClr val="accent6">
                    <a:lumMod val="60000"/>
                    <a:lumOff val="40000"/>
                  </a:schemeClr>
                </a:solidFill>
                <a:effectLst/>
                <a:latin typeface="Calibri"/>
                <a:ea typeface="Times New Roman"/>
                <a:cs typeface="Times New Roman"/>
              </a:rPr>
              <a:t>cada punto de interacción </a:t>
            </a:r>
            <a:r>
              <a:rPr lang="es-ES" sz="1800" kern="1200" dirty="0">
                <a:solidFill>
                  <a:schemeClr val="accent6">
                    <a:lumMod val="60000"/>
                    <a:lumOff val="40000"/>
                  </a:schemeClr>
                </a:solidFill>
                <a:effectLst/>
                <a:latin typeface="Calibri"/>
                <a:ea typeface="Times New Roman"/>
                <a:cs typeface="Times New Roman"/>
              </a:rPr>
              <a:t>entre ellos</a:t>
            </a:r>
            <a:endParaRPr lang="es-ES" sz="1800" dirty="0">
              <a:solidFill>
                <a:schemeClr val="accent6">
                  <a:lumMod val="60000"/>
                  <a:lumOff val="40000"/>
                </a:schemeClr>
              </a:solidFill>
              <a:effectLst/>
              <a:latin typeface="Times New Roman"/>
              <a:ea typeface="Times New Roman"/>
            </a:endParaRPr>
          </a:p>
        </p:txBody>
      </p:sp>
      <p:sp>
        <p:nvSpPr>
          <p:cNvPr id="16" name="3 Rectángulo"/>
          <p:cNvSpPr/>
          <p:nvPr/>
        </p:nvSpPr>
        <p:spPr>
          <a:xfrm>
            <a:off x="41233" y="3952676"/>
            <a:ext cx="7771129" cy="923330"/>
          </a:xfrm>
          <a:prstGeom prst="rect">
            <a:avLst/>
          </a:prstGeom>
        </p:spPr>
        <p:txBody>
          <a:bodyPr wrap="square">
            <a:spAutoFit/>
          </a:bodyPr>
          <a:lstStyle/>
          <a:p>
            <a:pPr algn="ctr">
              <a:spcAft>
                <a:spcPts val="0"/>
              </a:spcAft>
            </a:pPr>
            <a:r>
              <a:rPr lang="es-ES" sz="1800" kern="1200" dirty="0">
                <a:solidFill>
                  <a:schemeClr val="bg1"/>
                </a:solidFill>
                <a:effectLst/>
                <a:latin typeface="Calibri"/>
                <a:ea typeface="Times New Roman"/>
                <a:cs typeface="Times New Roman"/>
              </a:rPr>
              <a:t>Las personas no quieren que se les impongan productos, sino </a:t>
            </a:r>
            <a:r>
              <a:rPr lang="es-ES" sz="1800" b="1" kern="1200" dirty="0" smtClean="0">
                <a:solidFill>
                  <a:schemeClr val="bg1"/>
                </a:solidFill>
                <a:effectLst/>
                <a:latin typeface="Calibri"/>
                <a:ea typeface="Times New Roman"/>
                <a:cs typeface="Times New Roman"/>
              </a:rPr>
              <a:t>intervenir </a:t>
            </a:r>
            <a:r>
              <a:rPr lang="es-ES" sz="1800" b="1" kern="1200" dirty="0">
                <a:solidFill>
                  <a:schemeClr val="bg1"/>
                </a:solidFill>
                <a:effectLst/>
                <a:latin typeface="Calibri"/>
                <a:ea typeface="Times New Roman"/>
                <a:cs typeface="Times New Roman"/>
              </a:rPr>
              <a:t>directamente</a:t>
            </a:r>
            <a:r>
              <a:rPr lang="es-ES" sz="1800" kern="1200" dirty="0">
                <a:solidFill>
                  <a:schemeClr val="bg1"/>
                </a:solidFill>
                <a:effectLst/>
                <a:latin typeface="Calibri"/>
                <a:ea typeface="Times New Roman"/>
                <a:cs typeface="Times New Roman"/>
              </a:rPr>
              <a:t> en el diseño a partir de </a:t>
            </a:r>
            <a:r>
              <a:rPr lang="es-ES" sz="1800" b="1" kern="1200" dirty="0">
                <a:solidFill>
                  <a:schemeClr val="bg1"/>
                </a:solidFill>
                <a:effectLst/>
                <a:latin typeface="Calibri"/>
                <a:ea typeface="Times New Roman"/>
                <a:cs typeface="Times New Roman"/>
              </a:rPr>
              <a:t>comunicar y compartir sus propias experiencias</a:t>
            </a:r>
            <a:endParaRPr lang="es-ES" sz="1800" b="1" dirty="0">
              <a:solidFill>
                <a:schemeClr val="bg1"/>
              </a:solidFill>
              <a:effectLst/>
              <a:latin typeface="Times New Roman"/>
              <a:ea typeface="Times New Roman"/>
            </a:endParaRPr>
          </a:p>
        </p:txBody>
      </p:sp>
      <p:sp>
        <p:nvSpPr>
          <p:cNvPr id="4" name="3 Rectángulo"/>
          <p:cNvSpPr/>
          <p:nvPr/>
        </p:nvSpPr>
        <p:spPr>
          <a:xfrm>
            <a:off x="2607267" y="2130992"/>
            <a:ext cx="5997183" cy="584775"/>
          </a:xfrm>
          <a:prstGeom prst="rect">
            <a:avLst/>
          </a:prstGeom>
        </p:spPr>
        <p:txBody>
          <a:bodyPr wrap="square">
            <a:spAutoFit/>
          </a:bodyPr>
          <a:lstStyle/>
          <a:p>
            <a:pPr algn="ctr"/>
            <a:r>
              <a:rPr lang="es-ES" sz="1600" b="1" dirty="0">
                <a:solidFill>
                  <a:schemeClr val="accent6">
                    <a:lumMod val="20000"/>
                    <a:lumOff val="80000"/>
                  </a:schemeClr>
                </a:solidFill>
              </a:rPr>
              <a:t>MIRAR </a:t>
            </a:r>
            <a:r>
              <a:rPr lang="es-ES" sz="1600" dirty="0">
                <a:solidFill>
                  <a:schemeClr val="accent6">
                    <a:lumMod val="20000"/>
                    <a:lumOff val="80000"/>
                  </a:schemeClr>
                </a:solidFill>
              </a:rPr>
              <a:t>= Ver + Prestar Atención </a:t>
            </a:r>
            <a:r>
              <a:rPr lang="es-ES" sz="1050" dirty="0">
                <a:solidFill>
                  <a:schemeClr val="accent6">
                    <a:lumMod val="20000"/>
                    <a:lumOff val="80000"/>
                  </a:schemeClr>
                </a:solidFill>
              </a:rPr>
              <a:t>(percibir)</a:t>
            </a:r>
          </a:p>
          <a:p>
            <a:pPr algn="ctr"/>
            <a:r>
              <a:rPr lang="es-ES" sz="1600" b="1" dirty="0">
                <a:solidFill>
                  <a:schemeClr val="accent6">
                    <a:lumMod val="20000"/>
                    <a:lumOff val="80000"/>
                  </a:schemeClr>
                </a:solidFill>
              </a:rPr>
              <a:t>ESCUCHAR</a:t>
            </a:r>
            <a:r>
              <a:rPr lang="es-ES" sz="1600" dirty="0">
                <a:solidFill>
                  <a:schemeClr val="accent6">
                    <a:lumMod val="20000"/>
                    <a:lumOff val="80000"/>
                  </a:schemeClr>
                </a:solidFill>
              </a:rPr>
              <a:t> = Oír + Interpretar</a:t>
            </a:r>
          </a:p>
        </p:txBody>
      </p:sp>
    </p:spTree>
    <p:extLst>
      <p:ext uri="{BB962C8B-B14F-4D97-AF65-F5344CB8AC3E}">
        <p14:creationId xmlns:p14="http://schemas.microsoft.com/office/powerpoint/2010/main" val="498766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8" name="Picture 4" descr="http://www.marketingdirecto.com/wp-content/uploads/marketingcomunidad/files/cocreation.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backgroundMark x1="19489" y1="64876" x2="19489" y2="64876"/>
                        <a14:backgroundMark x1="59744" y1="80992" x2="59744" y2="80992"/>
                        <a14:backgroundMark x1="44089" y1="78926" x2="44089" y2="78926"/>
                        <a14:backgroundMark x1="46006" y1="49174" x2="46006" y2="49174"/>
                        <a14:backgroundMark x1="54313" y1="51653" x2="54313" y2="51653"/>
                        <a14:backgroundMark x1="60383" y1="53306" x2="60383" y2="53306"/>
                        <a14:backgroundMark x1="39297" y1="28099" x2="39297" y2="28099"/>
                        <a14:backgroundMark x1="69329" y1="21488" x2="69329" y2="21488"/>
                        <a14:backgroundMark x1="39936" y1="81818" x2="39936" y2="81818"/>
                      </a14:backgroundRemoval>
                    </a14:imgEffect>
                  </a14:imgLayer>
                </a14:imgProps>
              </a:ext>
              <a:ext uri="{28A0092B-C50C-407E-A947-70E740481C1C}">
                <a14:useLocalDpi xmlns:a14="http://schemas.microsoft.com/office/drawing/2010/main" val="0"/>
              </a:ext>
            </a:extLst>
          </a:blip>
          <a:srcRect/>
          <a:stretch>
            <a:fillRect/>
          </a:stretch>
        </p:blipFill>
        <p:spPr bwMode="auto">
          <a:xfrm>
            <a:off x="7514750" y="6230"/>
            <a:ext cx="1629250" cy="1259676"/>
          </a:xfrm>
          <a:prstGeom prst="rect">
            <a:avLst/>
          </a:prstGeom>
          <a:noFill/>
          <a:extLst>
            <a:ext uri="{909E8E84-426E-40DD-AFC4-6F175D3DCCD1}">
              <a14:hiddenFill xmlns:a14="http://schemas.microsoft.com/office/drawing/2010/main">
                <a:solidFill>
                  <a:srgbClr val="FFFFFF"/>
                </a:solidFill>
              </a14:hiddenFill>
            </a:ext>
          </a:extLst>
        </p:spPr>
      </p:pic>
      <p:sp>
        <p:nvSpPr>
          <p:cNvPr id="10" name="1 Rectángulo"/>
          <p:cNvSpPr/>
          <p:nvPr/>
        </p:nvSpPr>
        <p:spPr>
          <a:xfrm>
            <a:off x="2061824" y="555526"/>
            <a:ext cx="4974952" cy="400110"/>
          </a:xfrm>
          <a:prstGeom prst="rect">
            <a:avLst/>
          </a:prstGeom>
        </p:spPr>
        <p:txBody>
          <a:bodyPr wrap="none">
            <a:spAutoFit/>
          </a:bodyPr>
          <a:lstStyle/>
          <a:p>
            <a:pPr>
              <a:spcAft>
                <a:spcPts val="0"/>
              </a:spcAft>
            </a:pPr>
            <a:r>
              <a:rPr lang="es-ES" sz="2000" b="1" kern="1200" dirty="0">
                <a:solidFill>
                  <a:schemeClr val="bg1"/>
                </a:solidFill>
                <a:effectLst/>
                <a:latin typeface="Calibri"/>
                <a:ea typeface="Times New Roman"/>
                <a:cs typeface="Times New Roman"/>
              </a:rPr>
              <a:t>Compromiso</a:t>
            </a:r>
            <a:r>
              <a:rPr lang="es-ES" sz="2000" kern="1200" dirty="0">
                <a:solidFill>
                  <a:schemeClr val="bg1"/>
                </a:solidFill>
                <a:effectLst/>
                <a:latin typeface="Calibri"/>
                <a:ea typeface="Times New Roman"/>
                <a:cs typeface="Times New Roman"/>
              </a:rPr>
              <a:t> Inclusivo, Creativo y Significativo</a:t>
            </a:r>
            <a:endParaRPr lang="es-ES" sz="1200" dirty="0">
              <a:solidFill>
                <a:schemeClr val="bg1"/>
              </a:solidFill>
              <a:effectLst/>
              <a:latin typeface="Times New Roman"/>
              <a:ea typeface="Times New Roman"/>
            </a:endParaRPr>
          </a:p>
        </p:txBody>
      </p:sp>
      <p:sp>
        <p:nvSpPr>
          <p:cNvPr id="11" name="2 Rectángulo"/>
          <p:cNvSpPr/>
          <p:nvPr/>
        </p:nvSpPr>
        <p:spPr>
          <a:xfrm>
            <a:off x="1547663" y="1451560"/>
            <a:ext cx="5923994" cy="400110"/>
          </a:xfrm>
          <a:prstGeom prst="rect">
            <a:avLst/>
          </a:prstGeom>
        </p:spPr>
        <p:txBody>
          <a:bodyPr wrap="none">
            <a:spAutoFit/>
          </a:bodyPr>
          <a:lstStyle/>
          <a:p>
            <a:pPr>
              <a:spcAft>
                <a:spcPts val="0"/>
              </a:spcAft>
            </a:pPr>
            <a:r>
              <a:rPr lang="es-ES" sz="2000" b="1" kern="1200" dirty="0">
                <a:solidFill>
                  <a:schemeClr val="bg1"/>
                </a:solidFill>
                <a:effectLst/>
                <a:latin typeface="Calibri"/>
                <a:ea typeface="Times New Roman"/>
                <a:cs typeface="Times New Roman"/>
              </a:rPr>
              <a:t>Pensar</a:t>
            </a:r>
            <a:r>
              <a:rPr lang="es-ES" sz="2000" kern="1200" dirty="0">
                <a:solidFill>
                  <a:schemeClr val="bg1"/>
                </a:solidFill>
                <a:effectLst/>
                <a:latin typeface="Calibri"/>
                <a:ea typeface="Times New Roman"/>
                <a:cs typeface="Times New Roman"/>
              </a:rPr>
              <a:t> la experiencia de la relación, </a:t>
            </a:r>
            <a:r>
              <a:rPr lang="es-ES" sz="2000" b="1" kern="1200" dirty="0">
                <a:solidFill>
                  <a:schemeClr val="bg1"/>
                </a:solidFill>
                <a:effectLst/>
                <a:latin typeface="Calibri"/>
                <a:ea typeface="Times New Roman"/>
                <a:cs typeface="Times New Roman"/>
              </a:rPr>
              <a:t>sentirla</a:t>
            </a:r>
            <a:r>
              <a:rPr lang="es-ES" sz="2000" kern="1200" dirty="0">
                <a:solidFill>
                  <a:schemeClr val="bg1"/>
                </a:solidFill>
                <a:effectLst/>
                <a:latin typeface="Calibri"/>
                <a:ea typeface="Times New Roman"/>
                <a:cs typeface="Times New Roman"/>
              </a:rPr>
              <a:t>, </a:t>
            </a:r>
            <a:r>
              <a:rPr lang="es-ES" sz="2000" b="1" kern="1200" dirty="0">
                <a:solidFill>
                  <a:schemeClr val="bg1"/>
                </a:solidFill>
                <a:effectLst/>
                <a:latin typeface="Calibri"/>
                <a:ea typeface="Times New Roman"/>
                <a:cs typeface="Times New Roman"/>
              </a:rPr>
              <a:t>analizarla</a:t>
            </a:r>
            <a:endParaRPr lang="es-ES" sz="2000" b="1" dirty="0">
              <a:solidFill>
                <a:schemeClr val="bg1"/>
              </a:solidFill>
              <a:effectLst/>
              <a:latin typeface="Times New Roman"/>
              <a:ea typeface="Times New Roman"/>
            </a:endParaRPr>
          </a:p>
        </p:txBody>
      </p:sp>
      <p:sp>
        <p:nvSpPr>
          <p:cNvPr id="12" name="4 Rectángulo"/>
          <p:cNvSpPr/>
          <p:nvPr/>
        </p:nvSpPr>
        <p:spPr>
          <a:xfrm>
            <a:off x="107506" y="2283718"/>
            <a:ext cx="8856983" cy="707886"/>
          </a:xfrm>
          <a:prstGeom prst="rect">
            <a:avLst/>
          </a:prstGeom>
        </p:spPr>
        <p:txBody>
          <a:bodyPr wrap="square">
            <a:spAutoFit/>
          </a:bodyPr>
          <a:lstStyle/>
          <a:p>
            <a:pPr algn="ctr">
              <a:spcAft>
                <a:spcPts val="0"/>
              </a:spcAft>
            </a:pPr>
            <a:r>
              <a:rPr lang="es-ES" sz="2000" kern="1200" dirty="0">
                <a:solidFill>
                  <a:schemeClr val="bg1"/>
                </a:solidFill>
                <a:effectLst/>
                <a:latin typeface="Calibri"/>
                <a:ea typeface="Times New Roman"/>
                <a:cs typeface="Times New Roman"/>
              </a:rPr>
              <a:t>Para mejorar la experiencia del cliente también se deben diseñar mejores experiencias para los </a:t>
            </a:r>
            <a:r>
              <a:rPr lang="es-ES" sz="2000" b="1" kern="1200" dirty="0">
                <a:solidFill>
                  <a:schemeClr val="bg1"/>
                </a:solidFill>
                <a:effectLst/>
                <a:latin typeface="Calibri"/>
                <a:ea typeface="Times New Roman"/>
                <a:cs typeface="Times New Roman"/>
              </a:rPr>
              <a:t>actores internos</a:t>
            </a:r>
            <a:endParaRPr lang="es-ES" sz="2000" b="1" dirty="0">
              <a:solidFill>
                <a:schemeClr val="bg1"/>
              </a:solidFill>
              <a:effectLst/>
              <a:latin typeface="Times New Roman"/>
              <a:ea typeface="Times New Roman"/>
            </a:endParaRPr>
          </a:p>
        </p:txBody>
      </p:sp>
      <p:sp>
        <p:nvSpPr>
          <p:cNvPr id="15" name="11 Rectángulo"/>
          <p:cNvSpPr/>
          <p:nvPr/>
        </p:nvSpPr>
        <p:spPr>
          <a:xfrm>
            <a:off x="435732" y="4155926"/>
            <a:ext cx="8225790" cy="400110"/>
          </a:xfrm>
          <a:prstGeom prst="rect">
            <a:avLst/>
          </a:prstGeom>
        </p:spPr>
        <p:txBody>
          <a:bodyPr wrap="square">
            <a:spAutoFit/>
          </a:bodyPr>
          <a:lstStyle/>
          <a:p>
            <a:pPr algn="ctr">
              <a:spcAft>
                <a:spcPts val="0"/>
              </a:spcAft>
            </a:pPr>
            <a:r>
              <a:rPr lang="es-ES" sz="2000" kern="1200" dirty="0">
                <a:solidFill>
                  <a:schemeClr val="bg1"/>
                </a:solidFill>
                <a:effectLst/>
                <a:latin typeface="Calibri"/>
                <a:ea typeface="Times New Roman"/>
                <a:cs typeface="Times New Roman"/>
              </a:rPr>
              <a:t>«Pensar fuera de la caja»                      «Transformar la caja»</a:t>
            </a:r>
            <a:endParaRPr lang="es-ES" sz="1200" dirty="0">
              <a:solidFill>
                <a:schemeClr val="bg1"/>
              </a:solidFill>
              <a:effectLst/>
              <a:latin typeface="Times New Roman"/>
              <a:ea typeface="Times New Roman"/>
            </a:endParaRPr>
          </a:p>
        </p:txBody>
      </p:sp>
      <p:sp>
        <p:nvSpPr>
          <p:cNvPr id="9" name="8 Rectángulo"/>
          <p:cNvSpPr/>
          <p:nvPr/>
        </p:nvSpPr>
        <p:spPr>
          <a:xfrm>
            <a:off x="2699793" y="3363838"/>
            <a:ext cx="3728778" cy="400110"/>
          </a:xfrm>
          <a:prstGeom prst="rect">
            <a:avLst/>
          </a:prstGeom>
        </p:spPr>
        <p:txBody>
          <a:bodyPr wrap="none">
            <a:spAutoFit/>
          </a:bodyPr>
          <a:lstStyle/>
          <a:p>
            <a:r>
              <a:rPr lang="es-ES" sz="2000" b="1" dirty="0" smtClean="0">
                <a:solidFill>
                  <a:schemeClr val="bg1"/>
                </a:solidFill>
                <a:latin typeface="Calibri"/>
                <a:ea typeface="Times New Roman"/>
                <a:cs typeface="Times New Roman"/>
              </a:rPr>
              <a:t>Antídoto</a:t>
            </a:r>
            <a:r>
              <a:rPr lang="es-ES" sz="2000" dirty="0" smtClean="0">
                <a:solidFill>
                  <a:schemeClr val="bg1"/>
                </a:solidFill>
                <a:latin typeface="Calibri"/>
                <a:ea typeface="Times New Roman"/>
                <a:cs typeface="Times New Roman"/>
              </a:rPr>
              <a:t> </a:t>
            </a:r>
            <a:r>
              <a:rPr lang="es-ES" sz="2000" dirty="0">
                <a:solidFill>
                  <a:schemeClr val="bg1"/>
                </a:solidFill>
                <a:latin typeface="Calibri"/>
                <a:ea typeface="Times New Roman"/>
                <a:cs typeface="Times New Roman"/>
              </a:rPr>
              <a:t>contra la </a:t>
            </a:r>
            <a:r>
              <a:rPr lang="es-ES" sz="2000" dirty="0" smtClean="0">
                <a:solidFill>
                  <a:schemeClr val="bg1"/>
                </a:solidFill>
                <a:latin typeface="Calibri"/>
                <a:ea typeface="Times New Roman"/>
                <a:cs typeface="Times New Roman"/>
              </a:rPr>
              <a:t>comoditización</a:t>
            </a:r>
            <a:endParaRPr lang="es-ES" sz="2000" dirty="0">
              <a:solidFill>
                <a:schemeClr val="bg1"/>
              </a:solidFill>
              <a:latin typeface="Calibri"/>
              <a:ea typeface="Times New Roman"/>
              <a:cs typeface="Times New Roman"/>
            </a:endParaRPr>
          </a:p>
        </p:txBody>
      </p:sp>
      <p:pic>
        <p:nvPicPr>
          <p:cNvPr id="1026" name="Picture 2" descr="http://consejeroveterinario.files.wordpress.com/2009/04/flecha-verd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4488172" y="4095741"/>
            <a:ext cx="474058" cy="594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66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ín">
  <a:themeElements>
    <a:clrScheme name="Berlí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í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í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0CBE056-4EF4-4D92-969E-947779DA7AA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iseño predeterminado">
  <a:themeElements>
    <a:clrScheme name="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610</TotalTime>
  <Words>921</Words>
  <Application>Microsoft Office PowerPoint</Application>
  <PresentationFormat>Presentación en pantalla (16:9)</PresentationFormat>
  <Paragraphs>131</Paragraphs>
  <Slides>17</Slides>
  <Notes>9</Notes>
  <HiddenSlides>0</HiddenSlides>
  <MMClips>0</MMClips>
  <ScaleCrop>false</ScaleCrop>
  <HeadingPairs>
    <vt:vector size="4" baseType="variant">
      <vt:variant>
        <vt:lpstr>Tema</vt:lpstr>
      </vt:variant>
      <vt:variant>
        <vt:i4>4</vt:i4>
      </vt:variant>
      <vt:variant>
        <vt:lpstr>Títulos de diapositiva</vt:lpstr>
      </vt:variant>
      <vt:variant>
        <vt:i4>17</vt:i4>
      </vt:variant>
    </vt:vector>
  </HeadingPairs>
  <TitlesOfParts>
    <vt:vector size="21" baseType="lpstr">
      <vt:lpstr>Berlín</vt:lpstr>
      <vt:lpstr>Tema de Office</vt:lpstr>
      <vt:lpstr>2_Diseño predeterminado</vt:lpstr>
      <vt:lpstr>7_Tema de Office</vt:lpstr>
      <vt:lpstr>MARKETING ESTRATÉGICO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Cdor. Catalino Nuñez</dc:creator>
  <cp:lastModifiedBy>Cdor. Catalino Nuñez</cp:lastModifiedBy>
  <cp:revision>109</cp:revision>
  <cp:lastPrinted>2014-10-10T15:33:21Z</cp:lastPrinted>
  <dcterms:created xsi:type="dcterms:W3CDTF">2014-10-08T14:36:21Z</dcterms:created>
  <dcterms:modified xsi:type="dcterms:W3CDTF">2014-10-10T15:47:45Z</dcterms:modified>
</cp:coreProperties>
</file>