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notesSlides/notesSlide3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drawings/drawing1.xml" ContentType="application/vnd.openxmlformats-officedocument.drawingml.chartshapes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notesSlides/notesSlide4.xml" ContentType="application/vnd.openxmlformats-officedocument.presentationml.notesSlide+xml"/>
  <Override PartName="/ppt/charts/chart24.xml" ContentType="application/vnd.openxmlformats-officedocument.drawingml.chart+xml"/>
  <Override PartName="/ppt/notesSlides/notesSlide5.xml" ContentType="application/vnd.openxmlformats-officedocument.presentationml.notesSlide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tags/tag1.xml" ContentType="application/vnd.openxmlformats-officedocument.presentationml.tags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notesSlides/notesSlide6.xml" ContentType="application/vnd.openxmlformats-officedocument.presentationml.notesSlide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notesSlides/notesSlide7.xml" ContentType="application/vnd.openxmlformats-officedocument.presentationml.notesSlide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notesSlides/notesSlide8.xml" ContentType="application/vnd.openxmlformats-officedocument.presentationml.notesSlide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notesSlides/notesSlide9.xml" ContentType="application/vnd.openxmlformats-officedocument.presentationml.notesSlide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drawings/drawing2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charts/chart49.xml" ContentType="application/vnd.openxmlformats-officedocument.drawingml.chart+xml"/>
  <Override PartName="/ppt/charts/chart50.xml" ContentType="application/vnd.openxmlformats-officedocument.drawingml.chart+xml"/>
  <Override PartName="/ppt/charts/chart51.xml" ContentType="application/vnd.openxmlformats-officedocument.drawingml.chart+xml"/>
  <Override PartName="/ppt/charts/chart52.xml" ContentType="application/vnd.openxmlformats-officedocument.drawingml.chart+xml"/>
  <Override PartName="/ppt/charts/chart53.xml" ContentType="application/vnd.openxmlformats-officedocument.drawingml.chart+xml"/>
  <Override PartName="/ppt/charts/chart54.xml" ContentType="application/vnd.openxmlformats-officedocument.drawingml.chart+xml"/>
  <Override PartName="/ppt/charts/chart55.xml" ContentType="application/vnd.openxmlformats-officedocument.drawingml.chart+xml"/>
  <Override PartName="/ppt/charts/chart56.xml" ContentType="application/vnd.openxmlformats-officedocument.drawingml.chart+xml"/>
  <Override PartName="/ppt/notesSlides/notesSlide11.xml" ContentType="application/vnd.openxmlformats-officedocument.presentationml.notesSlide+xml"/>
  <Override PartName="/ppt/charts/chart57.xml" ContentType="application/vnd.openxmlformats-officedocument.drawingml.chart+xml"/>
  <Override PartName="/ppt/notesSlides/notesSlide12.xml" ContentType="application/vnd.openxmlformats-officedocument.presentationml.notesSlide+xml"/>
  <Override PartName="/ppt/charts/chart58.xml" ContentType="application/vnd.openxmlformats-officedocument.drawingml.chart+xml"/>
  <Override PartName="/ppt/charts/chart59.xml" ContentType="application/vnd.openxmlformats-officedocument.drawingml.chart+xml"/>
  <Override PartName="/ppt/charts/chart60.xml" ContentType="application/vnd.openxmlformats-officedocument.drawingml.chart+xml"/>
  <Override PartName="/ppt/notesSlides/notesSlide13.xml" ContentType="application/vnd.openxmlformats-officedocument.presentationml.notesSlide+xml"/>
  <Override PartName="/ppt/charts/chart6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7"/>
  </p:notesMasterIdLst>
  <p:sldIdLst>
    <p:sldId id="465" r:id="rId2"/>
    <p:sldId id="459" r:id="rId3"/>
    <p:sldId id="460" r:id="rId4"/>
    <p:sldId id="466" r:id="rId5"/>
    <p:sldId id="467" r:id="rId6"/>
    <p:sldId id="468" r:id="rId7"/>
    <p:sldId id="469" r:id="rId8"/>
    <p:sldId id="504" r:id="rId9"/>
    <p:sldId id="470" r:id="rId10"/>
    <p:sldId id="471" r:id="rId11"/>
    <p:sldId id="472" r:id="rId12"/>
    <p:sldId id="473" r:id="rId13"/>
    <p:sldId id="474" r:id="rId14"/>
    <p:sldId id="475" r:id="rId15"/>
    <p:sldId id="476" r:id="rId16"/>
    <p:sldId id="477" r:id="rId17"/>
    <p:sldId id="478" r:id="rId18"/>
    <p:sldId id="479" r:id="rId19"/>
    <p:sldId id="480" r:id="rId20"/>
    <p:sldId id="481" r:id="rId21"/>
    <p:sldId id="482" r:id="rId22"/>
    <p:sldId id="483" r:id="rId23"/>
    <p:sldId id="484" r:id="rId24"/>
    <p:sldId id="485" r:id="rId25"/>
    <p:sldId id="486" r:id="rId26"/>
    <p:sldId id="487" r:id="rId27"/>
    <p:sldId id="488" r:id="rId28"/>
    <p:sldId id="437" r:id="rId29"/>
    <p:sldId id="489" r:id="rId30"/>
    <p:sldId id="490" r:id="rId31"/>
    <p:sldId id="491" r:id="rId32"/>
    <p:sldId id="492" r:id="rId33"/>
    <p:sldId id="455" r:id="rId34"/>
    <p:sldId id="458" r:id="rId35"/>
    <p:sldId id="456" r:id="rId36"/>
    <p:sldId id="457" r:id="rId37"/>
    <p:sldId id="493" r:id="rId38"/>
    <p:sldId id="494" r:id="rId39"/>
    <p:sldId id="495" r:id="rId40"/>
    <p:sldId id="496" r:id="rId41"/>
    <p:sldId id="501" r:id="rId42"/>
    <p:sldId id="503" r:id="rId43"/>
    <p:sldId id="499" r:id="rId44"/>
    <p:sldId id="500" r:id="rId45"/>
    <p:sldId id="449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00"/>
    <a:srgbClr val="0000FF"/>
    <a:srgbClr val="8000FF"/>
    <a:srgbClr val="80FF00"/>
    <a:srgbClr val="000080"/>
    <a:srgbClr val="804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04" autoAdjust="0"/>
    <p:restoredTop sz="90778" autoAdjust="0"/>
  </p:normalViewPr>
  <p:slideViewPr>
    <p:cSldViewPr snapToGrid="0" snapToObjects="1">
      <p:cViewPr>
        <p:scale>
          <a:sx n="80" d="100"/>
          <a:sy n="80" d="100"/>
        </p:scale>
        <p:origin x="-1656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Hoja_de_c_lculo_de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INVESTOR\Pobreza%20y%20Eph\comparacion%20ingresos%20act%20principal%20y%20percaptia%20ephs.xlsx" TargetMode="Externa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5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6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7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8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9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0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1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2.xlsx"/></Relationships>
</file>

<file path=ppt/charts/_rels/chart4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Hoja_de_c_lculo_de_Microsoft_Excel43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4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5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6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7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8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9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0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1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2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3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4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5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6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7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8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9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0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PY" sz="1800" dirty="0" smtClean="0"/>
              <a:t>PIB</a:t>
            </a:r>
            <a:r>
              <a:rPr lang="es-PY" sz="1800" baseline="0" dirty="0" smtClean="0"/>
              <a:t> EE.UU.</a:t>
            </a:r>
            <a:endParaRPr lang="es-PY" sz="1800" dirty="0"/>
          </a:p>
        </c:rich>
      </c:tx>
      <c:layout>
        <c:manualLayout>
          <c:xMode val="edge"/>
          <c:yMode val="edge"/>
          <c:x val="0.45530204852961748"/>
          <c:y val="4.8991470083570958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8.71881107040893E-2"/>
          <c:y val="0.267251351157061"/>
          <c:w val="0.88174222318695605"/>
          <c:h val="0.395795075057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PIB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dLbl>
              <c:idx val="16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3"/>
              <c:layout>
                <c:manualLayout>
                  <c:x val="1.12980604032562E-2"/>
                  <c:y val="9.79829401671418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>
                <c:manualLayout>
                  <c:x val="1.1689266864857183E-2"/>
                  <c:y val="9.7979082571072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1600"/>
                </a:pPr>
                <a:endParaRPr lang="es-P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Hoja1!$A$18:$A$39</c:f>
              <c:strCache>
                <c:ptCount val="22"/>
                <c:pt idx="0">
                  <c:v>I - 2010</c:v>
                </c:pt>
                <c:pt idx="1">
                  <c:v>II - 2010</c:v>
                </c:pt>
                <c:pt idx="2">
                  <c:v>III - 2010</c:v>
                </c:pt>
                <c:pt idx="3">
                  <c:v>IV - 2010</c:v>
                </c:pt>
                <c:pt idx="4">
                  <c:v>I - 2011</c:v>
                </c:pt>
                <c:pt idx="5">
                  <c:v>II - 2011</c:v>
                </c:pt>
                <c:pt idx="6">
                  <c:v>III - 2011</c:v>
                </c:pt>
                <c:pt idx="7">
                  <c:v>IV - 2011</c:v>
                </c:pt>
                <c:pt idx="8">
                  <c:v>I - 2012</c:v>
                </c:pt>
                <c:pt idx="9">
                  <c:v>II - 2012</c:v>
                </c:pt>
                <c:pt idx="10">
                  <c:v>III - 2012</c:v>
                </c:pt>
                <c:pt idx="11">
                  <c:v>IV - 2012</c:v>
                </c:pt>
                <c:pt idx="12">
                  <c:v>I - 2013</c:v>
                </c:pt>
                <c:pt idx="13">
                  <c:v>II - 2013</c:v>
                </c:pt>
                <c:pt idx="14">
                  <c:v>III - 2013</c:v>
                </c:pt>
                <c:pt idx="15">
                  <c:v>IV - 2013</c:v>
                </c:pt>
                <c:pt idx="16">
                  <c:v>I - 2014</c:v>
                </c:pt>
                <c:pt idx="17">
                  <c:v>II - 2014</c:v>
                </c:pt>
                <c:pt idx="18">
                  <c:v>III - 2014</c:v>
                </c:pt>
                <c:pt idx="19">
                  <c:v>IV - 2014</c:v>
                </c:pt>
                <c:pt idx="20">
                  <c:v>I - 2015</c:v>
                </c:pt>
                <c:pt idx="21">
                  <c:v>II - 2015</c:v>
                </c:pt>
              </c:strCache>
            </c:strRef>
          </c:cat>
          <c:val>
            <c:numRef>
              <c:f>Hoja1!$B$18:$B$39</c:f>
              <c:numCache>
                <c:formatCode>General</c:formatCode>
                <c:ptCount val="22"/>
                <c:pt idx="0">
                  <c:v>1.7</c:v>
                </c:pt>
                <c:pt idx="1">
                  <c:v>3.9</c:v>
                </c:pt>
                <c:pt idx="2">
                  <c:v>2.7</c:v>
                </c:pt>
                <c:pt idx="3">
                  <c:v>2.5</c:v>
                </c:pt>
                <c:pt idx="4">
                  <c:v>-1.5</c:v>
                </c:pt>
                <c:pt idx="5">
                  <c:v>2.9</c:v>
                </c:pt>
                <c:pt idx="6">
                  <c:v>0.8</c:v>
                </c:pt>
                <c:pt idx="7">
                  <c:v>4.5999999999999996</c:v>
                </c:pt>
                <c:pt idx="8">
                  <c:v>2.7</c:v>
                </c:pt>
                <c:pt idx="9">
                  <c:v>1.9</c:v>
                </c:pt>
                <c:pt idx="10">
                  <c:v>0.5</c:v>
                </c:pt>
                <c:pt idx="11">
                  <c:v>0.1</c:v>
                </c:pt>
                <c:pt idx="12">
                  <c:v>1.9</c:v>
                </c:pt>
                <c:pt idx="13">
                  <c:v>1.1000000000000001</c:v>
                </c:pt>
                <c:pt idx="14">
                  <c:v>3</c:v>
                </c:pt>
                <c:pt idx="15">
                  <c:v>3.8</c:v>
                </c:pt>
                <c:pt idx="16">
                  <c:v>-0.9</c:v>
                </c:pt>
                <c:pt idx="17">
                  <c:v>4.5999999999999996</c:v>
                </c:pt>
                <c:pt idx="18">
                  <c:v>4.3</c:v>
                </c:pt>
                <c:pt idx="19">
                  <c:v>2.1</c:v>
                </c:pt>
                <c:pt idx="20">
                  <c:v>0.6</c:v>
                </c:pt>
                <c:pt idx="21">
                  <c:v>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377984"/>
        <c:axId val="96678976"/>
      </c:barChart>
      <c:catAx>
        <c:axId val="118377984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 rot="-5400000" vert="horz"/>
          <a:lstStyle/>
          <a:p>
            <a:pPr>
              <a:defRPr sz="1400"/>
            </a:pPr>
            <a:endParaRPr lang="es-PY"/>
          </a:p>
        </c:txPr>
        <c:crossAx val="96678976"/>
        <c:crosses val="autoZero"/>
        <c:auto val="1"/>
        <c:lblAlgn val="ctr"/>
        <c:lblOffset val="100"/>
        <c:tickLblSkip val="1"/>
        <c:noMultiLvlLbl val="0"/>
      </c:catAx>
      <c:valAx>
        <c:axId val="96678976"/>
        <c:scaling>
          <c:orientation val="minMax"/>
          <c:max val="6"/>
          <c:min val="-6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18377984"/>
        <c:crosses val="autoZero"/>
        <c:crossBetween val="between"/>
        <c:majorUnit val="2"/>
      </c:valAx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s-ES" sz="1800" dirty="0" smtClean="0"/>
              <a:t>Maíz</a:t>
            </a:r>
            <a:endParaRPr lang="es-ES" sz="1800" dirty="0"/>
          </a:p>
        </c:rich>
      </c:tx>
      <c:layout>
        <c:manualLayout>
          <c:xMode val="edge"/>
          <c:yMode val="edge"/>
          <c:x val="0.43992969707697299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1695492266129601"/>
          <c:y val="4.90822835403113E-2"/>
          <c:w val="0.83364004966631"/>
          <c:h val="0.60917824848729596"/>
        </c:manualLayout>
      </c:layout>
      <c:lineChart>
        <c:grouping val="standard"/>
        <c:varyColors val="0"/>
        <c:ser>
          <c:idx val="1"/>
          <c:order val="0"/>
          <c:tx>
            <c:strRef>
              <c:f>Hoja1!$C$1</c:f>
              <c:strCache>
                <c:ptCount val="1"/>
                <c:pt idx="0">
                  <c:v>2012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strRef>
              <c:f>Hoja1!$A$2:$A$252</c:f>
              <c:strCache>
                <c:ptCount val="251"/>
                <c:pt idx="0">
                  <c:v>Enero</c:v>
                </c:pt>
                <c:pt idx="1">
                  <c:v>Enero</c:v>
                </c:pt>
                <c:pt idx="2">
                  <c:v>Enero</c:v>
                </c:pt>
                <c:pt idx="3">
                  <c:v>Enero</c:v>
                </c:pt>
                <c:pt idx="4">
                  <c:v>Enero</c:v>
                </c:pt>
                <c:pt idx="5">
                  <c:v>Enero</c:v>
                </c:pt>
                <c:pt idx="6">
                  <c:v>Enero</c:v>
                </c:pt>
                <c:pt idx="7">
                  <c:v>Enero</c:v>
                </c:pt>
                <c:pt idx="8">
                  <c:v>Enero</c:v>
                </c:pt>
                <c:pt idx="9">
                  <c:v>Enero</c:v>
                </c:pt>
                <c:pt idx="10">
                  <c:v>Enero</c:v>
                </c:pt>
                <c:pt idx="11">
                  <c:v>Enero</c:v>
                </c:pt>
                <c:pt idx="12">
                  <c:v>Enero</c:v>
                </c:pt>
                <c:pt idx="13">
                  <c:v>Enero</c:v>
                </c:pt>
                <c:pt idx="14">
                  <c:v>Enero</c:v>
                </c:pt>
                <c:pt idx="15">
                  <c:v>Enero</c:v>
                </c:pt>
                <c:pt idx="16">
                  <c:v>Enero</c:v>
                </c:pt>
                <c:pt idx="17">
                  <c:v>Enero</c:v>
                </c:pt>
                <c:pt idx="18">
                  <c:v>Enero</c:v>
                </c:pt>
                <c:pt idx="19">
                  <c:v>Enero</c:v>
                </c:pt>
                <c:pt idx="20">
                  <c:v>Enero</c:v>
                </c:pt>
                <c:pt idx="21">
                  <c:v>Febrero</c:v>
                </c:pt>
                <c:pt idx="22">
                  <c:v>Febrero</c:v>
                </c:pt>
                <c:pt idx="23">
                  <c:v>Febrero</c:v>
                </c:pt>
                <c:pt idx="24">
                  <c:v>Febrero</c:v>
                </c:pt>
                <c:pt idx="25">
                  <c:v>Febrero</c:v>
                </c:pt>
                <c:pt idx="26">
                  <c:v>Febrero</c:v>
                </c:pt>
                <c:pt idx="27">
                  <c:v>Febrero</c:v>
                </c:pt>
                <c:pt idx="28">
                  <c:v>Febrero</c:v>
                </c:pt>
                <c:pt idx="29">
                  <c:v>Febrero</c:v>
                </c:pt>
                <c:pt idx="30">
                  <c:v>Febrero</c:v>
                </c:pt>
                <c:pt idx="31">
                  <c:v>Febrero</c:v>
                </c:pt>
                <c:pt idx="32">
                  <c:v>Febrero</c:v>
                </c:pt>
                <c:pt idx="33">
                  <c:v>Febrero</c:v>
                </c:pt>
                <c:pt idx="34">
                  <c:v>Febrero</c:v>
                </c:pt>
                <c:pt idx="35">
                  <c:v>Febrero</c:v>
                </c:pt>
                <c:pt idx="36">
                  <c:v>Febrero</c:v>
                </c:pt>
                <c:pt idx="37">
                  <c:v>Febrero</c:v>
                </c:pt>
                <c:pt idx="38">
                  <c:v>Febrero</c:v>
                </c:pt>
                <c:pt idx="39">
                  <c:v>Febrero</c:v>
                </c:pt>
                <c:pt idx="40">
                  <c:v>Febrero</c:v>
                </c:pt>
                <c:pt idx="41">
                  <c:v>Febrero</c:v>
                </c:pt>
                <c:pt idx="42">
                  <c:v>Marzo</c:v>
                </c:pt>
                <c:pt idx="43">
                  <c:v>Marzo</c:v>
                </c:pt>
                <c:pt idx="44">
                  <c:v>Marzo</c:v>
                </c:pt>
                <c:pt idx="45">
                  <c:v>Marzo</c:v>
                </c:pt>
                <c:pt idx="46">
                  <c:v>Marzo</c:v>
                </c:pt>
                <c:pt idx="47">
                  <c:v>Marzo</c:v>
                </c:pt>
                <c:pt idx="48">
                  <c:v>Marzo</c:v>
                </c:pt>
                <c:pt idx="49">
                  <c:v>Marzo</c:v>
                </c:pt>
                <c:pt idx="50">
                  <c:v>Marzo</c:v>
                </c:pt>
                <c:pt idx="51">
                  <c:v>Marzo</c:v>
                </c:pt>
                <c:pt idx="52">
                  <c:v>Marzo</c:v>
                </c:pt>
                <c:pt idx="53">
                  <c:v>Marzo</c:v>
                </c:pt>
                <c:pt idx="54">
                  <c:v>Marzo</c:v>
                </c:pt>
                <c:pt idx="55">
                  <c:v>Marzo</c:v>
                </c:pt>
                <c:pt idx="56">
                  <c:v>Marzo</c:v>
                </c:pt>
                <c:pt idx="57">
                  <c:v>Marzo</c:v>
                </c:pt>
                <c:pt idx="58">
                  <c:v>Marzo</c:v>
                </c:pt>
                <c:pt idx="59">
                  <c:v>Marzo</c:v>
                </c:pt>
                <c:pt idx="60">
                  <c:v>Marzo</c:v>
                </c:pt>
                <c:pt idx="61">
                  <c:v>Marzo</c:v>
                </c:pt>
                <c:pt idx="62">
                  <c:v>Marzo</c:v>
                </c:pt>
                <c:pt idx="63">
                  <c:v>Abril</c:v>
                </c:pt>
                <c:pt idx="64">
                  <c:v>Abril</c:v>
                </c:pt>
                <c:pt idx="65">
                  <c:v>Abril</c:v>
                </c:pt>
                <c:pt idx="66">
                  <c:v>Abril</c:v>
                </c:pt>
                <c:pt idx="67">
                  <c:v>Abril</c:v>
                </c:pt>
                <c:pt idx="68">
                  <c:v>Abril</c:v>
                </c:pt>
                <c:pt idx="69">
                  <c:v>Abril</c:v>
                </c:pt>
                <c:pt idx="70">
                  <c:v>Abril</c:v>
                </c:pt>
                <c:pt idx="71">
                  <c:v>Abril</c:v>
                </c:pt>
                <c:pt idx="72">
                  <c:v>Abril</c:v>
                </c:pt>
                <c:pt idx="73">
                  <c:v>Abril</c:v>
                </c:pt>
                <c:pt idx="74">
                  <c:v>Abril</c:v>
                </c:pt>
                <c:pt idx="75">
                  <c:v>Abril</c:v>
                </c:pt>
                <c:pt idx="76">
                  <c:v>Abril</c:v>
                </c:pt>
                <c:pt idx="77">
                  <c:v>Abril</c:v>
                </c:pt>
                <c:pt idx="78">
                  <c:v>Abril</c:v>
                </c:pt>
                <c:pt idx="79">
                  <c:v>Abril</c:v>
                </c:pt>
                <c:pt idx="80">
                  <c:v>Abril</c:v>
                </c:pt>
                <c:pt idx="81">
                  <c:v>Abril</c:v>
                </c:pt>
                <c:pt idx="82">
                  <c:v>Abril</c:v>
                </c:pt>
                <c:pt idx="83">
                  <c:v>Abril</c:v>
                </c:pt>
                <c:pt idx="84">
                  <c:v>Mayo</c:v>
                </c:pt>
                <c:pt idx="85">
                  <c:v>Mayo</c:v>
                </c:pt>
                <c:pt idx="86">
                  <c:v>Mayo</c:v>
                </c:pt>
                <c:pt idx="87">
                  <c:v>Mayo</c:v>
                </c:pt>
                <c:pt idx="88">
                  <c:v>Mayo</c:v>
                </c:pt>
                <c:pt idx="89">
                  <c:v>Mayo</c:v>
                </c:pt>
                <c:pt idx="90">
                  <c:v>Mayo</c:v>
                </c:pt>
                <c:pt idx="91">
                  <c:v>Mayo</c:v>
                </c:pt>
                <c:pt idx="92">
                  <c:v>Mayo</c:v>
                </c:pt>
                <c:pt idx="93">
                  <c:v>Mayo</c:v>
                </c:pt>
                <c:pt idx="94">
                  <c:v>Mayo</c:v>
                </c:pt>
                <c:pt idx="95">
                  <c:v>Mayo</c:v>
                </c:pt>
                <c:pt idx="96">
                  <c:v>Mayo</c:v>
                </c:pt>
                <c:pt idx="97">
                  <c:v>Mayo</c:v>
                </c:pt>
                <c:pt idx="98">
                  <c:v>Mayo</c:v>
                </c:pt>
                <c:pt idx="99">
                  <c:v>Mayo</c:v>
                </c:pt>
                <c:pt idx="100">
                  <c:v>Mayo</c:v>
                </c:pt>
                <c:pt idx="101">
                  <c:v>Mayo</c:v>
                </c:pt>
                <c:pt idx="102">
                  <c:v>Mayo</c:v>
                </c:pt>
                <c:pt idx="103">
                  <c:v>Mayo</c:v>
                </c:pt>
                <c:pt idx="104">
                  <c:v>Mayo</c:v>
                </c:pt>
                <c:pt idx="105">
                  <c:v>Junio</c:v>
                </c:pt>
                <c:pt idx="106">
                  <c:v>Junio</c:v>
                </c:pt>
                <c:pt idx="107">
                  <c:v>Junio</c:v>
                </c:pt>
                <c:pt idx="108">
                  <c:v>Junio</c:v>
                </c:pt>
                <c:pt idx="109">
                  <c:v>Junio</c:v>
                </c:pt>
                <c:pt idx="110">
                  <c:v>Junio</c:v>
                </c:pt>
                <c:pt idx="111">
                  <c:v>Junio</c:v>
                </c:pt>
                <c:pt idx="112">
                  <c:v>Junio</c:v>
                </c:pt>
                <c:pt idx="113">
                  <c:v>Junio</c:v>
                </c:pt>
                <c:pt idx="114">
                  <c:v>Junio</c:v>
                </c:pt>
                <c:pt idx="115">
                  <c:v>Junio</c:v>
                </c:pt>
                <c:pt idx="116">
                  <c:v>Junio</c:v>
                </c:pt>
                <c:pt idx="117">
                  <c:v>Junio</c:v>
                </c:pt>
                <c:pt idx="118">
                  <c:v>Junio</c:v>
                </c:pt>
                <c:pt idx="119">
                  <c:v>Junio</c:v>
                </c:pt>
                <c:pt idx="120">
                  <c:v>Junio</c:v>
                </c:pt>
                <c:pt idx="121">
                  <c:v>Junio</c:v>
                </c:pt>
                <c:pt idx="122">
                  <c:v>Junio</c:v>
                </c:pt>
                <c:pt idx="123">
                  <c:v>Junio</c:v>
                </c:pt>
                <c:pt idx="124">
                  <c:v>Junio</c:v>
                </c:pt>
                <c:pt idx="125">
                  <c:v>Julio</c:v>
                </c:pt>
                <c:pt idx="126">
                  <c:v>Julio</c:v>
                </c:pt>
                <c:pt idx="127">
                  <c:v>Julio</c:v>
                </c:pt>
                <c:pt idx="128">
                  <c:v>Julio</c:v>
                </c:pt>
                <c:pt idx="129">
                  <c:v>Julio</c:v>
                </c:pt>
                <c:pt idx="130">
                  <c:v>Julio</c:v>
                </c:pt>
                <c:pt idx="131">
                  <c:v>Julio</c:v>
                </c:pt>
                <c:pt idx="132">
                  <c:v>Julio</c:v>
                </c:pt>
                <c:pt idx="133">
                  <c:v>Julio</c:v>
                </c:pt>
                <c:pt idx="134">
                  <c:v>Julio</c:v>
                </c:pt>
                <c:pt idx="135">
                  <c:v>Julio</c:v>
                </c:pt>
                <c:pt idx="136">
                  <c:v>Julio</c:v>
                </c:pt>
                <c:pt idx="137">
                  <c:v>Julio</c:v>
                </c:pt>
                <c:pt idx="138">
                  <c:v>Julio</c:v>
                </c:pt>
                <c:pt idx="139">
                  <c:v>Julio</c:v>
                </c:pt>
                <c:pt idx="140">
                  <c:v>Julio</c:v>
                </c:pt>
                <c:pt idx="141">
                  <c:v>Julio</c:v>
                </c:pt>
                <c:pt idx="142">
                  <c:v>Julio</c:v>
                </c:pt>
                <c:pt idx="143">
                  <c:v>Julio</c:v>
                </c:pt>
                <c:pt idx="144">
                  <c:v>Julio</c:v>
                </c:pt>
                <c:pt idx="145">
                  <c:v>Julio</c:v>
                </c:pt>
                <c:pt idx="146">
                  <c:v>Agosto</c:v>
                </c:pt>
                <c:pt idx="147">
                  <c:v>Agosto</c:v>
                </c:pt>
                <c:pt idx="148">
                  <c:v>Agosto</c:v>
                </c:pt>
                <c:pt idx="149">
                  <c:v>Agosto</c:v>
                </c:pt>
                <c:pt idx="150">
                  <c:v>Agosto</c:v>
                </c:pt>
                <c:pt idx="151">
                  <c:v>Agosto</c:v>
                </c:pt>
                <c:pt idx="152">
                  <c:v>Agosto</c:v>
                </c:pt>
                <c:pt idx="153">
                  <c:v>Agosto</c:v>
                </c:pt>
                <c:pt idx="154">
                  <c:v>Agosto</c:v>
                </c:pt>
                <c:pt idx="155">
                  <c:v>Agosto</c:v>
                </c:pt>
                <c:pt idx="156">
                  <c:v>Agosto</c:v>
                </c:pt>
                <c:pt idx="157">
                  <c:v>Agosto</c:v>
                </c:pt>
                <c:pt idx="158">
                  <c:v>Agosto</c:v>
                </c:pt>
                <c:pt idx="159">
                  <c:v>Agosto</c:v>
                </c:pt>
                <c:pt idx="160">
                  <c:v>Agosto</c:v>
                </c:pt>
                <c:pt idx="161">
                  <c:v>Agosto</c:v>
                </c:pt>
                <c:pt idx="162">
                  <c:v>Agosto</c:v>
                </c:pt>
                <c:pt idx="163">
                  <c:v>Agosto</c:v>
                </c:pt>
                <c:pt idx="164">
                  <c:v>Agosto</c:v>
                </c:pt>
                <c:pt idx="165">
                  <c:v>Agosto</c:v>
                </c:pt>
                <c:pt idx="166">
                  <c:v>Agosto</c:v>
                </c:pt>
                <c:pt idx="167">
                  <c:v>Septiembre</c:v>
                </c:pt>
                <c:pt idx="168">
                  <c:v>Septiembre</c:v>
                </c:pt>
                <c:pt idx="169">
                  <c:v>Septiembre</c:v>
                </c:pt>
                <c:pt idx="170">
                  <c:v>Septiembre</c:v>
                </c:pt>
                <c:pt idx="171">
                  <c:v>Septiembre</c:v>
                </c:pt>
                <c:pt idx="172">
                  <c:v>Septiembre</c:v>
                </c:pt>
                <c:pt idx="173">
                  <c:v>Septiembre</c:v>
                </c:pt>
                <c:pt idx="174">
                  <c:v>Septiembre</c:v>
                </c:pt>
                <c:pt idx="175">
                  <c:v>Septiembre</c:v>
                </c:pt>
                <c:pt idx="176">
                  <c:v>Septiembre</c:v>
                </c:pt>
                <c:pt idx="177">
                  <c:v>Septiembre</c:v>
                </c:pt>
                <c:pt idx="178">
                  <c:v>Septiembre</c:v>
                </c:pt>
                <c:pt idx="179">
                  <c:v>Septiembre</c:v>
                </c:pt>
                <c:pt idx="180">
                  <c:v>Septiembre</c:v>
                </c:pt>
                <c:pt idx="181">
                  <c:v>Septiembre</c:v>
                </c:pt>
                <c:pt idx="182">
                  <c:v>Septiembre</c:v>
                </c:pt>
                <c:pt idx="183">
                  <c:v>Septiembre</c:v>
                </c:pt>
                <c:pt idx="184">
                  <c:v>Septiembre</c:v>
                </c:pt>
                <c:pt idx="185">
                  <c:v>Septiembre</c:v>
                </c:pt>
                <c:pt idx="186">
                  <c:v>Septiembre</c:v>
                </c:pt>
                <c:pt idx="187">
                  <c:v>Septiembre</c:v>
                </c:pt>
                <c:pt idx="188">
                  <c:v>Octubre</c:v>
                </c:pt>
                <c:pt idx="189">
                  <c:v>Octubre</c:v>
                </c:pt>
                <c:pt idx="190">
                  <c:v>Octubre</c:v>
                </c:pt>
                <c:pt idx="191">
                  <c:v>Octubre</c:v>
                </c:pt>
                <c:pt idx="192">
                  <c:v>Octubre</c:v>
                </c:pt>
                <c:pt idx="193">
                  <c:v>Octubre</c:v>
                </c:pt>
                <c:pt idx="194">
                  <c:v>Octubre</c:v>
                </c:pt>
                <c:pt idx="195">
                  <c:v>Octubre</c:v>
                </c:pt>
                <c:pt idx="196">
                  <c:v>Octubre</c:v>
                </c:pt>
                <c:pt idx="197">
                  <c:v>Octubre</c:v>
                </c:pt>
                <c:pt idx="198">
                  <c:v>Octubre</c:v>
                </c:pt>
                <c:pt idx="199">
                  <c:v>Octubre</c:v>
                </c:pt>
                <c:pt idx="200">
                  <c:v>Octubre</c:v>
                </c:pt>
                <c:pt idx="201">
                  <c:v>Octubre</c:v>
                </c:pt>
                <c:pt idx="202">
                  <c:v>Octubre</c:v>
                </c:pt>
                <c:pt idx="203">
                  <c:v>Octubre</c:v>
                </c:pt>
                <c:pt idx="204">
                  <c:v>Octubre</c:v>
                </c:pt>
                <c:pt idx="205">
                  <c:v>Octubre</c:v>
                </c:pt>
                <c:pt idx="206">
                  <c:v>Octubre</c:v>
                </c:pt>
                <c:pt idx="207">
                  <c:v>Octubre</c:v>
                </c:pt>
                <c:pt idx="208">
                  <c:v>Octubre</c:v>
                </c:pt>
                <c:pt idx="209">
                  <c:v>Noviembre</c:v>
                </c:pt>
                <c:pt idx="210">
                  <c:v>Noviembre</c:v>
                </c:pt>
                <c:pt idx="211">
                  <c:v>Noviembre</c:v>
                </c:pt>
                <c:pt idx="212">
                  <c:v>Noviembre</c:v>
                </c:pt>
                <c:pt idx="213">
                  <c:v>Noviembre</c:v>
                </c:pt>
                <c:pt idx="214">
                  <c:v>Noviembre</c:v>
                </c:pt>
                <c:pt idx="215">
                  <c:v>Noviembre</c:v>
                </c:pt>
                <c:pt idx="216">
                  <c:v>Noviembre</c:v>
                </c:pt>
                <c:pt idx="217">
                  <c:v>Noviembre</c:v>
                </c:pt>
                <c:pt idx="218">
                  <c:v>Noviembre</c:v>
                </c:pt>
                <c:pt idx="219">
                  <c:v>Noviembre</c:v>
                </c:pt>
                <c:pt idx="220">
                  <c:v>Noviembre</c:v>
                </c:pt>
                <c:pt idx="221">
                  <c:v>Noviembre</c:v>
                </c:pt>
                <c:pt idx="222">
                  <c:v>Noviembre</c:v>
                </c:pt>
                <c:pt idx="223">
                  <c:v>Noviembre</c:v>
                </c:pt>
                <c:pt idx="224">
                  <c:v>Noviembre</c:v>
                </c:pt>
                <c:pt idx="225">
                  <c:v>Noviembre</c:v>
                </c:pt>
                <c:pt idx="226">
                  <c:v>Noviembre</c:v>
                </c:pt>
                <c:pt idx="227">
                  <c:v>Noviembre</c:v>
                </c:pt>
                <c:pt idx="228">
                  <c:v>Noviembre</c:v>
                </c:pt>
                <c:pt idx="229">
                  <c:v>Noviembre</c:v>
                </c:pt>
                <c:pt idx="230">
                  <c:v>Diciembre</c:v>
                </c:pt>
                <c:pt idx="231">
                  <c:v>Diciembre</c:v>
                </c:pt>
                <c:pt idx="232">
                  <c:v>Diciembre</c:v>
                </c:pt>
                <c:pt idx="233">
                  <c:v>Diciembre</c:v>
                </c:pt>
                <c:pt idx="234">
                  <c:v>Diciembre</c:v>
                </c:pt>
                <c:pt idx="235">
                  <c:v>Diciembre</c:v>
                </c:pt>
                <c:pt idx="236">
                  <c:v>Diciembre</c:v>
                </c:pt>
                <c:pt idx="237">
                  <c:v>Diciembre</c:v>
                </c:pt>
                <c:pt idx="238">
                  <c:v>Diciembre</c:v>
                </c:pt>
                <c:pt idx="239">
                  <c:v>Diciembre</c:v>
                </c:pt>
                <c:pt idx="240">
                  <c:v>Diciembre</c:v>
                </c:pt>
                <c:pt idx="241">
                  <c:v>Diciembre</c:v>
                </c:pt>
                <c:pt idx="242">
                  <c:v>Diciembre</c:v>
                </c:pt>
                <c:pt idx="243">
                  <c:v>Diciembre</c:v>
                </c:pt>
                <c:pt idx="244">
                  <c:v>Diciembre</c:v>
                </c:pt>
                <c:pt idx="245">
                  <c:v>Diciembre</c:v>
                </c:pt>
                <c:pt idx="246">
                  <c:v>Diciembre</c:v>
                </c:pt>
                <c:pt idx="247">
                  <c:v>Diciembre</c:v>
                </c:pt>
                <c:pt idx="248">
                  <c:v>Diciembre</c:v>
                </c:pt>
                <c:pt idx="249">
                  <c:v>Diciembre</c:v>
                </c:pt>
                <c:pt idx="250">
                  <c:v>Diciembre</c:v>
                </c:pt>
              </c:strCache>
            </c:strRef>
          </c:cat>
          <c:val>
            <c:numRef>
              <c:f>Hoja1!$C$2:$C$252</c:f>
              <c:numCache>
                <c:formatCode>0.00</c:formatCode>
                <c:ptCount val="251"/>
                <c:pt idx="0">
                  <c:v>259.24176213534895</c:v>
                </c:pt>
                <c:pt idx="1">
                  <c:v>259.24176213534895</c:v>
                </c:pt>
                <c:pt idx="2">
                  <c:v>253.33648281563714</c:v>
                </c:pt>
                <c:pt idx="3">
                  <c:v>253.33648281563714</c:v>
                </c:pt>
                <c:pt idx="4">
                  <c:v>256.68280776347387</c:v>
                </c:pt>
                <c:pt idx="5">
                  <c:v>256.68280776347387</c:v>
                </c:pt>
                <c:pt idx="6">
                  <c:v>256.48596511948347</c:v>
                </c:pt>
                <c:pt idx="7">
                  <c:v>240.73855360025192</c:v>
                </c:pt>
                <c:pt idx="8">
                  <c:v>236.01433014448247</c:v>
                </c:pt>
                <c:pt idx="9">
                  <c:v>236.01433014448247</c:v>
                </c:pt>
                <c:pt idx="10">
                  <c:v>237.78591394039603</c:v>
                </c:pt>
                <c:pt idx="11">
                  <c:v>233.65221841659775</c:v>
                </c:pt>
                <c:pt idx="12">
                  <c:v>238.5732845163576</c:v>
                </c:pt>
                <c:pt idx="13">
                  <c:v>240.73855360025192</c:v>
                </c:pt>
                <c:pt idx="14">
                  <c:v>244.08487854808862</c:v>
                </c:pt>
                <c:pt idx="15">
                  <c:v>248.1201527498917</c:v>
                </c:pt>
                <c:pt idx="16">
                  <c:v>249.79331522381005</c:v>
                </c:pt>
                <c:pt idx="17">
                  <c:v>249.79331522381005</c:v>
                </c:pt>
                <c:pt idx="18">
                  <c:v>252.64753356167077</c:v>
                </c:pt>
                <c:pt idx="19">
                  <c:v>248.7106806818629</c:v>
                </c:pt>
                <c:pt idx="20">
                  <c:v>251.56489901972361</c:v>
                </c:pt>
                <c:pt idx="21">
                  <c:v>252.74595488366597</c:v>
                </c:pt>
                <c:pt idx="22">
                  <c:v>253.13964017164676</c:v>
                </c:pt>
                <c:pt idx="23">
                  <c:v>253.73016810361793</c:v>
                </c:pt>
                <c:pt idx="24">
                  <c:v>253.63174678162275</c:v>
                </c:pt>
                <c:pt idx="25">
                  <c:v>252.84437620566118</c:v>
                </c:pt>
                <c:pt idx="26">
                  <c:v>252.94279752765635</c:v>
                </c:pt>
                <c:pt idx="27">
                  <c:v>250.77752844376204</c:v>
                </c:pt>
                <c:pt idx="28">
                  <c:v>248.7106806818629</c:v>
                </c:pt>
                <c:pt idx="29">
                  <c:v>251.76174166371399</c:v>
                </c:pt>
                <c:pt idx="30">
                  <c:v>249.39962993582927</c:v>
                </c:pt>
                <c:pt idx="31">
                  <c:v>246.84067556395414</c:v>
                </c:pt>
                <c:pt idx="32">
                  <c:v>250.48226447777643</c:v>
                </c:pt>
                <c:pt idx="33">
                  <c:v>252.64753356167077</c:v>
                </c:pt>
                <c:pt idx="34">
                  <c:v>252.64753356167077</c:v>
                </c:pt>
                <c:pt idx="35">
                  <c:v>252.64753356167077</c:v>
                </c:pt>
                <c:pt idx="36">
                  <c:v>247.82488878390612</c:v>
                </c:pt>
                <c:pt idx="37">
                  <c:v>251.269635053738</c:v>
                </c:pt>
                <c:pt idx="38">
                  <c:v>251.76174166371399</c:v>
                </c:pt>
                <c:pt idx="39">
                  <c:v>252.25384827368998</c:v>
                </c:pt>
                <c:pt idx="40">
                  <c:v>255.30490925554108</c:v>
                </c:pt>
                <c:pt idx="41">
                  <c:v>258.74965552537299</c:v>
                </c:pt>
                <c:pt idx="42">
                  <c:v>257.47017833943545</c:v>
                </c:pt>
                <c:pt idx="43">
                  <c:v>257.86386362741621</c:v>
                </c:pt>
                <c:pt idx="44">
                  <c:v>260.12755403330573</c:v>
                </c:pt>
                <c:pt idx="45">
                  <c:v>257.47017833943545</c:v>
                </c:pt>
                <c:pt idx="46">
                  <c:v>251.46647769772841</c:v>
                </c:pt>
                <c:pt idx="47">
                  <c:v>250.18700051179084</c:v>
                </c:pt>
                <c:pt idx="48">
                  <c:v>253.92701074760834</c:v>
                </c:pt>
                <c:pt idx="49">
                  <c:v>260.61966064328175</c:v>
                </c:pt>
                <c:pt idx="50">
                  <c:v>263.37545765914723</c:v>
                </c:pt>
                <c:pt idx="51">
                  <c:v>264.95019881107038</c:v>
                </c:pt>
                <c:pt idx="52">
                  <c:v>261.21018857525291</c:v>
                </c:pt>
                <c:pt idx="53">
                  <c:v>254.91122396756029</c:v>
                </c:pt>
                <c:pt idx="54">
                  <c:v>252.74595488366597</c:v>
                </c:pt>
                <c:pt idx="55">
                  <c:v>253.73016810361793</c:v>
                </c:pt>
                <c:pt idx="56">
                  <c:v>254.5175386795795</c:v>
                </c:pt>
                <c:pt idx="57">
                  <c:v>251.07279240974762</c:v>
                </c:pt>
                <c:pt idx="58">
                  <c:v>248.31699539388211</c:v>
                </c:pt>
                <c:pt idx="59">
                  <c:v>244.18329987008383</c:v>
                </c:pt>
                <c:pt idx="60">
                  <c:v>237.78591394039603</c:v>
                </c:pt>
                <c:pt idx="61">
                  <c:v>253.53332545962755</c:v>
                </c:pt>
                <c:pt idx="62">
                  <c:v>253.53332545962755</c:v>
                </c:pt>
                <c:pt idx="63">
                  <c:v>256.28912247549306</c:v>
                </c:pt>
                <c:pt idx="64">
                  <c:v>257.07649305145463</c:v>
                </c:pt>
                <c:pt idx="65">
                  <c:v>252.45069091768039</c:v>
                </c:pt>
                <c:pt idx="66">
                  <c:v>246.34856895397817</c:v>
                </c:pt>
                <c:pt idx="67">
                  <c:v>246.84067556395414</c:v>
                </c:pt>
                <c:pt idx="68">
                  <c:v>246.84067556395414</c:v>
                </c:pt>
                <c:pt idx="69">
                  <c:v>247.62804613991571</c:v>
                </c:pt>
                <c:pt idx="70">
                  <c:v>244.38014251407421</c:v>
                </c:pt>
                <c:pt idx="71">
                  <c:v>241.52592417621349</c:v>
                </c:pt>
                <c:pt idx="72">
                  <c:v>239.16381244832877</c:v>
                </c:pt>
                <c:pt idx="73">
                  <c:v>233.84906106058813</c:v>
                </c:pt>
                <c:pt idx="74">
                  <c:v>240.93539624424233</c:v>
                </c:pt>
                <c:pt idx="75">
                  <c:v>237.39222865241524</c:v>
                </c:pt>
                <c:pt idx="76">
                  <c:v>241.13223888823271</c:v>
                </c:pt>
                <c:pt idx="77">
                  <c:v>239.36065509231918</c:v>
                </c:pt>
                <c:pt idx="78">
                  <c:v>236.60485807645367</c:v>
                </c:pt>
                <c:pt idx="79">
                  <c:v>239.16381244832877</c:v>
                </c:pt>
                <c:pt idx="80">
                  <c:v>246.05330498799256</c:v>
                </c:pt>
                <c:pt idx="81">
                  <c:v>249.69489390181485</c:v>
                </c:pt>
                <c:pt idx="82">
                  <c:v>249.69489390181485</c:v>
                </c:pt>
                <c:pt idx="83">
                  <c:v>249.69489390181485</c:v>
                </c:pt>
                <c:pt idx="84">
                  <c:v>247.62804613991571</c:v>
                </c:pt>
                <c:pt idx="85">
                  <c:v>240.73855360025192</c:v>
                </c:pt>
                <c:pt idx="86">
                  <c:v>241.91960946419431</c:v>
                </c:pt>
                <c:pt idx="87">
                  <c:v>244.18329987008383</c:v>
                </c:pt>
                <c:pt idx="88">
                  <c:v>244.08487854808862</c:v>
                </c:pt>
                <c:pt idx="89">
                  <c:v>245.26593441203099</c:v>
                </c:pt>
                <c:pt idx="90">
                  <c:v>231.29010668871302</c:v>
                </c:pt>
                <c:pt idx="91">
                  <c:v>228.73115231683789</c:v>
                </c:pt>
                <c:pt idx="92">
                  <c:v>244.08487854808862</c:v>
                </c:pt>
                <c:pt idx="93">
                  <c:v>246.05330498799256</c:v>
                </c:pt>
                <c:pt idx="94">
                  <c:v>250.18700051179084</c:v>
                </c:pt>
                <c:pt idx="95">
                  <c:v>235.03011692453049</c:v>
                </c:pt>
                <c:pt idx="96">
                  <c:v>237.58907129640562</c:v>
                </c:pt>
                <c:pt idx="97">
                  <c:v>227.74693909688591</c:v>
                </c:pt>
                <c:pt idx="98">
                  <c:v>227.74693909688591</c:v>
                </c:pt>
                <c:pt idx="99">
                  <c:v>221.44797448919331</c:v>
                </c:pt>
                <c:pt idx="100">
                  <c:v>220.26691862525095</c:v>
                </c:pt>
                <c:pt idx="101">
                  <c:v>218.5937561513326</c:v>
                </c:pt>
                <c:pt idx="102">
                  <c:v>218.5937561513326</c:v>
                </c:pt>
                <c:pt idx="103">
                  <c:v>218.5937561513326</c:v>
                </c:pt>
                <c:pt idx="104">
                  <c:v>202.64950198811067</c:v>
                </c:pt>
                <c:pt idx="105">
                  <c:v>207.66898940986573</c:v>
                </c:pt>
                <c:pt idx="106">
                  <c:v>203.14160859808666</c:v>
                </c:pt>
                <c:pt idx="107">
                  <c:v>207.66898940986573</c:v>
                </c:pt>
                <c:pt idx="108">
                  <c:v>213.77111137356795</c:v>
                </c:pt>
                <c:pt idx="109">
                  <c:v>216.92059367741425</c:v>
                </c:pt>
                <c:pt idx="110">
                  <c:v>212.78689815361597</c:v>
                </c:pt>
                <c:pt idx="111">
                  <c:v>202.74792331010588</c:v>
                </c:pt>
                <c:pt idx="112">
                  <c:v>205.01161371599542</c:v>
                </c:pt>
                <c:pt idx="113">
                  <c:v>200.58265422621153</c:v>
                </c:pt>
                <c:pt idx="114">
                  <c:v>211.40899964568322</c:v>
                </c:pt>
                <c:pt idx="115">
                  <c:v>223.41640092909725</c:v>
                </c:pt>
                <c:pt idx="116">
                  <c:v>223.90850753907324</c:v>
                </c:pt>
                <c:pt idx="117">
                  <c:v>216.62532971142866</c:v>
                </c:pt>
                <c:pt idx="118">
                  <c:v>217.01901499940945</c:v>
                </c:pt>
                <c:pt idx="119">
                  <c:v>232.76642651864097</c:v>
                </c:pt>
                <c:pt idx="120">
                  <c:v>243.88803590409825</c:v>
                </c:pt>
                <c:pt idx="121">
                  <c:v>247.03751820794454</c:v>
                </c:pt>
                <c:pt idx="122">
                  <c:v>246.54541159796855</c:v>
                </c:pt>
                <c:pt idx="123">
                  <c:v>247.43120349592533</c:v>
                </c:pt>
                <c:pt idx="124">
                  <c:v>247.43120349592533</c:v>
                </c:pt>
                <c:pt idx="125">
                  <c:v>256.78122908546902</c:v>
                </c:pt>
                <c:pt idx="126">
                  <c:v>265.34388409905119</c:v>
                </c:pt>
                <c:pt idx="127">
                  <c:v>265.34388409905119</c:v>
                </c:pt>
                <c:pt idx="128">
                  <c:v>279.02444785638357</c:v>
                </c:pt>
                <c:pt idx="129">
                  <c:v>273.70969646864296</c:v>
                </c:pt>
                <c:pt idx="130">
                  <c:v>288.17763080193691</c:v>
                </c:pt>
                <c:pt idx="131">
                  <c:v>282.86287941419624</c:v>
                </c:pt>
                <c:pt idx="132">
                  <c:v>277.15444273847481</c:v>
                </c:pt>
                <c:pt idx="133">
                  <c:v>287.8823668359513</c:v>
                </c:pt>
                <c:pt idx="134">
                  <c:v>291.52395574977362</c:v>
                </c:pt>
                <c:pt idx="135">
                  <c:v>305.79504743907717</c:v>
                </c:pt>
                <c:pt idx="136">
                  <c:v>306.87768198102435</c:v>
                </c:pt>
                <c:pt idx="137">
                  <c:v>312.97980394472654</c:v>
                </c:pt>
                <c:pt idx="138">
                  <c:v>317.9992913664816</c:v>
                </c:pt>
                <c:pt idx="139">
                  <c:v>305.89346876107237</c:v>
                </c:pt>
                <c:pt idx="140">
                  <c:v>320.45982441636153</c:v>
                </c:pt>
                <c:pt idx="141">
                  <c:v>311.01137750482263</c:v>
                </c:pt>
                <c:pt idx="142">
                  <c:v>312.78296130073613</c:v>
                </c:pt>
                <c:pt idx="143">
                  <c:v>307.56663123499072</c:v>
                </c:pt>
                <c:pt idx="144">
                  <c:v>314.35770245265928</c:v>
                </c:pt>
                <c:pt idx="145">
                  <c:v>322.82193614424625</c:v>
                </c:pt>
                <c:pt idx="146">
                  <c:v>315.14507302862086</c:v>
                </c:pt>
                <c:pt idx="147">
                  <c:v>312.58611865674578</c:v>
                </c:pt>
                <c:pt idx="148">
                  <c:v>318.88508326443838</c:v>
                </c:pt>
                <c:pt idx="149">
                  <c:v>316.12928624857284</c:v>
                </c:pt>
                <c:pt idx="150">
                  <c:v>313.37348923270736</c:v>
                </c:pt>
                <c:pt idx="151">
                  <c:v>319.18034723042399</c:v>
                </c:pt>
                <c:pt idx="152">
                  <c:v>319.18034723042399</c:v>
                </c:pt>
                <c:pt idx="153">
                  <c:v>322.13298689027988</c:v>
                </c:pt>
                <c:pt idx="154">
                  <c:v>308.15715916696189</c:v>
                </c:pt>
                <c:pt idx="155">
                  <c:v>306.97610330301956</c:v>
                </c:pt>
                <c:pt idx="156">
                  <c:v>314.06243848667373</c:v>
                </c:pt>
                <c:pt idx="157">
                  <c:v>314.35770245265928</c:v>
                </c:pt>
                <c:pt idx="158">
                  <c:v>320.95193102633749</c:v>
                </c:pt>
                <c:pt idx="159">
                  <c:v>327.25089563403014</c:v>
                </c:pt>
                <c:pt idx="160">
                  <c:v>326.85721034604933</c:v>
                </c:pt>
                <c:pt idx="161">
                  <c:v>318.39297665446236</c:v>
                </c:pt>
                <c:pt idx="162">
                  <c:v>315.83402228258728</c:v>
                </c:pt>
                <c:pt idx="163">
                  <c:v>312.78296130073613</c:v>
                </c:pt>
                <c:pt idx="164">
                  <c:v>318.98350458643358</c:v>
                </c:pt>
                <c:pt idx="165">
                  <c:v>318.29455533246721</c:v>
                </c:pt>
                <c:pt idx="166">
                  <c:v>316.03086492657764</c:v>
                </c:pt>
                <c:pt idx="167">
                  <c:v>316.03086492657764</c:v>
                </c:pt>
                <c:pt idx="168">
                  <c:v>316.91665682453441</c:v>
                </c:pt>
                <c:pt idx="169">
                  <c:v>311.30664147080819</c:v>
                </c:pt>
                <c:pt idx="170">
                  <c:v>314.35770245265928</c:v>
                </c:pt>
                <c:pt idx="171">
                  <c:v>314.7513877406401</c:v>
                </c:pt>
                <c:pt idx="172">
                  <c:v>308.3540018109523</c:v>
                </c:pt>
                <c:pt idx="173">
                  <c:v>306.18873272705798</c:v>
                </c:pt>
                <c:pt idx="174">
                  <c:v>302.94082910121648</c:v>
                </c:pt>
                <c:pt idx="175">
                  <c:v>304.61399157513478</c:v>
                </c:pt>
                <c:pt idx="176">
                  <c:v>307.86189520097628</c:v>
                </c:pt>
                <c:pt idx="177">
                  <c:v>294.47659540962951</c:v>
                </c:pt>
                <c:pt idx="178">
                  <c:v>291.32711310578321</c:v>
                </c:pt>
                <c:pt idx="179">
                  <c:v>297.82292035746622</c:v>
                </c:pt>
                <c:pt idx="180">
                  <c:v>293.68922483366794</c:v>
                </c:pt>
                <c:pt idx="181">
                  <c:v>294.57501673162471</c:v>
                </c:pt>
                <c:pt idx="182">
                  <c:v>293.19711822369197</c:v>
                </c:pt>
                <c:pt idx="183">
                  <c:v>292.80343293571116</c:v>
                </c:pt>
                <c:pt idx="184">
                  <c:v>285.32341246407617</c:v>
                </c:pt>
                <c:pt idx="185">
                  <c:v>281.97708751623946</c:v>
                </c:pt>
                <c:pt idx="186">
                  <c:v>297.72449903547101</c:v>
                </c:pt>
                <c:pt idx="187">
                  <c:v>297.72449903547101</c:v>
                </c:pt>
                <c:pt idx="188">
                  <c:v>297.92134167946142</c:v>
                </c:pt>
                <c:pt idx="189">
                  <c:v>298.51186961143259</c:v>
                </c:pt>
                <c:pt idx="190">
                  <c:v>297.92134167946142</c:v>
                </c:pt>
                <c:pt idx="191">
                  <c:v>298.01976300145662</c:v>
                </c:pt>
                <c:pt idx="192">
                  <c:v>294.47659540962951</c:v>
                </c:pt>
                <c:pt idx="193">
                  <c:v>292.11448368174479</c:v>
                </c:pt>
                <c:pt idx="194">
                  <c:v>292.11448368174479</c:v>
                </c:pt>
                <c:pt idx="195">
                  <c:v>290.04763591984562</c:v>
                </c:pt>
                <c:pt idx="196">
                  <c:v>304.41714893114442</c:v>
                </c:pt>
                <c:pt idx="197">
                  <c:v>296.34660052753827</c:v>
                </c:pt>
                <c:pt idx="198">
                  <c:v>290.24447856383603</c:v>
                </c:pt>
                <c:pt idx="199">
                  <c:v>290.63816385181684</c:v>
                </c:pt>
                <c:pt idx="200">
                  <c:v>293.49238218967753</c:v>
                </c:pt>
                <c:pt idx="201">
                  <c:v>299.49608283138457</c:v>
                </c:pt>
                <c:pt idx="202">
                  <c:v>299.79134679737012</c:v>
                </c:pt>
                <c:pt idx="203">
                  <c:v>299.69292547537498</c:v>
                </c:pt>
                <c:pt idx="204">
                  <c:v>297.62607771347581</c:v>
                </c:pt>
                <c:pt idx="205">
                  <c:v>297.03554978150464</c:v>
                </c:pt>
                <c:pt idx="206">
                  <c:v>292.11448368174479</c:v>
                </c:pt>
                <c:pt idx="207">
                  <c:v>290.44132120782643</c:v>
                </c:pt>
                <c:pt idx="208">
                  <c:v>290.14605724184082</c:v>
                </c:pt>
                <c:pt idx="209">
                  <c:v>295.6576512735719</c:v>
                </c:pt>
                <c:pt idx="210">
                  <c:v>291.1302704617928</c:v>
                </c:pt>
                <c:pt idx="211">
                  <c:v>289.55552930986966</c:v>
                </c:pt>
                <c:pt idx="212">
                  <c:v>291.72079839376397</c:v>
                </c:pt>
                <c:pt idx="213">
                  <c:v>293.00027557970157</c:v>
                </c:pt>
                <c:pt idx="214">
                  <c:v>292.21290500373999</c:v>
                </c:pt>
                <c:pt idx="215">
                  <c:v>290.83500649580719</c:v>
                </c:pt>
                <c:pt idx="216">
                  <c:v>282.66603677020589</c:v>
                </c:pt>
                <c:pt idx="217">
                  <c:v>284.83130585410021</c:v>
                </c:pt>
                <c:pt idx="218">
                  <c:v>285.71709775205699</c:v>
                </c:pt>
                <c:pt idx="219">
                  <c:v>283.94551395614343</c:v>
                </c:pt>
                <c:pt idx="220">
                  <c:v>286.20920436203295</c:v>
                </c:pt>
                <c:pt idx="221">
                  <c:v>290.83500649580719</c:v>
                </c:pt>
                <c:pt idx="222">
                  <c:v>292.4097476477304</c:v>
                </c:pt>
                <c:pt idx="223">
                  <c:v>291.72079839376397</c:v>
                </c:pt>
                <c:pt idx="224">
                  <c:v>291.72079839376397</c:v>
                </c:pt>
                <c:pt idx="225">
                  <c:v>293.49238218967753</c:v>
                </c:pt>
                <c:pt idx="226">
                  <c:v>294.1813314436439</c:v>
                </c:pt>
                <c:pt idx="227">
                  <c:v>299.20081886539896</c:v>
                </c:pt>
                <c:pt idx="228">
                  <c:v>300.77556001732211</c:v>
                </c:pt>
                <c:pt idx="229">
                  <c:v>295.85449391756225</c:v>
                </c:pt>
                <c:pt idx="230">
                  <c:v>297.13397110349985</c:v>
                </c:pt>
                <c:pt idx="231">
                  <c:v>296.05133656155266</c:v>
                </c:pt>
                <c:pt idx="232">
                  <c:v>298.31502696744218</c:v>
                </c:pt>
                <c:pt idx="233">
                  <c:v>295.85449391756225</c:v>
                </c:pt>
                <c:pt idx="234">
                  <c:v>290.24447856383603</c:v>
                </c:pt>
                <c:pt idx="235">
                  <c:v>287.39026022597534</c:v>
                </c:pt>
                <c:pt idx="236">
                  <c:v>286.60288965001376</c:v>
                </c:pt>
                <c:pt idx="237">
                  <c:v>285.61867643006178</c:v>
                </c:pt>
                <c:pt idx="238">
                  <c:v>283.55182866816261</c:v>
                </c:pt>
                <c:pt idx="239">
                  <c:v>287.68552419196089</c:v>
                </c:pt>
                <c:pt idx="240">
                  <c:v>285.02814849809062</c:v>
                </c:pt>
                <c:pt idx="241">
                  <c:v>283.45340734616747</c:v>
                </c:pt>
                <c:pt idx="242">
                  <c:v>276.76075745049405</c:v>
                </c:pt>
                <c:pt idx="243">
                  <c:v>274.20180307861892</c:v>
                </c:pt>
                <c:pt idx="244">
                  <c:v>276.36707216251324</c:v>
                </c:pt>
                <c:pt idx="245">
                  <c:v>277.25286406047002</c:v>
                </c:pt>
                <c:pt idx="246">
                  <c:v>277.25286406047002</c:v>
                </c:pt>
                <c:pt idx="247">
                  <c:v>272.92232589268139</c:v>
                </c:pt>
                <c:pt idx="248">
                  <c:v>272.23337663871496</c:v>
                </c:pt>
                <c:pt idx="249">
                  <c:v>272.23337663871496</c:v>
                </c:pt>
                <c:pt idx="250">
                  <c:v>273.21758985866694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Hoja1!$D$1</c:f>
              <c:strCache>
                <c:ptCount val="1"/>
                <c:pt idx="0">
                  <c:v>2013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Hoja1!$A$2:$A$252</c:f>
              <c:strCache>
                <c:ptCount val="251"/>
                <c:pt idx="0">
                  <c:v>Enero</c:v>
                </c:pt>
                <c:pt idx="1">
                  <c:v>Enero</c:v>
                </c:pt>
                <c:pt idx="2">
                  <c:v>Enero</c:v>
                </c:pt>
                <c:pt idx="3">
                  <c:v>Enero</c:v>
                </c:pt>
                <c:pt idx="4">
                  <c:v>Enero</c:v>
                </c:pt>
                <c:pt idx="5">
                  <c:v>Enero</c:v>
                </c:pt>
                <c:pt idx="6">
                  <c:v>Enero</c:v>
                </c:pt>
                <c:pt idx="7">
                  <c:v>Enero</c:v>
                </c:pt>
                <c:pt idx="8">
                  <c:v>Enero</c:v>
                </c:pt>
                <c:pt idx="9">
                  <c:v>Enero</c:v>
                </c:pt>
                <c:pt idx="10">
                  <c:v>Enero</c:v>
                </c:pt>
                <c:pt idx="11">
                  <c:v>Enero</c:v>
                </c:pt>
                <c:pt idx="12">
                  <c:v>Enero</c:v>
                </c:pt>
                <c:pt idx="13">
                  <c:v>Enero</c:v>
                </c:pt>
                <c:pt idx="14">
                  <c:v>Enero</c:v>
                </c:pt>
                <c:pt idx="15">
                  <c:v>Enero</c:v>
                </c:pt>
                <c:pt idx="16">
                  <c:v>Enero</c:v>
                </c:pt>
                <c:pt idx="17">
                  <c:v>Enero</c:v>
                </c:pt>
                <c:pt idx="18">
                  <c:v>Enero</c:v>
                </c:pt>
                <c:pt idx="19">
                  <c:v>Enero</c:v>
                </c:pt>
                <c:pt idx="20">
                  <c:v>Enero</c:v>
                </c:pt>
                <c:pt idx="21">
                  <c:v>Febrero</c:v>
                </c:pt>
                <c:pt idx="22">
                  <c:v>Febrero</c:v>
                </c:pt>
                <c:pt idx="23">
                  <c:v>Febrero</c:v>
                </c:pt>
                <c:pt idx="24">
                  <c:v>Febrero</c:v>
                </c:pt>
                <c:pt idx="25">
                  <c:v>Febrero</c:v>
                </c:pt>
                <c:pt idx="26">
                  <c:v>Febrero</c:v>
                </c:pt>
                <c:pt idx="27">
                  <c:v>Febrero</c:v>
                </c:pt>
                <c:pt idx="28">
                  <c:v>Febrero</c:v>
                </c:pt>
                <c:pt idx="29">
                  <c:v>Febrero</c:v>
                </c:pt>
                <c:pt idx="30">
                  <c:v>Febrero</c:v>
                </c:pt>
                <c:pt idx="31">
                  <c:v>Febrero</c:v>
                </c:pt>
                <c:pt idx="32">
                  <c:v>Febrero</c:v>
                </c:pt>
                <c:pt idx="33">
                  <c:v>Febrero</c:v>
                </c:pt>
                <c:pt idx="34">
                  <c:v>Febrero</c:v>
                </c:pt>
                <c:pt idx="35">
                  <c:v>Febrero</c:v>
                </c:pt>
                <c:pt idx="36">
                  <c:v>Febrero</c:v>
                </c:pt>
                <c:pt idx="37">
                  <c:v>Febrero</c:v>
                </c:pt>
                <c:pt idx="38">
                  <c:v>Febrero</c:v>
                </c:pt>
                <c:pt idx="39">
                  <c:v>Febrero</c:v>
                </c:pt>
                <c:pt idx="40">
                  <c:v>Febrero</c:v>
                </c:pt>
                <c:pt idx="41">
                  <c:v>Febrero</c:v>
                </c:pt>
                <c:pt idx="42">
                  <c:v>Marzo</c:v>
                </c:pt>
                <c:pt idx="43">
                  <c:v>Marzo</c:v>
                </c:pt>
                <c:pt idx="44">
                  <c:v>Marzo</c:v>
                </c:pt>
                <c:pt idx="45">
                  <c:v>Marzo</c:v>
                </c:pt>
                <c:pt idx="46">
                  <c:v>Marzo</c:v>
                </c:pt>
                <c:pt idx="47">
                  <c:v>Marzo</c:v>
                </c:pt>
                <c:pt idx="48">
                  <c:v>Marzo</c:v>
                </c:pt>
                <c:pt idx="49">
                  <c:v>Marzo</c:v>
                </c:pt>
                <c:pt idx="50">
                  <c:v>Marzo</c:v>
                </c:pt>
                <c:pt idx="51">
                  <c:v>Marzo</c:v>
                </c:pt>
                <c:pt idx="52">
                  <c:v>Marzo</c:v>
                </c:pt>
                <c:pt idx="53">
                  <c:v>Marzo</c:v>
                </c:pt>
                <c:pt idx="54">
                  <c:v>Marzo</c:v>
                </c:pt>
                <c:pt idx="55">
                  <c:v>Marzo</c:v>
                </c:pt>
                <c:pt idx="56">
                  <c:v>Marzo</c:v>
                </c:pt>
                <c:pt idx="57">
                  <c:v>Marzo</c:v>
                </c:pt>
                <c:pt idx="58">
                  <c:v>Marzo</c:v>
                </c:pt>
                <c:pt idx="59">
                  <c:v>Marzo</c:v>
                </c:pt>
                <c:pt idx="60">
                  <c:v>Marzo</c:v>
                </c:pt>
                <c:pt idx="61">
                  <c:v>Marzo</c:v>
                </c:pt>
                <c:pt idx="62">
                  <c:v>Marzo</c:v>
                </c:pt>
                <c:pt idx="63">
                  <c:v>Abril</c:v>
                </c:pt>
                <c:pt idx="64">
                  <c:v>Abril</c:v>
                </c:pt>
                <c:pt idx="65">
                  <c:v>Abril</c:v>
                </c:pt>
                <c:pt idx="66">
                  <c:v>Abril</c:v>
                </c:pt>
                <c:pt idx="67">
                  <c:v>Abril</c:v>
                </c:pt>
                <c:pt idx="68">
                  <c:v>Abril</c:v>
                </c:pt>
                <c:pt idx="69">
                  <c:v>Abril</c:v>
                </c:pt>
                <c:pt idx="70">
                  <c:v>Abril</c:v>
                </c:pt>
                <c:pt idx="71">
                  <c:v>Abril</c:v>
                </c:pt>
                <c:pt idx="72">
                  <c:v>Abril</c:v>
                </c:pt>
                <c:pt idx="73">
                  <c:v>Abril</c:v>
                </c:pt>
                <c:pt idx="74">
                  <c:v>Abril</c:v>
                </c:pt>
                <c:pt idx="75">
                  <c:v>Abril</c:v>
                </c:pt>
                <c:pt idx="76">
                  <c:v>Abril</c:v>
                </c:pt>
                <c:pt idx="77">
                  <c:v>Abril</c:v>
                </c:pt>
                <c:pt idx="78">
                  <c:v>Abril</c:v>
                </c:pt>
                <c:pt idx="79">
                  <c:v>Abril</c:v>
                </c:pt>
                <c:pt idx="80">
                  <c:v>Abril</c:v>
                </c:pt>
                <c:pt idx="81">
                  <c:v>Abril</c:v>
                </c:pt>
                <c:pt idx="82">
                  <c:v>Abril</c:v>
                </c:pt>
                <c:pt idx="83">
                  <c:v>Abril</c:v>
                </c:pt>
                <c:pt idx="84">
                  <c:v>Mayo</c:v>
                </c:pt>
                <c:pt idx="85">
                  <c:v>Mayo</c:v>
                </c:pt>
                <c:pt idx="86">
                  <c:v>Mayo</c:v>
                </c:pt>
                <c:pt idx="87">
                  <c:v>Mayo</c:v>
                </c:pt>
                <c:pt idx="88">
                  <c:v>Mayo</c:v>
                </c:pt>
                <c:pt idx="89">
                  <c:v>Mayo</c:v>
                </c:pt>
                <c:pt idx="90">
                  <c:v>Mayo</c:v>
                </c:pt>
                <c:pt idx="91">
                  <c:v>Mayo</c:v>
                </c:pt>
                <c:pt idx="92">
                  <c:v>Mayo</c:v>
                </c:pt>
                <c:pt idx="93">
                  <c:v>Mayo</c:v>
                </c:pt>
                <c:pt idx="94">
                  <c:v>Mayo</c:v>
                </c:pt>
                <c:pt idx="95">
                  <c:v>Mayo</c:v>
                </c:pt>
                <c:pt idx="96">
                  <c:v>Mayo</c:v>
                </c:pt>
                <c:pt idx="97">
                  <c:v>Mayo</c:v>
                </c:pt>
                <c:pt idx="98">
                  <c:v>Mayo</c:v>
                </c:pt>
                <c:pt idx="99">
                  <c:v>Mayo</c:v>
                </c:pt>
                <c:pt idx="100">
                  <c:v>Mayo</c:v>
                </c:pt>
                <c:pt idx="101">
                  <c:v>Mayo</c:v>
                </c:pt>
                <c:pt idx="102">
                  <c:v>Mayo</c:v>
                </c:pt>
                <c:pt idx="103">
                  <c:v>Mayo</c:v>
                </c:pt>
                <c:pt idx="104">
                  <c:v>Mayo</c:v>
                </c:pt>
                <c:pt idx="105">
                  <c:v>Junio</c:v>
                </c:pt>
                <c:pt idx="106">
                  <c:v>Junio</c:v>
                </c:pt>
                <c:pt idx="107">
                  <c:v>Junio</c:v>
                </c:pt>
                <c:pt idx="108">
                  <c:v>Junio</c:v>
                </c:pt>
                <c:pt idx="109">
                  <c:v>Junio</c:v>
                </c:pt>
                <c:pt idx="110">
                  <c:v>Junio</c:v>
                </c:pt>
                <c:pt idx="111">
                  <c:v>Junio</c:v>
                </c:pt>
                <c:pt idx="112">
                  <c:v>Junio</c:v>
                </c:pt>
                <c:pt idx="113">
                  <c:v>Junio</c:v>
                </c:pt>
                <c:pt idx="114">
                  <c:v>Junio</c:v>
                </c:pt>
                <c:pt idx="115">
                  <c:v>Junio</c:v>
                </c:pt>
                <c:pt idx="116">
                  <c:v>Junio</c:v>
                </c:pt>
                <c:pt idx="117">
                  <c:v>Junio</c:v>
                </c:pt>
                <c:pt idx="118">
                  <c:v>Junio</c:v>
                </c:pt>
                <c:pt idx="119">
                  <c:v>Junio</c:v>
                </c:pt>
                <c:pt idx="120">
                  <c:v>Junio</c:v>
                </c:pt>
                <c:pt idx="121">
                  <c:v>Junio</c:v>
                </c:pt>
                <c:pt idx="122">
                  <c:v>Junio</c:v>
                </c:pt>
                <c:pt idx="123">
                  <c:v>Junio</c:v>
                </c:pt>
                <c:pt idx="124">
                  <c:v>Junio</c:v>
                </c:pt>
                <c:pt idx="125">
                  <c:v>Julio</c:v>
                </c:pt>
                <c:pt idx="126">
                  <c:v>Julio</c:v>
                </c:pt>
                <c:pt idx="127">
                  <c:v>Julio</c:v>
                </c:pt>
                <c:pt idx="128">
                  <c:v>Julio</c:v>
                </c:pt>
                <c:pt idx="129">
                  <c:v>Julio</c:v>
                </c:pt>
                <c:pt idx="130">
                  <c:v>Julio</c:v>
                </c:pt>
                <c:pt idx="131">
                  <c:v>Julio</c:v>
                </c:pt>
                <c:pt idx="132">
                  <c:v>Julio</c:v>
                </c:pt>
                <c:pt idx="133">
                  <c:v>Julio</c:v>
                </c:pt>
                <c:pt idx="134">
                  <c:v>Julio</c:v>
                </c:pt>
                <c:pt idx="135">
                  <c:v>Julio</c:v>
                </c:pt>
                <c:pt idx="136">
                  <c:v>Julio</c:v>
                </c:pt>
                <c:pt idx="137">
                  <c:v>Julio</c:v>
                </c:pt>
                <c:pt idx="138">
                  <c:v>Julio</c:v>
                </c:pt>
                <c:pt idx="139">
                  <c:v>Julio</c:v>
                </c:pt>
                <c:pt idx="140">
                  <c:v>Julio</c:v>
                </c:pt>
                <c:pt idx="141">
                  <c:v>Julio</c:v>
                </c:pt>
                <c:pt idx="142">
                  <c:v>Julio</c:v>
                </c:pt>
                <c:pt idx="143">
                  <c:v>Julio</c:v>
                </c:pt>
                <c:pt idx="144">
                  <c:v>Julio</c:v>
                </c:pt>
                <c:pt idx="145">
                  <c:v>Julio</c:v>
                </c:pt>
                <c:pt idx="146">
                  <c:v>Agosto</c:v>
                </c:pt>
                <c:pt idx="147">
                  <c:v>Agosto</c:v>
                </c:pt>
                <c:pt idx="148">
                  <c:v>Agosto</c:v>
                </c:pt>
                <c:pt idx="149">
                  <c:v>Agosto</c:v>
                </c:pt>
                <c:pt idx="150">
                  <c:v>Agosto</c:v>
                </c:pt>
                <c:pt idx="151">
                  <c:v>Agosto</c:v>
                </c:pt>
                <c:pt idx="152">
                  <c:v>Agosto</c:v>
                </c:pt>
                <c:pt idx="153">
                  <c:v>Agosto</c:v>
                </c:pt>
                <c:pt idx="154">
                  <c:v>Agosto</c:v>
                </c:pt>
                <c:pt idx="155">
                  <c:v>Agosto</c:v>
                </c:pt>
                <c:pt idx="156">
                  <c:v>Agosto</c:v>
                </c:pt>
                <c:pt idx="157">
                  <c:v>Agosto</c:v>
                </c:pt>
                <c:pt idx="158">
                  <c:v>Agosto</c:v>
                </c:pt>
                <c:pt idx="159">
                  <c:v>Agosto</c:v>
                </c:pt>
                <c:pt idx="160">
                  <c:v>Agosto</c:v>
                </c:pt>
                <c:pt idx="161">
                  <c:v>Agosto</c:v>
                </c:pt>
                <c:pt idx="162">
                  <c:v>Agosto</c:v>
                </c:pt>
                <c:pt idx="163">
                  <c:v>Agosto</c:v>
                </c:pt>
                <c:pt idx="164">
                  <c:v>Agosto</c:v>
                </c:pt>
                <c:pt idx="165">
                  <c:v>Agosto</c:v>
                </c:pt>
                <c:pt idx="166">
                  <c:v>Agosto</c:v>
                </c:pt>
                <c:pt idx="167">
                  <c:v>Septiembre</c:v>
                </c:pt>
                <c:pt idx="168">
                  <c:v>Septiembre</c:v>
                </c:pt>
                <c:pt idx="169">
                  <c:v>Septiembre</c:v>
                </c:pt>
                <c:pt idx="170">
                  <c:v>Septiembre</c:v>
                </c:pt>
                <c:pt idx="171">
                  <c:v>Septiembre</c:v>
                </c:pt>
                <c:pt idx="172">
                  <c:v>Septiembre</c:v>
                </c:pt>
                <c:pt idx="173">
                  <c:v>Septiembre</c:v>
                </c:pt>
                <c:pt idx="174">
                  <c:v>Septiembre</c:v>
                </c:pt>
                <c:pt idx="175">
                  <c:v>Septiembre</c:v>
                </c:pt>
                <c:pt idx="176">
                  <c:v>Septiembre</c:v>
                </c:pt>
                <c:pt idx="177">
                  <c:v>Septiembre</c:v>
                </c:pt>
                <c:pt idx="178">
                  <c:v>Septiembre</c:v>
                </c:pt>
                <c:pt idx="179">
                  <c:v>Septiembre</c:v>
                </c:pt>
                <c:pt idx="180">
                  <c:v>Septiembre</c:v>
                </c:pt>
                <c:pt idx="181">
                  <c:v>Septiembre</c:v>
                </c:pt>
                <c:pt idx="182">
                  <c:v>Septiembre</c:v>
                </c:pt>
                <c:pt idx="183">
                  <c:v>Septiembre</c:v>
                </c:pt>
                <c:pt idx="184">
                  <c:v>Septiembre</c:v>
                </c:pt>
                <c:pt idx="185">
                  <c:v>Septiembre</c:v>
                </c:pt>
                <c:pt idx="186">
                  <c:v>Septiembre</c:v>
                </c:pt>
                <c:pt idx="187">
                  <c:v>Septiembre</c:v>
                </c:pt>
                <c:pt idx="188">
                  <c:v>Octubre</c:v>
                </c:pt>
                <c:pt idx="189">
                  <c:v>Octubre</c:v>
                </c:pt>
                <c:pt idx="190">
                  <c:v>Octubre</c:v>
                </c:pt>
                <c:pt idx="191">
                  <c:v>Octubre</c:v>
                </c:pt>
                <c:pt idx="192">
                  <c:v>Octubre</c:v>
                </c:pt>
                <c:pt idx="193">
                  <c:v>Octubre</c:v>
                </c:pt>
                <c:pt idx="194">
                  <c:v>Octubre</c:v>
                </c:pt>
                <c:pt idx="195">
                  <c:v>Octubre</c:v>
                </c:pt>
                <c:pt idx="196">
                  <c:v>Octubre</c:v>
                </c:pt>
                <c:pt idx="197">
                  <c:v>Octubre</c:v>
                </c:pt>
                <c:pt idx="198">
                  <c:v>Octubre</c:v>
                </c:pt>
                <c:pt idx="199">
                  <c:v>Octubre</c:v>
                </c:pt>
                <c:pt idx="200">
                  <c:v>Octubre</c:v>
                </c:pt>
                <c:pt idx="201">
                  <c:v>Octubre</c:v>
                </c:pt>
                <c:pt idx="202">
                  <c:v>Octubre</c:v>
                </c:pt>
                <c:pt idx="203">
                  <c:v>Octubre</c:v>
                </c:pt>
                <c:pt idx="204">
                  <c:v>Octubre</c:v>
                </c:pt>
                <c:pt idx="205">
                  <c:v>Octubre</c:v>
                </c:pt>
                <c:pt idx="206">
                  <c:v>Octubre</c:v>
                </c:pt>
                <c:pt idx="207">
                  <c:v>Octubre</c:v>
                </c:pt>
                <c:pt idx="208">
                  <c:v>Octubre</c:v>
                </c:pt>
                <c:pt idx="209">
                  <c:v>Noviembre</c:v>
                </c:pt>
                <c:pt idx="210">
                  <c:v>Noviembre</c:v>
                </c:pt>
                <c:pt idx="211">
                  <c:v>Noviembre</c:v>
                </c:pt>
                <c:pt idx="212">
                  <c:v>Noviembre</c:v>
                </c:pt>
                <c:pt idx="213">
                  <c:v>Noviembre</c:v>
                </c:pt>
                <c:pt idx="214">
                  <c:v>Noviembre</c:v>
                </c:pt>
                <c:pt idx="215">
                  <c:v>Noviembre</c:v>
                </c:pt>
                <c:pt idx="216">
                  <c:v>Noviembre</c:v>
                </c:pt>
                <c:pt idx="217">
                  <c:v>Noviembre</c:v>
                </c:pt>
                <c:pt idx="218">
                  <c:v>Noviembre</c:v>
                </c:pt>
                <c:pt idx="219">
                  <c:v>Noviembre</c:v>
                </c:pt>
                <c:pt idx="220">
                  <c:v>Noviembre</c:v>
                </c:pt>
                <c:pt idx="221">
                  <c:v>Noviembre</c:v>
                </c:pt>
                <c:pt idx="222">
                  <c:v>Noviembre</c:v>
                </c:pt>
                <c:pt idx="223">
                  <c:v>Noviembre</c:v>
                </c:pt>
                <c:pt idx="224">
                  <c:v>Noviembre</c:v>
                </c:pt>
                <c:pt idx="225">
                  <c:v>Noviembre</c:v>
                </c:pt>
                <c:pt idx="226">
                  <c:v>Noviembre</c:v>
                </c:pt>
                <c:pt idx="227">
                  <c:v>Noviembre</c:v>
                </c:pt>
                <c:pt idx="228">
                  <c:v>Noviembre</c:v>
                </c:pt>
                <c:pt idx="229">
                  <c:v>Noviembre</c:v>
                </c:pt>
                <c:pt idx="230">
                  <c:v>Diciembre</c:v>
                </c:pt>
                <c:pt idx="231">
                  <c:v>Diciembre</c:v>
                </c:pt>
                <c:pt idx="232">
                  <c:v>Diciembre</c:v>
                </c:pt>
                <c:pt idx="233">
                  <c:v>Diciembre</c:v>
                </c:pt>
                <c:pt idx="234">
                  <c:v>Diciembre</c:v>
                </c:pt>
                <c:pt idx="235">
                  <c:v>Diciembre</c:v>
                </c:pt>
                <c:pt idx="236">
                  <c:v>Diciembre</c:v>
                </c:pt>
                <c:pt idx="237">
                  <c:v>Diciembre</c:v>
                </c:pt>
                <c:pt idx="238">
                  <c:v>Diciembre</c:v>
                </c:pt>
                <c:pt idx="239">
                  <c:v>Diciembre</c:v>
                </c:pt>
                <c:pt idx="240">
                  <c:v>Diciembre</c:v>
                </c:pt>
                <c:pt idx="241">
                  <c:v>Diciembre</c:v>
                </c:pt>
                <c:pt idx="242">
                  <c:v>Diciembre</c:v>
                </c:pt>
                <c:pt idx="243">
                  <c:v>Diciembre</c:v>
                </c:pt>
                <c:pt idx="244">
                  <c:v>Diciembre</c:v>
                </c:pt>
                <c:pt idx="245">
                  <c:v>Diciembre</c:v>
                </c:pt>
                <c:pt idx="246">
                  <c:v>Diciembre</c:v>
                </c:pt>
                <c:pt idx="247">
                  <c:v>Diciembre</c:v>
                </c:pt>
                <c:pt idx="248">
                  <c:v>Diciembre</c:v>
                </c:pt>
                <c:pt idx="249">
                  <c:v>Diciembre</c:v>
                </c:pt>
                <c:pt idx="250">
                  <c:v>Diciembre</c:v>
                </c:pt>
              </c:strCache>
            </c:strRef>
          </c:cat>
          <c:val>
            <c:numRef>
              <c:f>Hoja1!$D$2:$D$252</c:f>
              <c:numCache>
                <c:formatCode>0.00</c:formatCode>
                <c:ptCount val="251"/>
                <c:pt idx="0">
                  <c:v>271.9381126727294</c:v>
                </c:pt>
                <c:pt idx="1">
                  <c:v>271.34758474075818</c:v>
                </c:pt>
                <c:pt idx="2">
                  <c:v>267.80441714893112</c:v>
                </c:pt>
                <c:pt idx="3">
                  <c:v>269.87126491083023</c:v>
                </c:pt>
                <c:pt idx="4">
                  <c:v>271.15074209676783</c:v>
                </c:pt>
                <c:pt idx="5">
                  <c:v>273.31601118066214</c:v>
                </c:pt>
                <c:pt idx="6">
                  <c:v>275.0875949765757</c:v>
                </c:pt>
                <c:pt idx="7">
                  <c:v>279.02444785638357</c:v>
                </c:pt>
                <c:pt idx="8">
                  <c:v>285.02814849809062</c:v>
                </c:pt>
                <c:pt idx="9">
                  <c:v>287.58710286996569</c:v>
                </c:pt>
                <c:pt idx="10">
                  <c:v>287.8823668359513</c:v>
                </c:pt>
                <c:pt idx="11">
                  <c:v>285.22499114208097</c:v>
                </c:pt>
                <c:pt idx="12">
                  <c:v>286.40604700602336</c:v>
                </c:pt>
                <c:pt idx="13">
                  <c:v>286.60288965001376</c:v>
                </c:pt>
                <c:pt idx="14">
                  <c:v>283.74867131215302</c:v>
                </c:pt>
                <c:pt idx="15">
                  <c:v>285.12656982008576</c:v>
                </c:pt>
                <c:pt idx="16">
                  <c:v>283.55182866816261</c:v>
                </c:pt>
                <c:pt idx="17">
                  <c:v>287.09499625998973</c:v>
                </c:pt>
                <c:pt idx="18">
                  <c:v>287.19341758198493</c:v>
                </c:pt>
                <c:pt idx="19">
                  <c:v>291.42553442777842</c:v>
                </c:pt>
                <c:pt idx="20">
                  <c:v>291.52395574977362</c:v>
                </c:pt>
                <c:pt idx="21">
                  <c:v>289.75237195386006</c:v>
                </c:pt>
                <c:pt idx="22">
                  <c:v>289.06342269989369</c:v>
                </c:pt>
                <c:pt idx="23">
                  <c:v>286.99657493799452</c:v>
                </c:pt>
                <c:pt idx="24">
                  <c:v>284.43762056611939</c:v>
                </c:pt>
                <c:pt idx="25">
                  <c:v>279.81181843234515</c:v>
                </c:pt>
                <c:pt idx="26">
                  <c:v>279.12286917837878</c:v>
                </c:pt>
                <c:pt idx="27">
                  <c:v>276.46549348450844</c:v>
                </c:pt>
                <c:pt idx="28">
                  <c:v>274.10338175662372</c:v>
                </c:pt>
                <c:pt idx="29">
                  <c:v>273.80811779063811</c:v>
                </c:pt>
                <c:pt idx="30">
                  <c:v>273.51285382465255</c:v>
                </c:pt>
                <c:pt idx="31">
                  <c:v>273.51285382465255</c:v>
                </c:pt>
                <c:pt idx="32">
                  <c:v>275.0875949765757</c:v>
                </c:pt>
                <c:pt idx="33">
                  <c:v>275.0875949765757</c:v>
                </c:pt>
                <c:pt idx="34">
                  <c:v>273.70969646864296</c:v>
                </c:pt>
                <c:pt idx="35">
                  <c:v>275.77654423054207</c:v>
                </c:pt>
                <c:pt idx="36">
                  <c:v>271.9381126727294</c:v>
                </c:pt>
                <c:pt idx="37">
                  <c:v>271.741270028739</c:v>
                </c:pt>
                <c:pt idx="38">
                  <c:v>273.02074721467653</c:v>
                </c:pt>
                <c:pt idx="39">
                  <c:v>277.54812802645563</c:v>
                </c:pt>
                <c:pt idx="40">
                  <c:v>279.31971182236919</c:v>
                </c:pt>
                <c:pt idx="41">
                  <c:v>283.25656470217706</c:v>
                </c:pt>
                <c:pt idx="42">
                  <c:v>285.12656982008576</c:v>
                </c:pt>
                <c:pt idx="43">
                  <c:v>276.85917877248926</c:v>
                </c:pt>
                <c:pt idx="44">
                  <c:v>279.12286917837878</c:v>
                </c:pt>
                <c:pt idx="45">
                  <c:v>271.05232077477262</c:v>
                </c:pt>
                <c:pt idx="46">
                  <c:v>272.13495531671981</c:v>
                </c:pt>
                <c:pt idx="47">
                  <c:v>276.95760009448446</c:v>
                </c:pt>
                <c:pt idx="48">
                  <c:v>280.00866107633556</c:v>
                </c:pt>
                <c:pt idx="49">
                  <c:v>281.18971694027789</c:v>
                </c:pt>
                <c:pt idx="50">
                  <c:v>279.61497578835474</c:v>
                </c:pt>
                <c:pt idx="51">
                  <c:v>282.07550883823467</c:v>
                </c:pt>
                <c:pt idx="52">
                  <c:v>282.27235148222508</c:v>
                </c:pt>
                <c:pt idx="53">
                  <c:v>283.45340734616747</c:v>
                </c:pt>
                <c:pt idx="54">
                  <c:v>286.79973229400412</c:v>
                </c:pt>
                <c:pt idx="55">
                  <c:v>288.37447344592726</c:v>
                </c:pt>
                <c:pt idx="56">
                  <c:v>288.57131608991767</c:v>
                </c:pt>
                <c:pt idx="57">
                  <c:v>285.91394039604739</c:v>
                </c:pt>
                <c:pt idx="58">
                  <c:v>288.66973741191288</c:v>
                </c:pt>
                <c:pt idx="59">
                  <c:v>287.48868154797054</c:v>
                </c:pt>
                <c:pt idx="60">
                  <c:v>289.45710798787445</c:v>
                </c:pt>
                <c:pt idx="61">
                  <c:v>273.70969646864296</c:v>
                </c:pt>
                <c:pt idx="62">
                  <c:v>252.84437620566118</c:v>
                </c:pt>
                <c:pt idx="63">
                  <c:v>252.15542695169478</c:v>
                </c:pt>
                <c:pt idx="64">
                  <c:v>252.54911223967557</c:v>
                </c:pt>
                <c:pt idx="65">
                  <c:v>248.0217314278965</c:v>
                </c:pt>
                <c:pt idx="66">
                  <c:v>247.62804613991571</c:v>
                </c:pt>
                <c:pt idx="67">
                  <c:v>249.39962993582927</c:v>
                </c:pt>
                <c:pt idx="68">
                  <c:v>253.63174678162275</c:v>
                </c:pt>
                <c:pt idx="69">
                  <c:v>255.50175189953148</c:v>
                </c:pt>
                <c:pt idx="70">
                  <c:v>256.38754379748826</c:v>
                </c:pt>
                <c:pt idx="71">
                  <c:v>259.24176213534895</c:v>
                </c:pt>
                <c:pt idx="72">
                  <c:v>254.61596000157471</c:v>
                </c:pt>
                <c:pt idx="73">
                  <c:v>261.11176725325771</c:v>
                </c:pt>
                <c:pt idx="74">
                  <c:v>260.02913271131052</c:v>
                </c:pt>
                <c:pt idx="75">
                  <c:v>253.73016810361793</c:v>
                </c:pt>
                <c:pt idx="76">
                  <c:v>256.68280776347387</c:v>
                </c:pt>
                <c:pt idx="77">
                  <c:v>254.22227471359392</c:v>
                </c:pt>
                <c:pt idx="78">
                  <c:v>241.7227668202039</c:v>
                </c:pt>
                <c:pt idx="79">
                  <c:v>251.76174166371399</c:v>
                </c:pt>
                <c:pt idx="80">
                  <c:v>254.02543206960354</c:v>
                </c:pt>
                <c:pt idx="81">
                  <c:v>253.53332545962755</c:v>
                </c:pt>
                <c:pt idx="82">
                  <c:v>269.28073697885907</c:v>
                </c:pt>
                <c:pt idx="83">
                  <c:v>268.98547301287346</c:v>
                </c:pt>
                <c:pt idx="84">
                  <c:v>254.61596000157471</c:v>
                </c:pt>
                <c:pt idx="85">
                  <c:v>260.61966064328175</c:v>
                </c:pt>
                <c:pt idx="86">
                  <c:v>260.32439667729614</c:v>
                </c:pt>
                <c:pt idx="87">
                  <c:v>250.58068579977163</c:v>
                </c:pt>
                <c:pt idx="88">
                  <c:v>251.9585843077044</c:v>
                </c:pt>
                <c:pt idx="89">
                  <c:v>249.20278729183889</c:v>
                </c:pt>
                <c:pt idx="90">
                  <c:v>255.40333057753628</c:v>
                </c:pt>
                <c:pt idx="91">
                  <c:v>250.48226447777643</c:v>
                </c:pt>
                <c:pt idx="92">
                  <c:v>258.06070627140662</c:v>
                </c:pt>
                <c:pt idx="93">
                  <c:v>256.87965040746423</c:v>
                </c:pt>
                <c:pt idx="94">
                  <c:v>256.19070115349786</c:v>
                </c:pt>
                <c:pt idx="95">
                  <c:v>256.97807172945943</c:v>
                </c:pt>
                <c:pt idx="96">
                  <c:v>255.69859454352189</c:v>
                </c:pt>
                <c:pt idx="97">
                  <c:v>251.9585843077044</c:v>
                </c:pt>
                <c:pt idx="98">
                  <c:v>259.24176213534895</c:v>
                </c:pt>
                <c:pt idx="99">
                  <c:v>260.61966064328175</c:v>
                </c:pt>
                <c:pt idx="100">
                  <c:v>258.74965552537299</c:v>
                </c:pt>
                <c:pt idx="101">
                  <c:v>258.74965552537299</c:v>
                </c:pt>
                <c:pt idx="102">
                  <c:v>262.3912444391953</c:v>
                </c:pt>
                <c:pt idx="103">
                  <c:v>261.80071650722408</c:v>
                </c:pt>
                <c:pt idx="104">
                  <c:v>257.5685996614306</c:v>
                </c:pt>
                <c:pt idx="105">
                  <c:v>258.15912759340182</c:v>
                </c:pt>
                <c:pt idx="106">
                  <c:v>260.02913271131052</c:v>
                </c:pt>
                <c:pt idx="107">
                  <c:v>260.12755403330573</c:v>
                </c:pt>
                <c:pt idx="108">
                  <c:v>261.11176725325771</c:v>
                </c:pt>
                <c:pt idx="109">
                  <c:v>262.2928231172001</c:v>
                </c:pt>
                <c:pt idx="110">
                  <c:v>255.89543718751227</c:v>
                </c:pt>
                <c:pt idx="111">
                  <c:v>259.63544742332977</c:v>
                </c:pt>
                <c:pt idx="112">
                  <c:v>256.19070115349786</c:v>
                </c:pt>
                <c:pt idx="113">
                  <c:v>253.33648281563714</c:v>
                </c:pt>
                <c:pt idx="114">
                  <c:v>257.86386362741621</c:v>
                </c:pt>
                <c:pt idx="115">
                  <c:v>263.17861501515688</c:v>
                </c:pt>
                <c:pt idx="116">
                  <c:v>265.04862013306558</c:v>
                </c:pt>
                <c:pt idx="117">
                  <c:v>268.5917877248927</c:v>
                </c:pt>
                <c:pt idx="118">
                  <c:v>265.04862013306558</c:v>
                </c:pt>
                <c:pt idx="119">
                  <c:v>260.52123932128654</c:v>
                </c:pt>
                <c:pt idx="120">
                  <c:v>257.17491437344984</c:v>
                </c:pt>
                <c:pt idx="121">
                  <c:v>258.55281288138258</c:v>
                </c:pt>
                <c:pt idx="122">
                  <c:v>261.60387386323367</c:v>
                </c:pt>
                <c:pt idx="123">
                  <c:v>262.68650840518086</c:v>
                </c:pt>
                <c:pt idx="124">
                  <c:v>267.41073186095031</c:v>
                </c:pt>
                <c:pt idx="125">
                  <c:v>197.33475060037003</c:v>
                </c:pt>
                <c:pt idx="126">
                  <c:v>209.83425849376007</c:v>
                </c:pt>
                <c:pt idx="127">
                  <c:v>209.53899452777446</c:v>
                </c:pt>
                <c:pt idx="128">
                  <c:v>209.53899452777446</c:v>
                </c:pt>
                <c:pt idx="129">
                  <c:v>206.98004015589936</c:v>
                </c:pt>
                <c:pt idx="130">
                  <c:v>209.93267981575525</c:v>
                </c:pt>
                <c:pt idx="131">
                  <c:v>217.21585764339983</c:v>
                </c:pt>
                <c:pt idx="132">
                  <c:v>218.0032282193614</c:v>
                </c:pt>
                <c:pt idx="133">
                  <c:v>220.75902523522694</c:v>
                </c:pt>
                <c:pt idx="134">
                  <c:v>214.7553245935199</c:v>
                </c:pt>
                <c:pt idx="135">
                  <c:v>211.11373567969761</c:v>
                </c:pt>
                <c:pt idx="136">
                  <c:v>206.86193456950514</c:v>
                </c:pt>
                <c:pt idx="137">
                  <c:v>211.99952757765439</c:v>
                </c:pt>
                <c:pt idx="138">
                  <c:v>212.98374079760637</c:v>
                </c:pt>
                <c:pt idx="139">
                  <c:v>214.16479666154873</c:v>
                </c:pt>
                <c:pt idx="140">
                  <c:v>212.82626668241406</c:v>
                </c:pt>
                <c:pt idx="141">
                  <c:v>205.70056296996179</c:v>
                </c:pt>
                <c:pt idx="142">
                  <c:v>200.09054761623557</c:v>
                </c:pt>
                <c:pt idx="143">
                  <c:v>195.26790283847092</c:v>
                </c:pt>
                <c:pt idx="144">
                  <c:v>193.69316168654774</c:v>
                </c:pt>
                <c:pt idx="145">
                  <c:v>192.61052714460058</c:v>
                </c:pt>
                <c:pt idx="146">
                  <c:v>195.07106019448051</c:v>
                </c:pt>
                <c:pt idx="147">
                  <c:v>196.44895870241328</c:v>
                </c:pt>
                <c:pt idx="148">
                  <c:v>183.85102948702806</c:v>
                </c:pt>
                <c:pt idx="149">
                  <c:v>182.57155230109049</c:v>
                </c:pt>
                <c:pt idx="150">
                  <c:v>181.29207511515293</c:v>
                </c:pt>
                <c:pt idx="151">
                  <c:v>180.79996850517693</c:v>
                </c:pt>
                <c:pt idx="152">
                  <c:v>180.40628321719615</c:v>
                </c:pt>
                <c:pt idx="153">
                  <c:v>180.99681114916734</c:v>
                </c:pt>
                <c:pt idx="154">
                  <c:v>178.43785677729221</c:v>
                </c:pt>
                <c:pt idx="155">
                  <c:v>182.6699736230857</c:v>
                </c:pt>
                <c:pt idx="156">
                  <c:v>176.07574504940749</c:v>
                </c:pt>
                <c:pt idx="157">
                  <c:v>179.22522735325379</c:v>
                </c:pt>
                <c:pt idx="158">
                  <c:v>182.76839494508087</c:v>
                </c:pt>
                <c:pt idx="159">
                  <c:v>182.47313097909529</c:v>
                </c:pt>
                <c:pt idx="160">
                  <c:v>191.13420731467264</c:v>
                </c:pt>
                <c:pt idx="161">
                  <c:v>187.19735443486474</c:v>
                </c:pt>
                <c:pt idx="162">
                  <c:v>190.24841541671586</c:v>
                </c:pt>
                <c:pt idx="163">
                  <c:v>182.86681626707608</c:v>
                </c:pt>
                <c:pt idx="164">
                  <c:v>185.03208535097042</c:v>
                </c:pt>
                <c:pt idx="165">
                  <c:v>197.03948663438445</c:v>
                </c:pt>
                <c:pt idx="166">
                  <c:v>191.42947128065822</c:v>
                </c:pt>
                <c:pt idx="167">
                  <c:v>189.26420219676388</c:v>
                </c:pt>
                <c:pt idx="168">
                  <c:v>189.55946616274949</c:v>
                </c:pt>
                <c:pt idx="169">
                  <c:v>189.75630880673987</c:v>
                </c:pt>
                <c:pt idx="170">
                  <c:v>189.75630880673987</c:v>
                </c:pt>
                <c:pt idx="171">
                  <c:v>187.09893311286956</c:v>
                </c:pt>
                <c:pt idx="172">
                  <c:v>184.83524270698001</c:v>
                </c:pt>
                <c:pt idx="173">
                  <c:v>181.48891775914333</c:v>
                </c:pt>
                <c:pt idx="174">
                  <c:v>184.34313609700402</c:v>
                </c:pt>
                <c:pt idx="175">
                  <c:v>182.47313097909529</c:v>
                </c:pt>
                <c:pt idx="176">
                  <c:v>184.63840006298963</c:v>
                </c:pt>
                <c:pt idx="177">
                  <c:v>186.01629857092237</c:v>
                </c:pt>
                <c:pt idx="178">
                  <c:v>183.55576552104245</c:v>
                </c:pt>
                <c:pt idx="179">
                  <c:v>180.70154718318173</c:v>
                </c:pt>
                <c:pt idx="180">
                  <c:v>179.71733396322978</c:v>
                </c:pt>
                <c:pt idx="181">
                  <c:v>178.73312074327779</c:v>
                </c:pt>
                <c:pt idx="182">
                  <c:v>179.61891264123457</c:v>
                </c:pt>
                <c:pt idx="183">
                  <c:v>180.89838982717214</c:v>
                </c:pt>
                <c:pt idx="184">
                  <c:v>177.55206487933543</c:v>
                </c:pt>
                <c:pt idx="185">
                  <c:v>178.43785677729221</c:v>
                </c:pt>
                <c:pt idx="186">
                  <c:v>176.66627298137865</c:v>
                </c:pt>
                <c:pt idx="187">
                  <c:v>179.02838470926341</c:v>
                </c:pt>
                <c:pt idx="188">
                  <c:v>179.81575528522498</c:v>
                </c:pt>
                <c:pt idx="189">
                  <c:v>178.73312074327779</c:v>
                </c:pt>
                <c:pt idx="190">
                  <c:v>173.81205464351794</c:v>
                </c:pt>
                <c:pt idx="191">
                  <c:v>172.82784142356599</c:v>
                </c:pt>
                <c:pt idx="192">
                  <c:v>172.92626274556119</c:v>
                </c:pt>
                <c:pt idx="193">
                  <c:v>174.50100389748434</c:v>
                </c:pt>
                <c:pt idx="194">
                  <c:v>176.86311562536906</c:v>
                </c:pt>
                <c:pt idx="195">
                  <c:v>173.91047596551314</c:v>
                </c:pt>
                <c:pt idx="196">
                  <c:v>174.59942521947951</c:v>
                </c:pt>
                <c:pt idx="197">
                  <c:v>172.5325774575804</c:v>
                </c:pt>
                <c:pt idx="198">
                  <c:v>170.56415101767644</c:v>
                </c:pt>
                <c:pt idx="199">
                  <c:v>172.04047084760441</c:v>
                </c:pt>
                <c:pt idx="200">
                  <c:v>174.59942521947951</c:v>
                </c:pt>
                <c:pt idx="201">
                  <c:v>174.30416125349393</c:v>
                </c:pt>
                <c:pt idx="202">
                  <c:v>174.40258257548913</c:v>
                </c:pt>
                <c:pt idx="203">
                  <c:v>173.81205464351794</c:v>
                </c:pt>
                <c:pt idx="204">
                  <c:v>174.79626786346992</c:v>
                </c:pt>
                <c:pt idx="205">
                  <c:v>172.5325774575804</c:v>
                </c:pt>
                <c:pt idx="206">
                  <c:v>174.30416125349393</c:v>
                </c:pt>
                <c:pt idx="207">
                  <c:v>173.31994803354198</c:v>
                </c:pt>
                <c:pt idx="208">
                  <c:v>173.22152671154677</c:v>
                </c:pt>
                <c:pt idx="209">
                  <c:v>169.57993779772448</c:v>
                </c:pt>
                <c:pt idx="210">
                  <c:v>170.07204440770047</c:v>
                </c:pt>
                <c:pt idx="211">
                  <c:v>169.38309515373408</c:v>
                </c:pt>
                <c:pt idx="212">
                  <c:v>168.5957245777725</c:v>
                </c:pt>
                <c:pt idx="213">
                  <c:v>168.20203928979171</c:v>
                </c:pt>
                <c:pt idx="214">
                  <c:v>167.80835400181093</c:v>
                </c:pt>
                <c:pt idx="215">
                  <c:v>167.31624739183493</c:v>
                </c:pt>
                <c:pt idx="216">
                  <c:v>165.83992756190699</c:v>
                </c:pt>
                <c:pt idx="217">
                  <c:v>165.54466359592141</c:v>
                </c:pt>
                <c:pt idx="218">
                  <c:v>168.00519664580133</c:v>
                </c:pt>
                <c:pt idx="219">
                  <c:v>171.15467894964763</c:v>
                </c:pt>
                <c:pt idx="220">
                  <c:v>170.17046572969565</c:v>
                </c:pt>
                <c:pt idx="221">
                  <c:v>169.1862525097437</c:v>
                </c:pt>
                <c:pt idx="222">
                  <c:v>167.90677532380613</c:v>
                </c:pt>
                <c:pt idx="223">
                  <c:v>166.13519152789257</c:v>
                </c:pt>
                <c:pt idx="224">
                  <c:v>162.1983386480847</c:v>
                </c:pt>
                <c:pt idx="225">
                  <c:v>164.46202905397422</c:v>
                </c:pt>
                <c:pt idx="226">
                  <c:v>164.16676508798864</c:v>
                </c:pt>
                <c:pt idx="227">
                  <c:v>166.52887681587336</c:v>
                </c:pt>
                <c:pt idx="228">
                  <c:v>166.23361284988778</c:v>
                </c:pt>
                <c:pt idx="229">
                  <c:v>167.21782606983976</c:v>
                </c:pt>
                <c:pt idx="230">
                  <c:v>164.75729301995983</c:v>
                </c:pt>
                <c:pt idx="231">
                  <c:v>164.26518640998384</c:v>
                </c:pt>
                <c:pt idx="232">
                  <c:v>164.26518640998384</c:v>
                </c:pt>
                <c:pt idx="233">
                  <c:v>163.47781583402227</c:v>
                </c:pt>
                <c:pt idx="234">
                  <c:v>167.11940474784456</c:v>
                </c:pt>
                <c:pt idx="235">
                  <c:v>169.77678044171486</c:v>
                </c:pt>
                <c:pt idx="236">
                  <c:v>171.843628203614</c:v>
                </c:pt>
                <c:pt idx="237">
                  <c:v>172.92626274556119</c:v>
                </c:pt>
                <c:pt idx="238">
                  <c:v>170.95783630565722</c:v>
                </c:pt>
                <c:pt idx="239">
                  <c:v>167.51309003582534</c:v>
                </c:pt>
                <c:pt idx="240">
                  <c:v>166.62729813786856</c:v>
                </c:pt>
                <c:pt idx="241">
                  <c:v>168.00519664580133</c:v>
                </c:pt>
                <c:pt idx="242">
                  <c:v>167.31624739183493</c:v>
                </c:pt>
                <c:pt idx="243">
                  <c:v>169.48151647572928</c:v>
                </c:pt>
                <c:pt idx="244">
                  <c:v>170.56415101767644</c:v>
                </c:pt>
                <c:pt idx="245">
                  <c:v>170.95783630565722</c:v>
                </c:pt>
                <c:pt idx="246">
                  <c:v>171.05625762765243</c:v>
                </c:pt>
                <c:pt idx="247">
                  <c:v>167.80835400181093</c:v>
                </c:pt>
                <c:pt idx="248">
                  <c:v>168.30046061178692</c:v>
                </c:pt>
                <c:pt idx="249">
                  <c:v>166.72571945986377</c:v>
                </c:pt>
                <c:pt idx="250">
                  <c:v>166.13519152789257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Hoja1!$E$1</c:f>
              <c:strCache>
                <c:ptCount val="1"/>
                <c:pt idx="0">
                  <c:v>2014</c:v>
                </c:pt>
              </c:strCache>
            </c:strRef>
          </c:tx>
          <c:spPr>
            <a:ln w="38100">
              <a:solidFill>
                <a:srgbClr val="00B0F0"/>
              </a:solidFill>
            </a:ln>
          </c:spPr>
          <c:marker>
            <c:symbol val="none"/>
          </c:marker>
          <c:cat>
            <c:strRef>
              <c:f>Hoja1!$A$2:$A$252</c:f>
              <c:strCache>
                <c:ptCount val="251"/>
                <c:pt idx="0">
                  <c:v>Enero</c:v>
                </c:pt>
                <c:pt idx="1">
                  <c:v>Enero</c:v>
                </c:pt>
                <c:pt idx="2">
                  <c:v>Enero</c:v>
                </c:pt>
                <c:pt idx="3">
                  <c:v>Enero</c:v>
                </c:pt>
                <c:pt idx="4">
                  <c:v>Enero</c:v>
                </c:pt>
                <c:pt idx="5">
                  <c:v>Enero</c:v>
                </c:pt>
                <c:pt idx="6">
                  <c:v>Enero</c:v>
                </c:pt>
                <c:pt idx="7">
                  <c:v>Enero</c:v>
                </c:pt>
                <c:pt idx="8">
                  <c:v>Enero</c:v>
                </c:pt>
                <c:pt idx="9">
                  <c:v>Enero</c:v>
                </c:pt>
                <c:pt idx="10">
                  <c:v>Enero</c:v>
                </c:pt>
                <c:pt idx="11">
                  <c:v>Enero</c:v>
                </c:pt>
                <c:pt idx="12">
                  <c:v>Enero</c:v>
                </c:pt>
                <c:pt idx="13">
                  <c:v>Enero</c:v>
                </c:pt>
                <c:pt idx="14">
                  <c:v>Enero</c:v>
                </c:pt>
                <c:pt idx="15">
                  <c:v>Enero</c:v>
                </c:pt>
                <c:pt idx="16">
                  <c:v>Enero</c:v>
                </c:pt>
                <c:pt idx="17">
                  <c:v>Enero</c:v>
                </c:pt>
                <c:pt idx="18">
                  <c:v>Enero</c:v>
                </c:pt>
                <c:pt idx="19">
                  <c:v>Enero</c:v>
                </c:pt>
                <c:pt idx="20">
                  <c:v>Enero</c:v>
                </c:pt>
                <c:pt idx="21">
                  <c:v>Febrero</c:v>
                </c:pt>
                <c:pt idx="22">
                  <c:v>Febrero</c:v>
                </c:pt>
                <c:pt idx="23">
                  <c:v>Febrero</c:v>
                </c:pt>
                <c:pt idx="24">
                  <c:v>Febrero</c:v>
                </c:pt>
                <c:pt idx="25">
                  <c:v>Febrero</c:v>
                </c:pt>
                <c:pt idx="26">
                  <c:v>Febrero</c:v>
                </c:pt>
                <c:pt idx="27">
                  <c:v>Febrero</c:v>
                </c:pt>
                <c:pt idx="28">
                  <c:v>Febrero</c:v>
                </c:pt>
                <c:pt idx="29">
                  <c:v>Febrero</c:v>
                </c:pt>
                <c:pt idx="30">
                  <c:v>Febrero</c:v>
                </c:pt>
                <c:pt idx="31">
                  <c:v>Febrero</c:v>
                </c:pt>
                <c:pt idx="32">
                  <c:v>Febrero</c:v>
                </c:pt>
                <c:pt idx="33">
                  <c:v>Febrero</c:v>
                </c:pt>
                <c:pt idx="34">
                  <c:v>Febrero</c:v>
                </c:pt>
                <c:pt idx="35">
                  <c:v>Febrero</c:v>
                </c:pt>
                <c:pt idx="36">
                  <c:v>Febrero</c:v>
                </c:pt>
                <c:pt idx="37">
                  <c:v>Febrero</c:v>
                </c:pt>
                <c:pt idx="38">
                  <c:v>Febrero</c:v>
                </c:pt>
                <c:pt idx="39">
                  <c:v>Febrero</c:v>
                </c:pt>
                <c:pt idx="40">
                  <c:v>Febrero</c:v>
                </c:pt>
                <c:pt idx="41">
                  <c:v>Febrero</c:v>
                </c:pt>
                <c:pt idx="42">
                  <c:v>Marzo</c:v>
                </c:pt>
                <c:pt idx="43">
                  <c:v>Marzo</c:v>
                </c:pt>
                <c:pt idx="44">
                  <c:v>Marzo</c:v>
                </c:pt>
                <c:pt idx="45">
                  <c:v>Marzo</c:v>
                </c:pt>
                <c:pt idx="46">
                  <c:v>Marzo</c:v>
                </c:pt>
                <c:pt idx="47">
                  <c:v>Marzo</c:v>
                </c:pt>
                <c:pt idx="48">
                  <c:v>Marzo</c:v>
                </c:pt>
                <c:pt idx="49">
                  <c:v>Marzo</c:v>
                </c:pt>
                <c:pt idx="50">
                  <c:v>Marzo</c:v>
                </c:pt>
                <c:pt idx="51">
                  <c:v>Marzo</c:v>
                </c:pt>
                <c:pt idx="52">
                  <c:v>Marzo</c:v>
                </c:pt>
                <c:pt idx="53">
                  <c:v>Marzo</c:v>
                </c:pt>
                <c:pt idx="54">
                  <c:v>Marzo</c:v>
                </c:pt>
                <c:pt idx="55">
                  <c:v>Marzo</c:v>
                </c:pt>
                <c:pt idx="56">
                  <c:v>Marzo</c:v>
                </c:pt>
                <c:pt idx="57">
                  <c:v>Marzo</c:v>
                </c:pt>
                <c:pt idx="58">
                  <c:v>Marzo</c:v>
                </c:pt>
                <c:pt idx="59">
                  <c:v>Marzo</c:v>
                </c:pt>
                <c:pt idx="60">
                  <c:v>Marzo</c:v>
                </c:pt>
                <c:pt idx="61">
                  <c:v>Marzo</c:v>
                </c:pt>
                <c:pt idx="62">
                  <c:v>Marzo</c:v>
                </c:pt>
                <c:pt idx="63">
                  <c:v>Abril</c:v>
                </c:pt>
                <c:pt idx="64">
                  <c:v>Abril</c:v>
                </c:pt>
                <c:pt idx="65">
                  <c:v>Abril</c:v>
                </c:pt>
                <c:pt idx="66">
                  <c:v>Abril</c:v>
                </c:pt>
                <c:pt idx="67">
                  <c:v>Abril</c:v>
                </c:pt>
                <c:pt idx="68">
                  <c:v>Abril</c:v>
                </c:pt>
                <c:pt idx="69">
                  <c:v>Abril</c:v>
                </c:pt>
                <c:pt idx="70">
                  <c:v>Abril</c:v>
                </c:pt>
                <c:pt idx="71">
                  <c:v>Abril</c:v>
                </c:pt>
                <c:pt idx="72">
                  <c:v>Abril</c:v>
                </c:pt>
                <c:pt idx="73">
                  <c:v>Abril</c:v>
                </c:pt>
                <c:pt idx="74">
                  <c:v>Abril</c:v>
                </c:pt>
                <c:pt idx="75">
                  <c:v>Abril</c:v>
                </c:pt>
                <c:pt idx="76">
                  <c:v>Abril</c:v>
                </c:pt>
                <c:pt idx="77">
                  <c:v>Abril</c:v>
                </c:pt>
                <c:pt idx="78">
                  <c:v>Abril</c:v>
                </c:pt>
                <c:pt idx="79">
                  <c:v>Abril</c:v>
                </c:pt>
                <c:pt idx="80">
                  <c:v>Abril</c:v>
                </c:pt>
                <c:pt idx="81">
                  <c:v>Abril</c:v>
                </c:pt>
                <c:pt idx="82">
                  <c:v>Abril</c:v>
                </c:pt>
                <c:pt idx="83">
                  <c:v>Abril</c:v>
                </c:pt>
                <c:pt idx="84">
                  <c:v>Mayo</c:v>
                </c:pt>
                <c:pt idx="85">
                  <c:v>Mayo</c:v>
                </c:pt>
                <c:pt idx="86">
                  <c:v>Mayo</c:v>
                </c:pt>
                <c:pt idx="87">
                  <c:v>Mayo</c:v>
                </c:pt>
                <c:pt idx="88">
                  <c:v>Mayo</c:v>
                </c:pt>
                <c:pt idx="89">
                  <c:v>Mayo</c:v>
                </c:pt>
                <c:pt idx="90">
                  <c:v>Mayo</c:v>
                </c:pt>
                <c:pt idx="91">
                  <c:v>Mayo</c:v>
                </c:pt>
                <c:pt idx="92">
                  <c:v>Mayo</c:v>
                </c:pt>
                <c:pt idx="93">
                  <c:v>Mayo</c:v>
                </c:pt>
                <c:pt idx="94">
                  <c:v>Mayo</c:v>
                </c:pt>
                <c:pt idx="95">
                  <c:v>Mayo</c:v>
                </c:pt>
                <c:pt idx="96">
                  <c:v>Mayo</c:v>
                </c:pt>
                <c:pt idx="97">
                  <c:v>Mayo</c:v>
                </c:pt>
                <c:pt idx="98">
                  <c:v>Mayo</c:v>
                </c:pt>
                <c:pt idx="99">
                  <c:v>Mayo</c:v>
                </c:pt>
                <c:pt idx="100">
                  <c:v>Mayo</c:v>
                </c:pt>
                <c:pt idx="101">
                  <c:v>Mayo</c:v>
                </c:pt>
                <c:pt idx="102">
                  <c:v>Mayo</c:v>
                </c:pt>
                <c:pt idx="103">
                  <c:v>Mayo</c:v>
                </c:pt>
                <c:pt idx="104">
                  <c:v>Mayo</c:v>
                </c:pt>
                <c:pt idx="105">
                  <c:v>Junio</c:v>
                </c:pt>
                <c:pt idx="106">
                  <c:v>Junio</c:v>
                </c:pt>
                <c:pt idx="107">
                  <c:v>Junio</c:v>
                </c:pt>
                <c:pt idx="108">
                  <c:v>Junio</c:v>
                </c:pt>
                <c:pt idx="109">
                  <c:v>Junio</c:v>
                </c:pt>
                <c:pt idx="110">
                  <c:v>Junio</c:v>
                </c:pt>
                <c:pt idx="111">
                  <c:v>Junio</c:v>
                </c:pt>
                <c:pt idx="112">
                  <c:v>Junio</c:v>
                </c:pt>
                <c:pt idx="113">
                  <c:v>Junio</c:v>
                </c:pt>
                <c:pt idx="114">
                  <c:v>Junio</c:v>
                </c:pt>
                <c:pt idx="115">
                  <c:v>Junio</c:v>
                </c:pt>
                <c:pt idx="116">
                  <c:v>Junio</c:v>
                </c:pt>
                <c:pt idx="117">
                  <c:v>Junio</c:v>
                </c:pt>
                <c:pt idx="118">
                  <c:v>Junio</c:v>
                </c:pt>
                <c:pt idx="119">
                  <c:v>Junio</c:v>
                </c:pt>
                <c:pt idx="120">
                  <c:v>Junio</c:v>
                </c:pt>
                <c:pt idx="121">
                  <c:v>Junio</c:v>
                </c:pt>
                <c:pt idx="122">
                  <c:v>Junio</c:v>
                </c:pt>
                <c:pt idx="123">
                  <c:v>Junio</c:v>
                </c:pt>
                <c:pt idx="124">
                  <c:v>Junio</c:v>
                </c:pt>
                <c:pt idx="125">
                  <c:v>Julio</c:v>
                </c:pt>
                <c:pt idx="126">
                  <c:v>Julio</c:v>
                </c:pt>
                <c:pt idx="127">
                  <c:v>Julio</c:v>
                </c:pt>
                <c:pt idx="128">
                  <c:v>Julio</c:v>
                </c:pt>
                <c:pt idx="129">
                  <c:v>Julio</c:v>
                </c:pt>
                <c:pt idx="130">
                  <c:v>Julio</c:v>
                </c:pt>
                <c:pt idx="131">
                  <c:v>Julio</c:v>
                </c:pt>
                <c:pt idx="132">
                  <c:v>Julio</c:v>
                </c:pt>
                <c:pt idx="133">
                  <c:v>Julio</c:v>
                </c:pt>
                <c:pt idx="134">
                  <c:v>Julio</c:v>
                </c:pt>
                <c:pt idx="135">
                  <c:v>Julio</c:v>
                </c:pt>
                <c:pt idx="136">
                  <c:v>Julio</c:v>
                </c:pt>
                <c:pt idx="137">
                  <c:v>Julio</c:v>
                </c:pt>
                <c:pt idx="138">
                  <c:v>Julio</c:v>
                </c:pt>
                <c:pt idx="139">
                  <c:v>Julio</c:v>
                </c:pt>
                <c:pt idx="140">
                  <c:v>Julio</c:v>
                </c:pt>
                <c:pt idx="141">
                  <c:v>Julio</c:v>
                </c:pt>
                <c:pt idx="142">
                  <c:v>Julio</c:v>
                </c:pt>
                <c:pt idx="143">
                  <c:v>Julio</c:v>
                </c:pt>
                <c:pt idx="144">
                  <c:v>Julio</c:v>
                </c:pt>
                <c:pt idx="145">
                  <c:v>Julio</c:v>
                </c:pt>
                <c:pt idx="146">
                  <c:v>Agosto</c:v>
                </c:pt>
                <c:pt idx="147">
                  <c:v>Agosto</c:v>
                </c:pt>
                <c:pt idx="148">
                  <c:v>Agosto</c:v>
                </c:pt>
                <c:pt idx="149">
                  <c:v>Agosto</c:v>
                </c:pt>
                <c:pt idx="150">
                  <c:v>Agosto</c:v>
                </c:pt>
                <c:pt idx="151">
                  <c:v>Agosto</c:v>
                </c:pt>
                <c:pt idx="152">
                  <c:v>Agosto</c:v>
                </c:pt>
                <c:pt idx="153">
                  <c:v>Agosto</c:v>
                </c:pt>
                <c:pt idx="154">
                  <c:v>Agosto</c:v>
                </c:pt>
                <c:pt idx="155">
                  <c:v>Agosto</c:v>
                </c:pt>
                <c:pt idx="156">
                  <c:v>Agosto</c:v>
                </c:pt>
                <c:pt idx="157">
                  <c:v>Agosto</c:v>
                </c:pt>
                <c:pt idx="158">
                  <c:v>Agosto</c:v>
                </c:pt>
                <c:pt idx="159">
                  <c:v>Agosto</c:v>
                </c:pt>
                <c:pt idx="160">
                  <c:v>Agosto</c:v>
                </c:pt>
                <c:pt idx="161">
                  <c:v>Agosto</c:v>
                </c:pt>
                <c:pt idx="162">
                  <c:v>Agosto</c:v>
                </c:pt>
                <c:pt idx="163">
                  <c:v>Agosto</c:v>
                </c:pt>
                <c:pt idx="164">
                  <c:v>Agosto</c:v>
                </c:pt>
                <c:pt idx="165">
                  <c:v>Agosto</c:v>
                </c:pt>
                <c:pt idx="166">
                  <c:v>Agosto</c:v>
                </c:pt>
                <c:pt idx="167">
                  <c:v>Septiembre</c:v>
                </c:pt>
                <c:pt idx="168">
                  <c:v>Septiembre</c:v>
                </c:pt>
                <c:pt idx="169">
                  <c:v>Septiembre</c:v>
                </c:pt>
                <c:pt idx="170">
                  <c:v>Septiembre</c:v>
                </c:pt>
                <c:pt idx="171">
                  <c:v>Septiembre</c:v>
                </c:pt>
                <c:pt idx="172">
                  <c:v>Septiembre</c:v>
                </c:pt>
                <c:pt idx="173">
                  <c:v>Septiembre</c:v>
                </c:pt>
                <c:pt idx="174">
                  <c:v>Septiembre</c:v>
                </c:pt>
                <c:pt idx="175">
                  <c:v>Septiembre</c:v>
                </c:pt>
                <c:pt idx="176">
                  <c:v>Septiembre</c:v>
                </c:pt>
                <c:pt idx="177">
                  <c:v>Septiembre</c:v>
                </c:pt>
                <c:pt idx="178">
                  <c:v>Septiembre</c:v>
                </c:pt>
                <c:pt idx="179">
                  <c:v>Septiembre</c:v>
                </c:pt>
                <c:pt idx="180">
                  <c:v>Septiembre</c:v>
                </c:pt>
                <c:pt idx="181">
                  <c:v>Septiembre</c:v>
                </c:pt>
                <c:pt idx="182">
                  <c:v>Septiembre</c:v>
                </c:pt>
                <c:pt idx="183">
                  <c:v>Septiembre</c:v>
                </c:pt>
                <c:pt idx="184">
                  <c:v>Septiembre</c:v>
                </c:pt>
                <c:pt idx="185">
                  <c:v>Septiembre</c:v>
                </c:pt>
                <c:pt idx="186">
                  <c:v>Septiembre</c:v>
                </c:pt>
                <c:pt idx="187">
                  <c:v>Septiembre</c:v>
                </c:pt>
                <c:pt idx="188">
                  <c:v>Octubre</c:v>
                </c:pt>
                <c:pt idx="189">
                  <c:v>Octubre</c:v>
                </c:pt>
                <c:pt idx="190">
                  <c:v>Octubre</c:v>
                </c:pt>
                <c:pt idx="191">
                  <c:v>Octubre</c:v>
                </c:pt>
                <c:pt idx="192">
                  <c:v>Octubre</c:v>
                </c:pt>
                <c:pt idx="193">
                  <c:v>Octubre</c:v>
                </c:pt>
                <c:pt idx="194">
                  <c:v>Octubre</c:v>
                </c:pt>
                <c:pt idx="195">
                  <c:v>Octubre</c:v>
                </c:pt>
                <c:pt idx="196">
                  <c:v>Octubre</c:v>
                </c:pt>
                <c:pt idx="197">
                  <c:v>Octubre</c:v>
                </c:pt>
                <c:pt idx="198">
                  <c:v>Octubre</c:v>
                </c:pt>
                <c:pt idx="199">
                  <c:v>Octubre</c:v>
                </c:pt>
                <c:pt idx="200">
                  <c:v>Octubre</c:v>
                </c:pt>
                <c:pt idx="201">
                  <c:v>Octubre</c:v>
                </c:pt>
                <c:pt idx="202">
                  <c:v>Octubre</c:v>
                </c:pt>
                <c:pt idx="203">
                  <c:v>Octubre</c:v>
                </c:pt>
                <c:pt idx="204">
                  <c:v>Octubre</c:v>
                </c:pt>
                <c:pt idx="205">
                  <c:v>Octubre</c:v>
                </c:pt>
                <c:pt idx="206">
                  <c:v>Octubre</c:v>
                </c:pt>
                <c:pt idx="207">
                  <c:v>Octubre</c:v>
                </c:pt>
                <c:pt idx="208">
                  <c:v>Octubre</c:v>
                </c:pt>
                <c:pt idx="209">
                  <c:v>Noviembre</c:v>
                </c:pt>
                <c:pt idx="210">
                  <c:v>Noviembre</c:v>
                </c:pt>
                <c:pt idx="211">
                  <c:v>Noviembre</c:v>
                </c:pt>
                <c:pt idx="212">
                  <c:v>Noviembre</c:v>
                </c:pt>
                <c:pt idx="213">
                  <c:v>Noviembre</c:v>
                </c:pt>
                <c:pt idx="214">
                  <c:v>Noviembre</c:v>
                </c:pt>
                <c:pt idx="215">
                  <c:v>Noviembre</c:v>
                </c:pt>
                <c:pt idx="216">
                  <c:v>Noviembre</c:v>
                </c:pt>
                <c:pt idx="217">
                  <c:v>Noviembre</c:v>
                </c:pt>
                <c:pt idx="218">
                  <c:v>Noviembre</c:v>
                </c:pt>
                <c:pt idx="219">
                  <c:v>Noviembre</c:v>
                </c:pt>
                <c:pt idx="220">
                  <c:v>Noviembre</c:v>
                </c:pt>
                <c:pt idx="221">
                  <c:v>Noviembre</c:v>
                </c:pt>
                <c:pt idx="222">
                  <c:v>Noviembre</c:v>
                </c:pt>
                <c:pt idx="223">
                  <c:v>Noviembre</c:v>
                </c:pt>
                <c:pt idx="224">
                  <c:v>Noviembre</c:v>
                </c:pt>
                <c:pt idx="225">
                  <c:v>Noviembre</c:v>
                </c:pt>
                <c:pt idx="226">
                  <c:v>Noviembre</c:v>
                </c:pt>
                <c:pt idx="227">
                  <c:v>Noviembre</c:v>
                </c:pt>
                <c:pt idx="228">
                  <c:v>Noviembre</c:v>
                </c:pt>
                <c:pt idx="229">
                  <c:v>Noviembre</c:v>
                </c:pt>
                <c:pt idx="230">
                  <c:v>Diciembre</c:v>
                </c:pt>
                <c:pt idx="231">
                  <c:v>Diciembre</c:v>
                </c:pt>
                <c:pt idx="232">
                  <c:v>Diciembre</c:v>
                </c:pt>
                <c:pt idx="233">
                  <c:v>Diciembre</c:v>
                </c:pt>
                <c:pt idx="234">
                  <c:v>Diciembre</c:v>
                </c:pt>
                <c:pt idx="235">
                  <c:v>Diciembre</c:v>
                </c:pt>
                <c:pt idx="236">
                  <c:v>Diciembre</c:v>
                </c:pt>
                <c:pt idx="237">
                  <c:v>Diciembre</c:v>
                </c:pt>
                <c:pt idx="238">
                  <c:v>Diciembre</c:v>
                </c:pt>
                <c:pt idx="239">
                  <c:v>Diciembre</c:v>
                </c:pt>
                <c:pt idx="240">
                  <c:v>Diciembre</c:v>
                </c:pt>
                <c:pt idx="241">
                  <c:v>Diciembre</c:v>
                </c:pt>
                <c:pt idx="242">
                  <c:v>Diciembre</c:v>
                </c:pt>
                <c:pt idx="243">
                  <c:v>Diciembre</c:v>
                </c:pt>
                <c:pt idx="244">
                  <c:v>Diciembre</c:v>
                </c:pt>
                <c:pt idx="245">
                  <c:v>Diciembre</c:v>
                </c:pt>
                <c:pt idx="246">
                  <c:v>Diciembre</c:v>
                </c:pt>
                <c:pt idx="247">
                  <c:v>Diciembre</c:v>
                </c:pt>
                <c:pt idx="248">
                  <c:v>Diciembre</c:v>
                </c:pt>
                <c:pt idx="249">
                  <c:v>Diciembre</c:v>
                </c:pt>
                <c:pt idx="250">
                  <c:v>Diciembre</c:v>
                </c:pt>
              </c:strCache>
            </c:strRef>
          </c:cat>
          <c:val>
            <c:numRef>
              <c:f>Hoja1!$E$2:$E$252</c:f>
              <c:numCache>
                <c:formatCode>0.00</c:formatCode>
                <c:ptCount val="251"/>
                <c:pt idx="0">
                  <c:v>165.54466359592141</c:v>
                </c:pt>
                <c:pt idx="1">
                  <c:v>166.72571945986377</c:v>
                </c:pt>
                <c:pt idx="2">
                  <c:v>168.39888193378212</c:v>
                </c:pt>
                <c:pt idx="3">
                  <c:v>167.70993267981572</c:v>
                </c:pt>
                <c:pt idx="4">
                  <c:v>164.16676508798864</c:v>
                </c:pt>
                <c:pt idx="5">
                  <c:v>162.1983386480847</c:v>
                </c:pt>
                <c:pt idx="6">
                  <c:v>170.36730837368606</c:v>
                </c:pt>
                <c:pt idx="7">
                  <c:v>171.05625762765243</c:v>
                </c:pt>
                <c:pt idx="8">
                  <c:v>169.87520176371007</c:v>
                </c:pt>
                <c:pt idx="9">
                  <c:v>167.61151135782055</c:v>
                </c:pt>
                <c:pt idx="10">
                  <c:v>168.49730325577733</c:v>
                </c:pt>
                <c:pt idx="11">
                  <c:v>166.92256210385415</c:v>
                </c:pt>
                <c:pt idx="12">
                  <c:v>166.92256210385415</c:v>
                </c:pt>
                <c:pt idx="13">
                  <c:v>167.31624739183493</c:v>
                </c:pt>
                <c:pt idx="14">
                  <c:v>167.80835400181093</c:v>
                </c:pt>
                <c:pt idx="15">
                  <c:v>168.89098854375811</c:v>
                </c:pt>
                <c:pt idx="16">
                  <c:v>169.08783118774849</c:v>
                </c:pt>
                <c:pt idx="17">
                  <c:v>169.97362308570527</c:v>
                </c:pt>
                <c:pt idx="18">
                  <c:v>170.07204440770047</c:v>
                </c:pt>
                <c:pt idx="19">
                  <c:v>168.30046061178692</c:v>
                </c:pt>
                <c:pt idx="20">
                  <c:v>170.66257233967164</c:v>
                </c:pt>
                <c:pt idx="21">
                  <c:v>170.85941498366205</c:v>
                </c:pt>
                <c:pt idx="22">
                  <c:v>171.54836423762842</c:v>
                </c:pt>
                <c:pt idx="23">
                  <c:v>173.91047596551314</c:v>
                </c:pt>
                <c:pt idx="24">
                  <c:v>174.50100389748434</c:v>
                </c:pt>
                <c:pt idx="25">
                  <c:v>174.40258257548913</c:v>
                </c:pt>
                <c:pt idx="26">
                  <c:v>174.89468918546513</c:v>
                </c:pt>
                <c:pt idx="27">
                  <c:v>174.40258257548913</c:v>
                </c:pt>
                <c:pt idx="28">
                  <c:v>173.81205464351794</c:v>
                </c:pt>
                <c:pt idx="29">
                  <c:v>173.22152671154677</c:v>
                </c:pt>
                <c:pt idx="30">
                  <c:v>173.41836935553715</c:v>
                </c:pt>
                <c:pt idx="31">
                  <c:v>174.89468918546513</c:v>
                </c:pt>
                <c:pt idx="32">
                  <c:v>174.40258257548913</c:v>
                </c:pt>
                <c:pt idx="33">
                  <c:v>173.81205464351794</c:v>
                </c:pt>
                <c:pt idx="34">
                  <c:v>173.22152671154677</c:v>
                </c:pt>
                <c:pt idx="35">
                  <c:v>173.41836935553715</c:v>
                </c:pt>
                <c:pt idx="36">
                  <c:v>175.28837447344591</c:v>
                </c:pt>
                <c:pt idx="37">
                  <c:v>175.28837447344591</c:v>
                </c:pt>
                <c:pt idx="38">
                  <c:v>176.96153694736427</c:v>
                </c:pt>
                <c:pt idx="39">
                  <c:v>178.63469942128262</c:v>
                </c:pt>
                <c:pt idx="40">
                  <c:v>179.42206999724419</c:v>
                </c:pt>
                <c:pt idx="41">
                  <c:v>178.33943545529701</c:v>
                </c:pt>
                <c:pt idx="42">
                  <c:v>177.74890752332584</c:v>
                </c:pt>
                <c:pt idx="43">
                  <c:v>179.42206999724419</c:v>
                </c:pt>
                <c:pt idx="44">
                  <c:v>176.37100901539307</c:v>
                </c:pt>
                <c:pt idx="45">
                  <c:v>180.11101925121056</c:v>
                </c:pt>
                <c:pt idx="46">
                  <c:v>186.90209046887915</c:v>
                </c:pt>
                <c:pt idx="47">
                  <c:v>192.21684185661979</c:v>
                </c:pt>
                <c:pt idx="48">
                  <c:v>191.42947128065822</c:v>
                </c:pt>
                <c:pt idx="49">
                  <c:v>194.97263887248531</c:v>
                </c:pt>
                <c:pt idx="50">
                  <c:v>189.85473012873507</c:v>
                </c:pt>
                <c:pt idx="51">
                  <c:v>189.85473012873507</c:v>
                </c:pt>
                <c:pt idx="52">
                  <c:v>191.7247352466438</c:v>
                </c:pt>
                <c:pt idx="53">
                  <c:v>193.69316168654774</c:v>
                </c:pt>
                <c:pt idx="54">
                  <c:v>193.10263375457657</c:v>
                </c:pt>
                <c:pt idx="55">
                  <c:v>190.54367938270144</c:v>
                </c:pt>
                <c:pt idx="56">
                  <c:v>193.29947639856695</c:v>
                </c:pt>
                <c:pt idx="57">
                  <c:v>193.98842565253335</c:v>
                </c:pt>
                <c:pt idx="58">
                  <c:v>190.34683673871106</c:v>
                </c:pt>
                <c:pt idx="59">
                  <c:v>190.44525806070624</c:v>
                </c:pt>
                <c:pt idx="60">
                  <c:v>194.67737490649972</c:v>
                </c:pt>
                <c:pt idx="61">
                  <c:v>193.39789772056216</c:v>
                </c:pt>
                <c:pt idx="62">
                  <c:v>192.61052714460058</c:v>
                </c:pt>
                <c:pt idx="63">
                  <c:v>195.36632416046609</c:v>
                </c:pt>
                <c:pt idx="64">
                  <c:v>199.50001968426437</c:v>
                </c:pt>
                <c:pt idx="65">
                  <c:v>201.76371009015392</c:v>
                </c:pt>
                <c:pt idx="66">
                  <c:v>197.23632927837485</c:v>
                </c:pt>
                <c:pt idx="67">
                  <c:v>198.90949175229321</c:v>
                </c:pt>
                <c:pt idx="68">
                  <c:v>199.79528365024996</c:v>
                </c:pt>
                <c:pt idx="69">
                  <c:v>198.90949175229321</c:v>
                </c:pt>
                <c:pt idx="70">
                  <c:v>201.9605527341443</c:v>
                </c:pt>
                <c:pt idx="71">
                  <c:v>199.99212629424036</c:v>
                </c:pt>
                <c:pt idx="72">
                  <c:v>198.61422778630759</c:v>
                </c:pt>
                <c:pt idx="73">
                  <c:v>198.22054249832681</c:v>
                </c:pt>
                <c:pt idx="74">
                  <c:v>197.03948663438445</c:v>
                </c:pt>
                <c:pt idx="75">
                  <c:v>194.38211094051414</c:v>
                </c:pt>
                <c:pt idx="76">
                  <c:v>197.63001456635564</c:v>
                </c:pt>
                <c:pt idx="77">
                  <c:v>200.58265422621153</c:v>
                </c:pt>
                <c:pt idx="78">
                  <c:v>199.69686232825478</c:v>
                </c:pt>
                <c:pt idx="79">
                  <c:v>201.8621314121491</c:v>
                </c:pt>
                <c:pt idx="80">
                  <c:v>202.25581670012988</c:v>
                </c:pt>
                <c:pt idx="81">
                  <c:v>205.30687768198101</c:v>
                </c:pt>
                <c:pt idx="82">
                  <c:v>204.32266446202902</c:v>
                </c:pt>
                <c:pt idx="83">
                  <c:v>199.99212629424036</c:v>
                </c:pt>
                <c:pt idx="84">
                  <c:v>203.73213653005786</c:v>
                </c:pt>
                <c:pt idx="85">
                  <c:v>202.35423802212509</c:v>
                </c:pt>
                <c:pt idx="86">
                  <c:v>203.33845124207707</c:v>
                </c:pt>
                <c:pt idx="87">
                  <c:v>199.79528365024996</c:v>
                </c:pt>
                <c:pt idx="88">
                  <c:v>196.64580134640366</c:v>
                </c:pt>
                <c:pt idx="89">
                  <c:v>197.92527853234122</c:v>
                </c:pt>
                <c:pt idx="90">
                  <c:v>195.07106019448051</c:v>
                </c:pt>
                <c:pt idx="91">
                  <c:v>190.64210070469665</c:v>
                </c:pt>
                <c:pt idx="92">
                  <c:v>190.34683673871106</c:v>
                </c:pt>
                <c:pt idx="93">
                  <c:v>187.88630368883113</c:v>
                </c:pt>
                <c:pt idx="94">
                  <c:v>186.40998385890316</c:v>
                </c:pt>
                <c:pt idx="95">
                  <c:v>186.80366914688395</c:v>
                </c:pt>
                <c:pt idx="96">
                  <c:v>187.68946104484073</c:v>
                </c:pt>
                <c:pt idx="97">
                  <c:v>188.18156765481672</c:v>
                </c:pt>
                <c:pt idx="98">
                  <c:v>184.93366402897522</c:v>
                </c:pt>
                <c:pt idx="99">
                  <c:v>184.83524270698001</c:v>
                </c:pt>
                <c:pt idx="100">
                  <c:v>183.29987008385496</c:v>
                </c:pt>
                <c:pt idx="101">
                  <c:v>183.26050155505686</c:v>
                </c:pt>
                <c:pt idx="102">
                  <c:v>179.61891264123457</c:v>
                </c:pt>
                <c:pt idx="103">
                  <c:v>176.76469430337386</c:v>
                </c:pt>
                <c:pt idx="104">
                  <c:v>180.70154718318173</c:v>
                </c:pt>
                <c:pt idx="105">
                  <c:v>177.55206487933543</c:v>
                </c:pt>
                <c:pt idx="106">
                  <c:v>175.38679579544112</c:v>
                </c:pt>
                <c:pt idx="107">
                  <c:v>173.61521199952756</c:v>
                </c:pt>
                <c:pt idx="108">
                  <c:v>174.79626786346992</c:v>
                </c:pt>
                <c:pt idx="109">
                  <c:v>175.97732372741228</c:v>
                </c:pt>
                <c:pt idx="110">
                  <c:v>173.61521199952756</c:v>
                </c:pt>
                <c:pt idx="111">
                  <c:v>173.81205464351794</c:v>
                </c:pt>
                <c:pt idx="112">
                  <c:v>177.35522223534505</c:v>
                </c:pt>
                <c:pt idx="113">
                  <c:v>178.43785677729221</c:v>
                </c:pt>
                <c:pt idx="114">
                  <c:v>174.99311050746033</c:v>
                </c:pt>
                <c:pt idx="115">
                  <c:v>174.40258257548913</c:v>
                </c:pt>
                <c:pt idx="116">
                  <c:v>173.61521199952756</c:v>
                </c:pt>
                <c:pt idx="117">
                  <c:v>174.30416125349393</c:v>
                </c:pt>
                <c:pt idx="118">
                  <c:v>174.40258257548913</c:v>
                </c:pt>
                <c:pt idx="119">
                  <c:v>167.02098342584935</c:v>
                </c:pt>
                <c:pt idx="120">
                  <c:v>163.77307980000785</c:v>
                </c:pt>
                <c:pt idx="121">
                  <c:v>162.2967599700799</c:v>
                </c:pt>
                <c:pt idx="122">
                  <c:v>161.21412542813272</c:v>
                </c:pt>
                <c:pt idx="123">
                  <c:v>161.21412542813272</c:v>
                </c:pt>
                <c:pt idx="124">
                  <c:v>157.67095783630563</c:v>
                </c:pt>
                <c:pt idx="125">
                  <c:v>156.78516593834885</c:v>
                </c:pt>
                <c:pt idx="126">
                  <c:v>154.02936892248334</c:v>
                </c:pt>
                <c:pt idx="127">
                  <c:v>157.67095783630563</c:v>
                </c:pt>
                <c:pt idx="128">
                  <c:v>156.78516593834885</c:v>
                </c:pt>
                <c:pt idx="129">
                  <c:v>154.02936892248334</c:v>
                </c:pt>
                <c:pt idx="130">
                  <c:v>152.06094248257941</c:v>
                </c:pt>
                <c:pt idx="131">
                  <c:v>148.91146017873311</c:v>
                </c:pt>
                <c:pt idx="132">
                  <c:v>150.19093736467067</c:v>
                </c:pt>
                <c:pt idx="133">
                  <c:v>148.91146017873311</c:v>
                </c:pt>
                <c:pt idx="134">
                  <c:v>149.4035667887091</c:v>
                </c:pt>
                <c:pt idx="135">
                  <c:v>146.1556631628676</c:v>
                </c:pt>
                <c:pt idx="136">
                  <c:v>143.30144482500688</c:v>
                </c:pt>
                <c:pt idx="137">
                  <c:v>141.82512499507891</c:v>
                </c:pt>
                <c:pt idx="138">
                  <c:v>142.71091689303569</c:v>
                </c:pt>
                <c:pt idx="139">
                  <c:v>142.3172316050549</c:v>
                </c:pt>
                <c:pt idx="140">
                  <c:v>142.9077595370261</c:v>
                </c:pt>
                <c:pt idx="141">
                  <c:v>144.77776465493483</c:v>
                </c:pt>
                <c:pt idx="142">
                  <c:v>142.3172316050549</c:v>
                </c:pt>
                <c:pt idx="143">
                  <c:v>142.4156529270501</c:v>
                </c:pt>
                <c:pt idx="144">
                  <c:v>140.54564780914134</c:v>
                </c:pt>
                <c:pt idx="145">
                  <c:v>138.77406401322781</c:v>
                </c:pt>
                <c:pt idx="146">
                  <c:v>141.23459706310774</c:v>
                </c:pt>
                <c:pt idx="147">
                  <c:v>140.25038384315576</c:v>
                </c:pt>
                <c:pt idx="148">
                  <c:v>143.00618085902127</c:v>
                </c:pt>
                <c:pt idx="149">
                  <c:v>141.52986102909333</c:v>
                </c:pt>
                <c:pt idx="150">
                  <c:v>138.47880004724223</c:v>
                </c:pt>
                <c:pt idx="151">
                  <c:v>140.44722648714617</c:v>
                </c:pt>
                <c:pt idx="152">
                  <c:v>141.52986102909333</c:v>
                </c:pt>
                <c:pt idx="153">
                  <c:v>138.47880004724223</c:v>
                </c:pt>
                <c:pt idx="154">
                  <c:v>140.44722648714617</c:v>
                </c:pt>
                <c:pt idx="155">
                  <c:v>141.13617574111254</c:v>
                </c:pt>
                <c:pt idx="156">
                  <c:v>140.93933309712213</c:v>
                </c:pt>
                <c:pt idx="157">
                  <c:v>142.51407424904531</c:v>
                </c:pt>
                <c:pt idx="158">
                  <c:v>143.99039407897325</c:v>
                </c:pt>
                <c:pt idx="159">
                  <c:v>142.02196763906932</c:v>
                </c:pt>
                <c:pt idx="160">
                  <c:v>142.71091689303569</c:v>
                </c:pt>
                <c:pt idx="161">
                  <c:v>141.52986102909333</c:v>
                </c:pt>
                <c:pt idx="162">
                  <c:v>142.61249557104048</c:v>
                </c:pt>
                <c:pt idx="163">
                  <c:v>143.89197275697805</c:v>
                </c:pt>
                <c:pt idx="164">
                  <c:v>141.72670367308373</c:v>
                </c:pt>
                <c:pt idx="165">
                  <c:v>140.15196252116056</c:v>
                </c:pt>
                <c:pt idx="166">
                  <c:v>140.15196252116056</c:v>
                </c:pt>
                <c:pt idx="167">
                  <c:v>141.33301838510295</c:v>
                </c:pt>
                <c:pt idx="168">
                  <c:v>143.20302350301168</c:v>
                </c:pt>
                <c:pt idx="169">
                  <c:v>138.57722136923741</c:v>
                </c:pt>
                <c:pt idx="170">
                  <c:v>136.41195228534309</c:v>
                </c:pt>
                <c:pt idx="171">
                  <c:v>140.15196252116056</c:v>
                </c:pt>
                <c:pt idx="172">
                  <c:v>137.10090153930946</c:v>
                </c:pt>
                <c:pt idx="173">
                  <c:v>135.52616038738631</c:v>
                </c:pt>
                <c:pt idx="174">
                  <c:v>136.11668831935748</c:v>
                </c:pt>
                <c:pt idx="175">
                  <c:v>134.24668320144875</c:v>
                </c:pt>
                <c:pt idx="176">
                  <c:v>133.26246998149676</c:v>
                </c:pt>
                <c:pt idx="177">
                  <c:v>135.03405377741032</c:v>
                </c:pt>
                <c:pt idx="178">
                  <c:v>135.3293177433959</c:v>
                </c:pt>
                <c:pt idx="179">
                  <c:v>134.54194716743433</c:v>
                </c:pt>
                <c:pt idx="180">
                  <c:v>133.16404865950159</c:v>
                </c:pt>
                <c:pt idx="181">
                  <c:v>130.50667296563125</c:v>
                </c:pt>
                <c:pt idx="182">
                  <c:v>130.01456635565526</c:v>
                </c:pt>
                <c:pt idx="183">
                  <c:v>129.71930238966968</c:v>
                </c:pt>
                <c:pt idx="184">
                  <c:v>128.34140388173694</c:v>
                </c:pt>
                <c:pt idx="185">
                  <c:v>127.16034801779456</c:v>
                </c:pt>
                <c:pt idx="186">
                  <c:v>128.24298255974173</c:v>
                </c:pt>
                <c:pt idx="187">
                  <c:v>126.27455611983778</c:v>
                </c:pt>
                <c:pt idx="188">
                  <c:v>126.47139876382818</c:v>
                </c:pt>
                <c:pt idx="189">
                  <c:v>127.25876933978975</c:v>
                </c:pt>
                <c:pt idx="190">
                  <c:v>130.90035825361204</c:v>
                </c:pt>
                <c:pt idx="191">
                  <c:v>134.04984055745834</c:v>
                </c:pt>
                <c:pt idx="192">
                  <c:v>135.13247509940553</c:v>
                </c:pt>
                <c:pt idx="193">
                  <c:v>135.72300303137669</c:v>
                </c:pt>
                <c:pt idx="194">
                  <c:v>131.49088618558324</c:v>
                </c:pt>
                <c:pt idx="195">
                  <c:v>136.21510964135268</c:v>
                </c:pt>
                <c:pt idx="196">
                  <c:v>140.54564780914134</c:v>
                </c:pt>
                <c:pt idx="197">
                  <c:v>136.80563757332388</c:v>
                </c:pt>
                <c:pt idx="198">
                  <c:v>138.67564269123261</c:v>
                </c:pt>
                <c:pt idx="199">
                  <c:v>137.00248021731426</c:v>
                </c:pt>
                <c:pt idx="200">
                  <c:v>151.27357190661783</c:v>
                </c:pt>
                <c:pt idx="201">
                  <c:v>140.15196252116056</c:v>
                </c:pt>
                <c:pt idx="202">
                  <c:v>138.97090665721819</c:v>
                </c:pt>
                <c:pt idx="203">
                  <c:v>141.62828235108853</c:v>
                </c:pt>
                <c:pt idx="204">
                  <c:v>138.97090665721819</c:v>
                </c:pt>
                <c:pt idx="205">
                  <c:v>142.9077595370261</c:v>
                </c:pt>
                <c:pt idx="206">
                  <c:v>143.49828746899726</c:v>
                </c:pt>
                <c:pt idx="207">
                  <c:v>147.23829770481476</c:v>
                </c:pt>
                <c:pt idx="208">
                  <c:v>148.32093224676191</c:v>
                </c:pt>
                <c:pt idx="209">
                  <c:v>147.04145506082435</c:v>
                </c:pt>
                <c:pt idx="210">
                  <c:v>143.49828746899726</c:v>
                </c:pt>
                <c:pt idx="211">
                  <c:v>145.76197787488681</c:v>
                </c:pt>
                <c:pt idx="212">
                  <c:v>146.1556631628676</c:v>
                </c:pt>
                <c:pt idx="213">
                  <c:v>144.67934333293962</c:v>
                </c:pt>
                <c:pt idx="214">
                  <c:v>145.36829258690602</c:v>
                </c:pt>
                <c:pt idx="215">
                  <c:v>147.13987638281955</c:v>
                </c:pt>
                <c:pt idx="216">
                  <c:v>148.7146175347427</c:v>
                </c:pt>
                <c:pt idx="217">
                  <c:v>152.06094248257941</c:v>
                </c:pt>
                <c:pt idx="218">
                  <c:v>150.28935868666585</c:v>
                </c:pt>
                <c:pt idx="219">
                  <c:v>148.61619621274752</c:v>
                </c:pt>
                <c:pt idx="220">
                  <c:v>146.45092712885318</c:v>
                </c:pt>
                <c:pt idx="221">
                  <c:v>143.00618085902127</c:v>
                </c:pt>
                <c:pt idx="222">
                  <c:v>146.94303373882917</c:v>
                </c:pt>
                <c:pt idx="223">
                  <c:v>146.74619109483876</c:v>
                </c:pt>
                <c:pt idx="224">
                  <c:v>144.67934333293962</c:v>
                </c:pt>
                <c:pt idx="225">
                  <c:v>147.33671902680996</c:v>
                </c:pt>
                <c:pt idx="226">
                  <c:v>148.91146017873311</c:v>
                </c:pt>
                <c:pt idx="227">
                  <c:v>148.91146017873311</c:v>
                </c:pt>
                <c:pt idx="228">
                  <c:v>147.92724695878113</c:v>
                </c:pt>
                <c:pt idx="229">
                  <c:v>156.78516593834885</c:v>
                </c:pt>
                <c:pt idx="230">
                  <c:v>156.78516593834885</c:v>
                </c:pt>
                <c:pt idx="231">
                  <c:v>153.43884099051218</c:v>
                </c:pt>
                <c:pt idx="232">
                  <c:v>153.73410495649776</c:v>
                </c:pt>
                <c:pt idx="233">
                  <c:v>156.78516593834885</c:v>
                </c:pt>
                <c:pt idx="234">
                  <c:v>158.85201370024799</c:v>
                </c:pt>
                <c:pt idx="235">
                  <c:v>156.98200858233926</c:v>
                </c:pt>
                <c:pt idx="236">
                  <c:v>158.9504350222432</c:v>
                </c:pt>
                <c:pt idx="237">
                  <c:v>158.35990709027203</c:v>
                </c:pt>
                <c:pt idx="238">
                  <c:v>160.03306956419036</c:v>
                </c:pt>
                <c:pt idx="239">
                  <c:v>163.67465847801265</c:v>
                </c:pt>
                <c:pt idx="240">
                  <c:v>163.96992244399826</c:v>
                </c:pt>
                <c:pt idx="241">
                  <c:v>163.18255186803668</c:v>
                </c:pt>
                <c:pt idx="242">
                  <c:v>163.96992244399826</c:v>
                </c:pt>
                <c:pt idx="243">
                  <c:v>165.15097830794062</c:v>
                </c:pt>
                <c:pt idx="244">
                  <c:v>164.95413566395021</c:v>
                </c:pt>
                <c:pt idx="245">
                  <c:v>165.4462422739262</c:v>
                </c:pt>
                <c:pt idx="246">
                  <c:v>166.33203417188298</c:v>
                </c:pt>
                <c:pt idx="247">
                  <c:v>163.87150112200305</c:v>
                </c:pt>
                <c:pt idx="248">
                  <c:v>166.52887681587336</c:v>
                </c:pt>
                <c:pt idx="249">
                  <c:v>165.83992756190699</c:v>
                </c:pt>
                <c:pt idx="250">
                  <c:v>163.37939451202706</c:v>
                </c:pt>
              </c:numCache>
            </c:numRef>
          </c:val>
          <c:smooth val="0"/>
        </c:ser>
        <c:ser>
          <c:idx val="0"/>
          <c:order val="3"/>
          <c:tx>
            <c:strRef>
              <c:f>Hoja1!$F$1</c:f>
              <c:strCache>
                <c:ptCount val="1"/>
                <c:pt idx="0">
                  <c:v>2015</c:v>
                </c:pt>
              </c:strCache>
            </c:strRef>
          </c:tx>
          <c:spPr>
            <a:ln w="3810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Hoja1!$A$2:$A$252</c:f>
              <c:strCache>
                <c:ptCount val="251"/>
                <c:pt idx="0">
                  <c:v>Enero</c:v>
                </c:pt>
                <c:pt idx="1">
                  <c:v>Enero</c:v>
                </c:pt>
                <c:pt idx="2">
                  <c:v>Enero</c:v>
                </c:pt>
                <c:pt idx="3">
                  <c:v>Enero</c:v>
                </c:pt>
                <c:pt idx="4">
                  <c:v>Enero</c:v>
                </c:pt>
                <c:pt idx="5">
                  <c:v>Enero</c:v>
                </c:pt>
                <c:pt idx="6">
                  <c:v>Enero</c:v>
                </c:pt>
                <c:pt idx="7">
                  <c:v>Enero</c:v>
                </c:pt>
                <c:pt idx="8">
                  <c:v>Enero</c:v>
                </c:pt>
                <c:pt idx="9">
                  <c:v>Enero</c:v>
                </c:pt>
                <c:pt idx="10">
                  <c:v>Enero</c:v>
                </c:pt>
                <c:pt idx="11">
                  <c:v>Enero</c:v>
                </c:pt>
                <c:pt idx="12">
                  <c:v>Enero</c:v>
                </c:pt>
                <c:pt idx="13">
                  <c:v>Enero</c:v>
                </c:pt>
                <c:pt idx="14">
                  <c:v>Enero</c:v>
                </c:pt>
                <c:pt idx="15">
                  <c:v>Enero</c:v>
                </c:pt>
                <c:pt idx="16">
                  <c:v>Enero</c:v>
                </c:pt>
                <c:pt idx="17">
                  <c:v>Enero</c:v>
                </c:pt>
                <c:pt idx="18">
                  <c:v>Enero</c:v>
                </c:pt>
                <c:pt idx="19">
                  <c:v>Enero</c:v>
                </c:pt>
                <c:pt idx="20">
                  <c:v>Enero</c:v>
                </c:pt>
                <c:pt idx="21">
                  <c:v>Febrero</c:v>
                </c:pt>
                <c:pt idx="22">
                  <c:v>Febrero</c:v>
                </c:pt>
                <c:pt idx="23">
                  <c:v>Febrero</c:v>
                </c:pt>
                <c:pt idx="24">
                  <c:v>Febrero</c:v>
                </c:pt>
                <c:pt idx="25">
                  <c:v>Febrero</c:v>
                </c:pt>
                <c:pt idx="26">
                  <c:v>Febrero</c:v>
                </c:pt>
                <c:pt idx="27">
                  <c:v>Febrero</c:v>
                </c:pt>
                <c:pt idx="28">
                  <c:v>Febrero</c:v>
                </c:pt>
                <c:pt idx="29">
                  <c:v>Febrero</c:v>
                </c:pt>
                <c:pt idx="30">
                  <c:v>Febrero</c:v>
                </c:pt>
                <c:pt idx="31">
                  <c:v>Febrero</c:v>
                </c:pt>
                <c:pt idx="32">
                  <c:v>Febrero</c:v>
                </c:pt>
                <c:pt idx="33">
                  <c:v>Febrero</c:v>
                </c:pt>
                <c:pt idx="34">
                  <c:v>Febrero</c:v>
                </c:pt>
                <c:pt idx="35">
                  <c:v>Febrero</c:v>
                </c:pt>
                <c:pt idx="36">
                  <c:v>Febrero</c:v>
                </c:pt>
                <c:pt idx="37">
                  <c:v>Febrero</c:v>
                </c:pt>
                <c:pt idx="38">
                  <c:v>Febrero</c:v>
                </c:pt>
                <c:pt idx="39">
                  <c:v>Febrero</c:v>
                </c:pt>
                <c:pt idx="40">
                  <c:v>Febrero</c:v>
                </c:pt>
                <c:pt idx="41">
                  <c:v>Febrero</c:v>
                </c:pt>
                <c:pt idx="42">
                  <c:v>Marzo</c:v>
                </c:pt>
                <c:pt idx="43">
                  <c:v>Marzo</c:v>
                </c:pt>
                <c:pt idx="44">
                  <c:v>Marzo</c:v>
                </c:pt>
                <c:pt idx="45">
                  <c:v>Marzo</c:v>
                </c:pt>
                <c:pt idx="46">
                  <c:v>Marzo</c:v>
                </c:pt>
                <c:pt idx="47">
                  <c:v>Marzo</c:v>
                </c:pt>
                <c:pt idx="48">
                  <c:v>Marzo</c:v>
                </c:pt>
                <c:pt idx="49">
                  <c:v>Marzo</c:v>
                </c:pt>
                <c:pt idx="50">
                  <c:v>Marzo</c:v>
                </c:pt>
                <c:pt idx="51">
                  <c:v>Marzo</c:v>
                </c:pt>
                <c:pt idx="52">
                  <c:v>Marzo</c:v>
                </c:pt>
                <c:pt idx="53">
                  <c:v>Marzo</c:v>
                </c:pt>
                <c:pt idx="54">
                  <c:v>Marzo</c:v>
                </c:pt>
                <c:pt idx="55">
                  <c:v>Marzo</c:v>
                </c:pt>
                <c:pt idx="56">
                  <c:v>Marzo</c:v>
                </c:pt>
                <c:pt idx="57">
                  <c:v>Marzo</c:v>
                </c:pt>
                <c:pt idx="58">
                  <c:v>Marzo</c:v>
                </c:pt>
                <c:pt idx="59">
                  <c:v>Marzo</c:v>
                </c:pt>
                <c:pt idx="60">
                  <c:v>Marzo</c:v>
                </c:pt>
                <c:pt idx="61">
                  <c:v>Marzo</c:v>
                </c:pt>
                <c:pt idx="62">
                  <c:v>Marzo</c:v>
                </c:pt>
                <c:pt idx="63">
                  <c:v>Abril</c:v>
                </c:pt>
                <c:pt idx="64">
                  <c:v>Abril</c:v>
                </c:pt>
                <c:pt idx="65">
                  <c:v>Abril</c:v>
                </c:pt>
                <c:pt idx="66">
                  <c:v>Abril</c:v>
                </c:pt>
                <c:pt idx="67">
                  <c:v>Abril</c:v>
                </c:pt>
                <c:pt idx="68">
                  <c:v>Abril</c:v>
                </c:pt>
                <c:pt idx="69">
                  <c:v>Abril</c:v>
                </c:pt>
                <c:pt idx="70">
                  <c:v>Abril</c:v>
                </c:pt>
                <c:pt idx="71">
                  <c:v>Abril</c:v>
                </c:pt>
                <c:pt idx="72">
                  <c:v>Abril</c:v>
                </c:pt>
                <c:pt idx="73">
                  <c:v>Abril</c:v>
                </c:pt>
                <c:pt idx="74">
                  <c:v>Abril</c:v>
                </c:pt>
                <c:pt idx="75">
                  <c:v>Abril</c:v>
                </c:pt>
                <c:pt idx="76">
                  <c:v>Abril</c:v>
                </c:pt>
                <c:pt idx="77">
                  <c:v>Abril</c:v>
                </c:pt>
                <c:pt idx="78">
                  <c:v>Abril</c:v>
                </c:pt>
                <c:pt idx="79">
                  <c:v>Abril</c:v>
                </c:pt>
                <c:pt idx="80">
                  <c:v>Abril</c:v>
                </c:pt>
                <c:pt idx="81">
                  <c:v>Abril</c:v>
                </c:pt>
                <c:pt idx="82">
                  <c:v>Abril</c:v>
                </c:pt>
                <c:pt idx="83">
                  <c:v>Abril</c:v>
                </c:pt>
                <c:pt idx="84">
                  <c:v>Mayo</c:v>
                </c:pt>
                <c:pt idx="85">
                  <c:v>Mayo</c:v>
                </c:pt>
                <c:pt idx="86">
                  <c:v>Mayo</c:v>
                </c:pt>
                <c:pt idx="87">
                  <c:v>Mayo</c:v>
                </c:pt>
                <c:pt idx="88">
                  <c:v>Mayo</c:v>
                </c:pt>
                <c:pt idx="89">
                  <c:v>Mayo</c:v>
                </c:pt>
                <c:pt idx="90">
                  <c:v>Mayo</c:v>
                </c:pt>
                <c:pt idx="91">
                  <c:v>Mayo</c:v>
                </c:pt>
                <c:pt idx="92">
                  <c:v>Mayo</c:v>
                </c:pt>
                <c:pt idx="93">
                  <c:v>Mayo</c:v>
                </c:pt>
                <c:pt idx="94">
                  <c:v>Mayo</c:v>
                </c:pt>
                <c:pt idx="95">
                  <c:v>Mayo</c:v>
                </c:pt>
                <c:pt idx="96">
                  <c:v>Mayo</c:v>
                </c:pt>
                <c:pt idx="97">
                  <c:v>Mayo</c:v>
                </c:pt>
                <c:pt idx="98">
                  <c:v>Mayo</c:v>
                </c:pt>
                <c:pt idx="99">
                  <c:v>Mayo</c:v>
                </c:pt>
                <c:pt idx="100">
                  <c:v>Mayo</c:v>
                </c:pt>
                <c:pt idx="101">
                  <c:v>Mayo</c:v>
                </c:pt>
                <c:pt idx="102">
                  <c:v>Mayo</c:v>
                </c:pt>
                <c:pt idx="103">
                  <c:v>Mayo</c:v>
                </c:pt>
                <c:pt idx="104">
                  <c:v>Mayo</c:v>
                </c:pt>
                <c:pt idx="105">
                  <c:v>Junio</c:v>
                </c:pt>
                <c:pt idx="106">
                  <c:v>Junio</c:v>
                </c:pt>
                <c:pt idx="107">
                  <c:v>Junio</c:v>
                </c:pt>
                <c:pt idx="108">
                  <c:v>Junio</c:v>
                </c:pt>
                <c:pt idx="109">
                  <c:v>Junio</c:v>
                </c:pt>
                <c:pt idx="110">
                  <c:v>Junio</c:v>
                </c:pt>
                <c:pt idx="111">
                  <c:v>Junio</c:v>
                </c:pt>
                <c:pt idx="112">
                  <c:v>Junio</c:v>
                </c:pt>
                <c:pt idx="113">
                  <c:v>Junio</c:v>
                </c:pt>
                <c:pt idx="114">
                  <c:v>Junio</c:v>
                </c:pt>
                <c:pt idx="115">
                  <c:v>Junio</c:v>
                </c:pt>
                <c:pt idx="116">
                  <c:v>Junio</c:v>
                </c:pt>
                <c:pt idx="117">
                  <c:v>Junio</c:v>
                </c:pt>
                <c:pt idx="118">
                  <c:v>Junio</c:v>
                </c:pt>
                <c:pt idx="119">
                  <c:v>Junio</c:v>
                </c:pt>
                <c:pt idx="120">
                  <c:v>Junio</c:v>
                </c:pt>
                <c:pt idx="121">
                  <c:v>Junio</c:v>
                </c:pt>
                <c:pt idx="122">
                  <c:v>Junio</c:v>
                </c:pt>
                <c:pt idx="123">
                  <c:v>Junio</c:v>
                </c:pt>
                <c:pt idx="124">
                  <c:v>Junio</c:v>
                </c:pt>
                <c:pt idx="125">
                  <c:v>Julio</c:v>
                </c:pt>
                <c:pt idx="126">
                  <c:v>Julio</c:v>
                </c:pt>
                <c:pt idx="127">
                  <c:v>Julio</c:v>
                </c:pt>
                <c:pt idx="128">
                  <c:v>Julio</c:v>
                </c:pt>
                <c:pt idx="129">
                  <c:v>Julio</c:v>
                </c:pt>
                <c:pt idx="130">
                  <c:v>Julio</c:v>
                </c:pt>
                <c:pt idx="131">
                  <c:v>Julio</c:v>
                </c:pt>
                <c:pt idx="132">
                  <c:v>Julio</c:v>
                </c:pt>
                <c:pt idx="133">
                  <c:v>Julio</c:v>
                </c:pt>
                <c:pt idx="134">
                  <c:v>Julio</c:v>
                </c:pt>
                <c:pt idx="135">
                  <c:v>Julio</c:v>
                </c:pt>
                <c:pt idx="136">
                  <c:v>Julio</c:v>
                </c:pt>
                <c:pt idx="137">
                  <c:v>Julio</c:v>
                </c:pt>
                <c:pt idx="138">
                  <c:v>Julio</c:v>
                </c:pt>
                <c:pt idx="139">
                  <c:v>Julio</c:v>
                </c:pt>
                <c:pt idx="140">
                  <c:v>Julio</c:v>
                </c:pt>
                <c:pt idx="141">
                  <c:v>Julio</c:v>
                </c:pt>
                <c:pt idx="142">
                  <c:v>Julio</c:v>
                </c:pt>
                <c:pt idx="143">
                  <c:v>Julio</c:v>
                </c:pt>
                <c:pt idx="144">
                  <c:v>Julio</c:v>
                </c:pt>
                <c:pt idx="145">
                  <c:v>Julio</c:v>
                </c:pt>
                <c:pt idx="146">
                  <c:v>Agosto</c:v>
                </c:pt>
                <c:pt idx="147">
                  <c:v>Agosto</c:v>
                </c:pt>
                <c:pt idx="148">
                  <c:v>Agosto</c:v>
                </c:pt>
                <c:pt idx="149">
                  <c:v>Agosto</c:v>
                </c:pt>
                <c:pt idx="150">
                  <c:v>Agosto</c:v>
                </c:pt>
                <c:pt idx="151">
                  <c:v>Agosto</c:v>
                </c:pt>
                <c:pt idx="152">
                  <c:v>Agosto</c:v>
                </c:pt>
                <c:pt idx="153">
                  <c:v>Agosto</c:v>
                </c:pt>
                <c:pt idx="154">
                  <c:v>Agosto</c:v>
                </c:pt>
                <c:pt idx="155">
                  <c:v>Agosto</c:v>
                </c:pt>
                <c:pt idx="156">
                  <c:v>Agosto</c:v>
                </c:pt>
                <c:pt idx="157">
                  <c:v>Agosto</c:v>
                </c:pt>
                <c:pt idx="158">
                  <c:v>Agosto</c:v>
                </c:pt>
                <c:pt idx="159">
                  <c:v>Agosto</c:v>
                </c:pt>
                <c:pt idx="160">
                  <c:v>Agosto</c:v>
                </c:pt>
                <c:pt idx="161">
                  <c:v>Agosto</c:v>
                </c:pt>
                <c:pt idx="162">
                  <c:v>Agosto</c:v>
                </c:pt>
                <c:pt idx="163">
                  <c:v>Agosto</c:v>
                </c:pt>
                <c:pt idx="164">
                  <c:v>Agosto</c:v>
                </c:pt>
                <c:pt idx="165">
                  <c:v>Agosto</c:v>
                </c:pt>
                <c:pt idx="166">
                  <c:v>Agosto</c:v>
                </c:pt>
                <c:pt idx="167">
                  <c:v>Septiembre</c:v>
                </c:pt>
                <c:pt idx="168">
                  <c:v>Septiembre</c:v>
                </c:pt>
                <c:pt idx="169">
                  <c:v>Septiembre</c:v>
                </c:pt>
                <c:pt idx="170">
                  <c:v>Septiembre</c:v>
                </c:pt>
                <c:pt idx="171">
                  <c:v>Septiembre</c:v>
                </c:pt>
                <c:pt idx="172">
                  <c:v>Septiembre</c:v>
                </c:pt>
                <c:pt idx="173">
                  <c:v>Septiembre</c:v>
                </c:pt>
                <c:pt idx="174">
                  <c:v>Septiembre</c:v>
                </c:pt>
                <c:pt idx="175">
                  <c:v>Septiembre</c:v>
                </c:pt>
                <c:pt idx="176">
                  <c:v>Septiembre</c:v>
                </c:pt>
                <c:pt idx="177">
                  <c:v>Septiembre</c:v>
                </c:pt>
                <c:pt idx="178">
                  <c:v>Septiembre</c:v>
                </c:pt>
                <c:pt idx="179">
                  <c:v>Septiembre</c:v>
                </c:pt>
                <c:pt idx="180">
                  <c:v>Septiembre</c:v>
                </c:pt>
                <c:pt idx="181">
                  <c:v>Septiembre</c:v>
                </c:pt>
                <c:pt idx="182">
                  <c:v>Septiembre</c:v>
                </c:pt>
                <c:pt idx="183">
                  <c:v>Septiembre</c:v>
                </c:pt>
                <c:pt idx="184">
                  <c:v>Septiembre</c:v>
                </c:pt>
                <c:pt idx="185">
                  <c:v>Septiembre</c:v>
                </c:pt>
                <c:pt idx="186">
                  <c:v>Septiembre</c:v>
                </c:pt>
                <c:pt idx="187">
                  <c:v>Septiembre</c:v>
                </c:pt>
                <c:pt idx="188">
                  <c:v>Octubre</c:v>
                </c:pt>
                <c:pt idx="189">
                  <c:v>Octubre</c:v>
                </c:pt>
                <c:pt idx="190">
                  <c:v>Octubre</c:v>
                </c:pt>
                <c:pt idx="191">
                  <c:v>Octubre</c:v>
                </c:pt>
                <c:pt idx="192">
                  <c:v>Octubre</c:v>
                </c:pt>
                <c:pt idx="193">
                  <c:v>Octubre</c:v>
                </c:pt>
                <c:pt idx="194">
                  <c:v>Octubre</c:v>
                </c:pt>
                <c:pt idx="195">
                  <c:v>Octubre</c:v>
                </c:pt>
                <c:pt idx="196">
                  <c:v>Octubre</c:v>
                </c:pt>
                <c:pt idx="197">
                  <c:v>Octubre</c:v>
                </c:pt>
                <c:pt idx="198">
                  <c:v>Octubre</c:v>
                </c:pt>
                <c:pt idx="199">
                  <c:v>Octubre</c:v>
                </c:pt>
                <c:pt idx="200">
                  <c:v>Octubre</c:v>
                </c:pt>
                <c:pt idx="201">
                  <c:v>Octubre</c:v>
                </c:pt>
                <c:pt idx="202">
                  <c:v>Octubre</c:v>
                </c:pt>
                <c:pt idx="203">
                  <c:v>Octubre</c:v>
                </c:pt>
                <c:pt idx="204">
                  <c:v>Octubre</c:v>
                </c:pt>
                <c:pt idx="205">
                  <c:v>Octubre</c:v>
                </c:pt>
                <c:pt idx="206">
                  <c:v>Octubre</c:v>
                </c:pt>
                <c:pt idx="207">
                  <c:v>Octubre</c:v>
                </c:pt>
                <c:pt idx="208">
                  <c:v>Octubre</c:v>
                </c:pt>
                <c:pt idx="209">
                  <c:v>Noviembre</c:v>
                </c:pt>
                <c:pt idx="210">
                  <c:v>Noviembre</c:v>
                </c:pt>
                <c:pt idx="211">
                  <c:v>Noviembre</c:v>
                </c:pt>
                <c:pt idx="212">
                  <c:v>Noviembre</c:v>
                </c:pt>
                <c:pt idx="213">
                  <c:v>Noviembre</c:v>
                </c:pt>
                <c:pt idx="214">
                  <c:v>Noviembre</c:v>
                </c:pt>
                <c:pt idx="215">
                  <c:v>Noviembre</c:v>
                </c:pt>
                <c:pt idx="216">
                  <c:v>Noviembre</c:v>
                </c:pt>
                <c:pt idx="217">
                  <c:v>Noviembre</c:v>
                </c:pt>
                <c:pt idx="218">
                  <c:v>Noviembre</c:v>
                </c:pt>
                <c:pt idx="219">
                  <c:v>Noviembre</c:v>
                </c:pt>
                <c:pt idx="220">
                  <c:v>Noviembre</c:v>
                </c:pt>
                <c:pt idx="221">
                  <c:v>Noviembre</c:v>
                </c:pt>
                <c:pt idx="222">
                  <c:v>Noviembre</c:v>
                </c:pt>
                <c:pt idx="223">
                  <c:v>Noviembre</c:v>
                </c:pt>
                <c:pt idx="224">
                  <c:v>Noviembre</c:v>
                </c:pt>
                <c:pt idx="225">
                  <c:v>Noviembre</c:v>
                </c:pt>
                <c:pt idx="226">
                  <c:v>Noviembre</c:v>
                </c:pt>
                <c:pt idx="227">
                  <c:v>Noviembre</c:v>
                </c:pt>
                <c:pt idx="228">
                  <c:v>Noviembre</c:v>
                </c:pt>
                <c:pt idx="229">
                  <c:v>Noviembre</c:v>
                </c:pt>
                <c:pt idx="230">
                  <c:v>Diciembre</c:v>
                </c:pt>
                <c:pt idx="231">
                  <c:v>Diciembre</c:v>
                </c:pt>
                <c:pt idx="232">
                  <c:v>Diciembre</c:v>
                </c:pt>
                <c:pt idx="233">
                  <c:v>Diciembre</c:v>
                </c:pt>
                <c:pt idx="234">
                  <c:v>Diciembre</c:v>
                </c:pt>
                <c:pt idx="235">
                  <c:v>Diciembre</c:v>
                </c:pt>
                <c:pt idx="236">
                  <c:v>Diciembre</c:v>
                </c:pt>
                <c:pt idx="237">
                  <c:v>Diciembre</c:v>
                </c:pt>
                <c:pt idx="238">
                  <c:v>Diciembre</c:v>
                </c:pt>
                <c:pt idx="239">
                  <c:v>Diciembre</c:v>
                </c:pt>
                <c:pt idx="240">
                  <c:v>Diciembre</c:v>
                </c:pt>
                <c:pt idx="241">
                  <c:v>Diciembre</c:v>
                </c:pt>
                <c:pt idx="242">
                  <c:v>Diciembre</c:v>
                </c:pt>
                <c:pt idx="243">
                  <c:v>Diciembre</c:v>
                </c:pt>
                <c:pt idx="244">
                  <c:v>Diciembre</c:v>
                </c:pt>
                <c:pt idx="245">
                  <c:v>Diciembre</c:v>
                </c:pt>
                <c:pt idx="246">
                  <c:v>Diciembre</c:v>
                </c:pt>
                <c:pt idx="247">
                  <c:v>Diciembre</c:v>
                </c:pt>
                <c:pt idx="248">
                  <c:v>Diciembre</c:v>
                </c:pt>
                <c:pt idx="249">
                  <c:v>Diciembre</c:v>
                </c:pt>
                <c:pt idx="250">
                  <c:v>Diciembre</c:v>
                </c:pt>
              </c:strCache>
            </c:strRef>
          </c:cat>
          <c:val>
            <c:numRef>
              <c:f>Hoja1!$F$2:$F$252</c:f>
              <c:numCache>
                <c:formatCode>0.00</c:formatCode>
                <c:ptCount val="251"/>
                <c:pt idx="0">
                  <c:v>159.24569898822878</c:v>
                </c:pt>
                <c:pt idx="1">
                  <c:v>163.28097319003186</c:v>
                </c:pt>
                <c:pt idx="2">
                  <c:v>162.7888665800559</c:v>
                </c:pt>
                <c:pt idx="3">
                  <c:v>159.34412031022399</c:v>
                </c:pt>
                <c:pt idx="4">
                  <c:v>158.55674973426241</c:v>
                </c:pt>
                <c:pt idx="5">
                  <c:v>160.72201881815676</c:v>
                </c:pt>
                <c:pt idx="6">
                  <c:v>161.41096807212313</c:v>
                </c:pt>
                <c:pt idx="7">
                  <c:v>154.91516082044012</c:v>
                </c:pt>
                <c:pt idx="8">
                  <c:v>152.94673438053618</c:v>
                </c:pt>
                <c:pt idx="9">
                  <c:v>152.45462777056019</c:v>
                </c:pt>
                <c:pt idx="10">
                  <c:v>155.2104247864257</c:v>
                </c:pt>
                <c:pt idx="11">
                  <c:v>155.2104247864257</c:v>
                </c:pt>
                <c:pt idx="12">
                  <c:v>156.58832329435847</c:v>
                </c:pt>
                <c:pt idx="13">
                  <c:v>155.8009527183969</c:v>
                </c:pt>
                <c:pt idx="14">
                  <c:v>154.32463288846893</c:v>
                </c:pt>
                <c:pt idx="15">
                  <c:v>155.60411007440649</c:v>
                </c:pt>
                <c:pt idx="16">
                  <c:v>154.52147553245933</c:v>
                </c:pt>
                <c:pt idx="17">
                  <c:v>153.43884099051218</c:v>
                </c:pt>
                <c:pt idx="18">
                  <c:v>150.19093736467067</c:v>
                </c:pt>
                <c:pt idx="19">
                  <c:v>149.60040943269948</c:v>
                </c:pt>
                <c:pt idx="20">
                  <c:v>149.00988150072831</c:v>
                </c:pt>
                <c:pt idx="21">
                  <c:v>148.7146175347427</c:v>
                </c:pt>
                <c:pt idx="22">
                  <c:v>155.01358214243533</c:v>
                </c:pt>
                <c:pt idx="23">
                  <c:v>154.12779024447855</c:v>
                </c:pt>
                <c:pt idx="24">
                  <c:v>155.01358214243533</c:v>
                </c:pt>
                <c:pt idx="25">
                  <c:v>155.11200346443053</c:v>
                </c:pt>
                <c:pt idx="26">
                  <c:v>157.27727254832485</c:v>
                </c:pt>
                <c:pt idx="27">
                  <c:v>155.99779536238728</c:v>
                </c:pt>
                <c:pt idx="28">
                  <c:v>155.01358214243533</c:v>
                </c:pt>
                <c:pt idx="29">
                  <c:v>153.93094760048814</c:v>
                </c:pt>
                <c:pt idx="30">
                  <c:v>155.60411007440649</c:v>
                </c:pt>
                <c:pt idx="31">
                  <c:v>155.60411007440649</c:v>
                </c:pt>
                <c:pt idx="32">
                  <c:v>156.58832329435847</c:v>
                </c:pt>
                <c:pt idx="33">
                  <c:v>154.32463288846893</c:v>
                </c:pt>
                <c:pt idx="34">
                  <c:v>156.58832329435847</c:v>
                </c:pt>
                <c:pt idx="35">
                  <c:v>154.71831817644974</c:v>
                </c:pt>
                <c:pt idx="36">
                  <c:v>152.25778512656981</c:v>
                </c:pt>
                <c:pt idx="37">
                  <c:v>151.76567851659382</c:v>
                </c:pt>
                <c:pt idx="38">
                  <c:v>151.07672926262742</c:v>
                </c:pt>
                <c:pt idx="39">
                  <c:v>152.94673438053618</c:v>
                </c:pt>
                <c:pt idx="40">
                  <c:v>154.81673949844492</c:v>
                </c:pt>
                <c:pt idx="41">
                  <c:v>154.81673949844492</c:v>
                </c:pt>
                <c:pt idx="42">
                  <c:v>152.74989173654578</c:v>
                </c:pt>
                <c:pt idx="43">
                  <c:v>153.93094760048814</c:v>
                </c:pt>
                <c:pt idx="44">
                  <c:v>153.34041966851697</c:v>
                </c:pt>
                <c:pt idx="45">
                  <c:v>153.73410495649776</c:v>
                </c:pt>
                <c:pt idx="46">
                  <c:v>151.9625211605842</c:v>
                </c:pt>
                <c:pt idx="47">
                  <c:v>153.04515570253139</c:v>
                </c:pt>
                <c:pt idx="48">
                  <c:v>152.74989173654578</c:v>
                </c:pt>
                <c:pt idx="49">
                  <c:v>153.93094760048814</c:v>
                </c:pt>
                <c:pt idx="50">
                  <c:v>153.93094760048814</c:v>
                </c:pt>
                <c:pt idx="51">
                  <c:v>152.94673438053618</c:v>
                </c:pt>
                <c:pt idx="52">
                  <c:v>149.20672414471869</c:v>
                </c:pt>
                <c:pt idx="53">
                  <c:v>146.05724184087239</c:v>
                </c:pt>
                <c:pt idx="54">
                  <c:v>147.53356167080034</c:v>
                </c:pt>
                <c:pt idx="55">
                  <c:v>147.04145506082435</c:v>
                </c:pt>
                <c:pt idx="56">
                  <c:v>151.56883587260342</c:v>
                </c:pt>
                <c:pt idx="57">
                  <c:v>153.63568363450256</c:v>
                </c:pt>
                <c:pt idx="58">
                  <c:v>154.81673949844492</c:v>
                </c:pt>
                <c:pt idx="59">
                  <c:v>155.50568875241132</c:v>
                </c:pt>
                <c:pt idx="60">
                  <c:v>154.02936892248334</c:v>
                </c:pt>
                <c:pt idx="61">
                  <c:v>153.93094760048814</c:v>
                </c:pt>
                <c:pt idx="62">
                  <c:v>155.30884610842091</c:v>
                </c:pt>
                <c:pt idx="63">
                  <c:v>150.28935868666585</c:v>
                </c:pt>
                <c:pt idx="64">
                  <c:v>152.15936380457461</c:v>
                </c:pt>
                <c:pt idx="65">
                  <c:v>152.15936380457461</c:v>
                </c:pt>
                <c:pt idx="66">
                  <c:v>151.56883587260342</c:v>
                </c:pt>
                <c:pt idx="67">
                  <c:v>150.78146529664184</c:v>
                </c:pt>
                <c:pt idx="68">
                  <c:v>149.3051454667139</c:v>
                </c:pt>
                <c:pt idx="69">
                  <c:v>148.8130388567379</c:v>
                </c:pt>
                <c:pt idx="70">
                  <c:v>148.41935356875712</c:v>
                </c:pt>
                <c:pt idx="71">
                  <c:v>145.86039919688199</c:v>
                </c:pt>
                <c:pt idx="72">
                  <c:v>147.04145506082435</c:v>
                </c:pt>
                <c:pt idx="73">
                  <c:v>148.02566828077633</c:v>
                </c:pt>
                <c:pt idx="74">
                  <c:v>148.12408960277153</c:v>
                </c:pt>
                <c:pt idx="75">
                  <c:v>149.50198811070427</c:v>
                </c:pt>
                <c:pt idx="76">
                  <c:v>148.8130388567379</c:v>
                </c:pt>
                <c:pt idx="77">
                  <c:v>146.84461241683397</c:v>
                </c:pt>
                <c:pt idx="78">
                  <c:v>146.64776977284356</c:v>
                </c:pt>
                <c:pt idx="79">
                  <c:v>145.95882051887719</c:v>
                </c:pt>
                <c:pt idx="80">
                  <c:v>143.49828746899726</c:v>
                </c:pt>
                <c:pt idx="81">
                  <c:v>142.02196763906932</c:v>
                </c:pt>
                <c:pt idx="82">
                  <c:v>142.12038896106452</c:v>
                </c:pt>
                <c:pt idx="83">
                  <c:v>143.20302350301168</c:v>
                </c:pt>
                <c:pt idx="84">
                  <c:v>141.62828235108853</c:v>
                </c:pt>
                <c:pt idx="85">
                  <c:v>142.2188102830597</c:v>
                </c:pt>
                <c:pt idx="86">
                  <c:v>142.80933821503089</c:v>
                </c:pt>
                <c:pt idx="87">
                  <c:v>144.38407936695404</c:v>
                </c:pt>
                <c:pt idx="88">
                  <c:v>142.3172316050549</c:v>
                </c:pt>
                <c:pt idx="89">
                  <c:v>142.9077595370261</c:v>
                </c:pt>
                <c:pt idx="90">
                  <c:v>141.92354631707411</c:v>
                </c:pt>
                <c:pt idx="91">
                  <c:v>142.12038896106452</c:v>
                </c:pt>
                <c:pt idx="92">
                  <c:v>142.61249557104048</c:v>
                </c:pt>
                <c:pt idx="93">
                  <c:v>144.87618597693003</c:v>
                </c:pt>
                <c:pt idx="94">
                  <c:v>143.89197275697805</c:v>
                </c:pt>
                <c:pt idx="95">
                  <c:v>144.87618597693003</c:v>
                </c:pt>
                <c:pt idx="96">
                  <c:v>142.51407424904531</c:v>
                </c:pt>
                <c:pt idx="97">
                  <c:v>141.72670367308373</c:v>
                </c:pt>
                <c:pt idx="98">
                  <c:v>141.72670367308373</c:v>
                </c:pt>
                <c:pt idx="99">
                  <c:v>143.69513011298767</c:v>
                </c:pt>
                <c:pt idx="100">
                  <c:v>141.72670367308373</c:v>
                </c:pt>
                <c:pt idx="101">
                  <c:v>139.75827723317977</c:v>
                </c:pt>
                <c:pt idx="102">
                  <c:v>137.59300814928545</c:v>
                </c:pt>
                <c:pt idx="103">
                  <c:v>139.1677493012086</c:v>
                </c:pt>
                <c:pt idx="104">
                  <c:v>138.38037872524703</c:v>
                </c:pt>
                <c:pt idx="105">
                  <c:v>138.67564269123261</c:v>
                </c:pt>
                <c:pt idx="106">
                  <c:v>141.33301838510295</c:v>
                </c:pt>
                <c:pt idx="107">
                  <c:v>141.33301838510295</c:v>
                </c:pt>
                <c:pt idx="108">
                  <c:v>143.10460218101647</c:v>
                </c:pt>
                <c:pt idx="109">
                  <c:v>141.92354631707411</c:v>
                </c:pt>
                <c:pt idx="110">
                  <c:v>143.79355143498285</c:v>
                </c:pt>
                <c:pt idx="111">
                  <c:v>143.69513011298767</c:v>
                </c:pt>
                <c:pt idx="112">
                  <c:v>140.64406913113655</c:v>
                </c:pt>
                <c:pt idx="113">
                  <c:v>138.97090665721819</c:v>
                </c:pt>
                <c:pt idx="114">
                  <c:v>137.10090153930946</c:v>
                </c:pt>
                <c:pt idx="115">
                  <c:v>139.36459194519898</c:v>
                </c:pt>
                <c:pt idx="116">
                  <c:v>141.43143970709812</c:v>
                </c:pt>
                <c:pt idx="117">
                  <c:v>140.93933309712213</c:v>
                </c:pt>
                <c:pt idx="118">
                  <c:v>139.0693279792134</c:v>
                </c:pt>
                <c:pt idx="119">
                  <c:v>141.72670367308373</c:v>
                </c:pt>
                <c:pt idx="120">
                  <c:v>144.67934333293962</c:v>
                </c:pt>
                <c:pt idx="121">
                  <c:v>144.28565804495884</c:v>
                </c:pt>
                <c:pt idx="122">
                  <c:v>148.22251092476674</c:v>
                </c:pt>
                <c:pt idx="123">
                  <c:v>151.56883587260342</c:v>
                </c:pt>
                <c:pt idx="124">
                  <c:v>150.87988661863704</c:v>
                </c:pt>
                <c:pt idx="125">
                  <c:v>166.33203417188298</c:v>
                </c:pt>
                <c:pt idx="126">
                  <c:v>168.6941458997677</c:v>
                </c:pt>
                <c:pt idx="127">
                  <c:v>168.6941458997677</c:v>
                </c:pt>
                <c:pt idx="128">
                  <c:v>167.90677532380613</c:v>
                </c:pt>
                <c:pt idx="129">
                  <c:v>166.62729813786856</c:v>
                </c:pt>
                <c:pt idx="130">
                  <c:v>167.11940474784456</c:v>
                </c:pt>
                <c:pt idx="131">
                  <c:v>168.79256722176291</c:v>
                </c:pt>
                <c:pt idx="132">
                  <c:v>171.15467894964763</c:v>
                </c:pt>
                <c:pt idx="133">
                  <c:v>173.51679067753236</c:v>
                </c:pt>
                <c:pt idx="134">
                  <c:v>168.5957245777725</c:v>
                </c:pt>
                <c:pt idx="135">
                  <c:v>169.08783118774849</c:v>
                </c:pt>
                <c:pt idx="136">
                  <c:v>169.2846738317389</c:v>
                </c:pt>
                <c:pt idx="137">
                  <c:v>165.4462422739262</c:v>
                </c:pt>
                <c:pt idx="138">
                  <c:v>159.44254163221919</c:v>
                </c:pt>
                <c:pt idx="139">
                  <c:v>160.03306956419036</c:v>
                </c:pt>
                <c:pt idx="140">
                  <c:v>158.55674973426241</c:v>
                </c:pt>
                <c:pt idx="141">
                  <c:v>158.75359237825282</c:v>
                </c:pt>
                <c:pt idx="142">
                  <c:v>154.52147553245933</c:v>
                </c:pt>
                <c:pt idx="143">
                  <c:v>146.84461241683397</c:v>
                </c:pt>
                <c:pt idx="144">
                  <c:v>147.63198299279554</c:v>
                </c:pt>
                <c:pt idx="145">
                  <c:v>144.77776465493483</c:v>
                </c:pt>
                <c:pt idx="146">
                  <c:v>144.28565804495884</c:v>
                </c:pt>
                <c:pt idx="147">
                  <c:v>145.17144994291561</c:v>
                </c:pt>
                <c:pt idx="148">
                  <c:v>146.74619109483876</c:v>
                </c:pt>
                <c:pt idx="149">
                  <c:v>145.5651352308964</c:v>
                </c:pt>
                <c:pt idx="150">
                  <c:v>146.74619109483876</c:v>
                </c:pt>
                <c:pt idx="151">
                  <c:v>153.63568363450256</c:v>
                </c:pt>
                <c:pt idx="152">
                  <c:v>148.22251092476674</c:v>
                </c:pt>
                <c:pt idx="153">
                  <c:v>140.6472186134404</c:v>
                </c:pt>
                <c:pt idx="154">
                  <c:v>143.20302350301168</c:v>
                </c:pt>
                <c:pt idx="155">
                  <c:v>143.30144482500688</c:v>
                </c:pt>
                <c:pt idx="156">
                  <c:v>143.00618085902127</c:v>
                </c:pt>
                <c:pt idx="157">
                  <c:v>144.18723672296363</c:v>
                </c:pt>
                <c:pt idx="158">
                  <c:v>144.58092201094445</c:v>
                </c:pt>
                <c:pt idx="159">
                  <c:v>146.05724184087239</c:v>
                </c:pt>
                <c:pt idx="160">
                  <c:v>143.79355143498285</c:v>
                </c:pt>
                <c:pt idx="161">
                  <c:v>145.17144994291561</c:v>
                </c:pt>
                <c:pt idx="162">
                  <c:v>143.89197275697805</c:v>
                </c:pt>
                <c:pt idx="163">
                  <c:v>142.4156529270501</c:v>
                </c:pt>
                <c:pt idx="164">
                  <c:v>143.20302350301168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068800"/>
        <c:axId val="96681280"/>
      </c:lineChart>
      <c:catAx>
        <c:axId val="4506880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solidFill>
            <a:schemeClr val="bg1">
              <a:lumMod val="95000"/>
            </a:schemeClr>
          </a:solidFill>
        </c:spPr>
        <c:txPr>
          <a:bodyPr/>
          <a:lstStyle/>
          <a:p>
            <a:pPr>
              <a:defRPr sz="1400"/>
            </a:pPr>
            <a:endParaRPr lang="es-PY"/>
          </a:p>
        </c:txPr>
        <c:crossAx val="96681280"/>
        <c:crosses val="autoZero"/>
        <c:auto val="1"/>
        <c:lblAlgn val="ctr"/>
        <c:lblOffset val="100"/>
        <c:tickLblSkip val="21"/>
        <c:noMultiLvlLbl val="0"/>
      </c:catAx>
      <c:valAx>
        <c:axId val="96681280"/>
        <c:scaling>
          <c:orientation val="minMax"/>
          <c:min val="10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4506880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100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s-ES" sz="1800" dirty="0" smtClean="0"/>
              <a:t>Trigo</a:t>
            </a:r>
            <a:endParaRPr lang="es-ES" sz="1800" dirty="0"/>
          </a:p>
        </c:rich>
      </c:tx>
      <c:layout>
        <c:manualLayout>
          <c:xMode val="edge"/>
          <c:yMode val="edge"/>
          <c:x val="0.43992969707697299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8689943541627"/>
          <c:y val="4.0247472503055201E-2"/>
          <c:w val="0.83290093188298897"/>
          <c:h val="0.49086050401595299"/>
        </c:manualLayout>
      </c:layout>
      <c:lineChart>
        <c:grouping val="standard"/>
        <c:varyColors val="0"/>
        <c:ser>
          <c:idx val="1"/>
          <c:order val="0"/>
          <c:tx>
            <c:strRef>
              <c:f>Hoja1!$C$1</c:f>
              <c:strCache>
                <c:ptCount val="1"/>
                <c:pt idx="0">
                  <c:v>2012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strRef>
              <c:f>Hoja1!$A$2:$A$252</c:f>
              <c:strCache>
                <c:ptCount val="251"/>
                <c:pt idx="0">
                  <c:v>Enero</c:v>
                </c:pt>
                <c:pt idx="1">
                  <c:v>Enero</c:v>
                </c:pt>
                <c:pt idx="2">
                  <c:v>Enero</c:v>
                </c:pt>
                <c:pt idx="3">
                  <c:v>Enero</c:v>
                </c:pt>
                <c:pt idx="4">
                  <c:v>Enero</c:v>
                </c:pt>
                <c:pt idx="5">
                  <c:v>Enero</c:v>
                </c:pt>
                <c:pt idx="6">
                  <c:v>Enero</c:v>
                </c:pt>
                <c:pt idx="7">
                  <c:v>Enero</c:v>
                </c:pt>
                <c:pt idx="8">
                  <c:v>Enero</c:v>
                </c:pt>
                <c:pt idx="9">
                  <c:v>Enero</c:v>
                </c:pt>
                <c:pt idx="10">
                  <c:v>Enero</c:v>
                </c:pt>
                <c:pt idx="11">
                  <c:v>Enero</c:v>
                </c:pt>
                <c:pt idx="12">
                  <c:v>Enero</c:v>
                </c:pt>
                <c:pt idx="13">
                  <c:v>Enero</c:v>
                </c:pt>
                <c:pt idx="14">
                  <c:v>Enero</c:v>
                </c:pt>
                <c:pt idx="15">
                  <c:v>Enero</c:v>
                </c:pt>
                <c:pt idx="16">
                  <c:v>Enero</c:v>
                </c:pt>
                <c:pt idx="17">
                  <c:v>Enero</c:v>
                </c:pt>
                <c:pt idx="18">
                  <c:v>Enero</c:v>
                </c:pt>
                <c:pt idx="19">
                  <c:v>Enero</c:v>
                </c:pt>
                <c:pt idx="20">
                  <c:v>Enero</c:v>
                </c:pt>
                <c:pt idx="21">
                  <c:v>Febrero</c:v>
                </c:pt>
                <c:pt idx="22">
                  <c:v>Febrero</c:v>
                </c:pt>
                <c:pt idx="23">
                  <c:v>Febrero</c:v>
                </c:pt>
                <c:pt idx="24">
                  <c:v>Febrero</c:v>
                </c:pt>
                <c:pt idx="25">
                  <c:v>Febrero</c:v>
                </c:pt>
                <c:pt idx="26">
                  <c:v>Febrero</c:v>
                </c:pt>
                <c:pt idx="27">
                  <c:v>Febrero</c:v>
                </c:pt>
                <c:pt idx="28">
                  <c:v>Febrero</c:v>
                </c:pt>
                <c:pt idx="29">
                  <c:v>Febrero</c:v>
                </c:pt>
                <c:pt idx="30">
                  <c:v>Febrero</c:v>
                </c:pt>
                <c:pt idx="31">
                  <c:v>Febrero</c:v>
                </c:pt>
                <c:pt idx="32">
                  <c:v>Febrero</c:v>
                </c:pt>
                <c:pt idx="33">
                  <c:v>Febrero</c:v>
                </c:pt>
                <c:pt idx="34">
                  <c:v>Febrero</c:v>
                </c:pt>
                <c:pt idx="35">
                  <c:v>Febrero</c:v>
                </c:pt>
                <c:pt idx="36">
                  <c:v>Febrero</c:v>
                </c:pt>
                <c:pt idx="37">
                  <c:v>Febrero</c:v>
                </c:pt>
                <c:pt idx="38">
                  <c:v>Febrero</c:v>
                </c:pt>
                <c:pt idx="39">
                  <c:v>Febrero</c:v>
                </c:pt>
                <c:pt idx="40">
                  <c:v>Febrero</c:v>
                </c:pt>
                <c:pt idx="41">
                  <c:v>Febrero</c:v>
                </c:pt>
                <c:pt idx="42">
                  <c:v>Marzo</c:v>
                </c:pt>
                <c:pt idx="43">
                  <c:v>Marzo</c:v>
                </c:pt>
                <c:pt idx="44">
                  <c:v>Marzo</c:v>
                </c:pt>
                <c:pt idx="45">
                  <c:v>Marzo</c:v>
                </c:pt>
                <c:pt idx="46">
                  <c:v>Marzo</c:v>
                </c:pt>
                <c:pt idx="47">
                  <c:v>Marzo</c:v>
                </c:pt>
                <c:pt idx="48">
                  <c:v>Marzo</c:v>
                </c:pt>
                <c:pt idx="49">
                  <c:v>Marzo</c:v>
                </c:pt>
                <c:pt idx="50">
                  <c:v>Marzo</c:v>
                </c:pt>
                <c:pt idx="51">
                  <c:v>Marzo</c:v>
                </c:pt>
                <c:pt idx="52">
                  <c:v>Marzo</c:v>
                </c:pt>
                <c:pt idx="53">
                  <c:v>Marzo</c:v>
                </c:pt>
                <c:pt idx="54">
                  <c:v>Marzo</c:v>
                </c:pt>
                <c:pt idx="55">
                  <c:v>Marzo</c:v>
                </c:pt>
                <c:pt idx="56">
                  <c:v>Marzo</c:v>
                </c:pt>
                <c:pt idx="57">
                  <c:v>Marzo</c:v>
                </c:pt>
                <c:pt idx="58">
                  <c:v>Marzo</c:v>
                </c:pt>
                <c:pt idx="59">
                  <c:v>Marzo</c:v>
                </c:pt>
                <c:pt idx="60">
                  <c:v>Marzo</c:v>
                </c:pt>
                <c:pt idx="61">
                  <c:v>Marzo</c:v>
                </c:pt>
                <c:pt idx="62">
                  <c:v>Marzo</c:v>
                </c:pt>
                <c:pt idx="63">
                  <c:v>Abril</c:v>
                </c:pt>
                <c:pt idx="64">
                  <c:v>Abril</c:v>
                </c:pt>
                <c:pt idx="65">
                  <c:v>Abril</c:v>
                </c:pt>
                <c:pt idx="66">
                  <c:v>Abril</c:v>
                </c:pt>
                <c:pt idx="67">
                  <c:v>Abril</c:v>
                </c:pt>
                <c:pt idx="68">
                  <c:v>Abril</c:v>
                </c:pt>
                <c:pt idx="69">
                  <c:v>Abril</c:v>
                </c:pt>
                <c:pt idx="70">
                  <c:v>Abril</c:v>
                </c:pt>
                <c:pt idx="71">
                  <c:v>Abril</c:v>
                </c:pt>
                <c:pt idx="72">
                  <c:v>Abril</c:v>
                </c:pt>
                <c:pt idx="73">
                  <c:v>Abril</c:v>
                </c:pt>
                <c:pt idx="74">
                  <c:v>Abril</c:v>
                </c:pt>
                <c:pt idx="75">
                  <c:v>Abril</c:v>
                </c:pt>
                <c:pt idx="76">
                  <c:v>Abril</c:v>
                </c:pt>
                <c:pt idx="77">
                  <c:v>Abril</c:v>
                </c:pt>
                <c:pt idx="78">
                  <c:v>Abril</c:v>
                </c:pt>
                <c:pt idx="79">
                  <c:v>Abril</c:v>
                </c:pt>
                <c:pt idx="80">
                  <c:v>Abril</c:v>
                </c:pt>
                <c:pt idx="81">
                  <c:v>Abril</c:v>
                </c:pt>
                <c:pt idx="82">
                  <c:v>Abril</c:v>
                </c:pt>
                <c:pt idx="83">
                  <c:v>Abril</c:v>
                </c:pt>
                <c:pt idx="84">
                  <c:v>Mayo</c:v>
                </c:pt>
                <c:pt idx="85">
                  <c:v>Mayo</c:v>
                </c:pt>
                <c:pt idx="86">
                  <c:v>Mayo</c:v>
                </c:pt>
                <c:pt idx="87">
                  <c:v>Mayo</c:v>
                </c:pt>
                <c:pt idx="88">
                  <c:v>Mayo</c:v>
                </c:pt>
                <c:pt idx="89">
                  <c:v>Mayo</c:v>
                </c:pt>
                <c:pt idx="90">
                  <c:v>Mayo</c:v>
                </c:pt>
                <c:pt idx="91">
                  <c:v>Mayo</c:v>
                </c:pt>
                <c:pt idx="92">
                  <c:v>Mayo</c:v>
                </c:pt>
                <c:pt idx="93">
                  <c:v>Mayo</c:v>
                </c:pt>
                <c:pt idx="94">
                  <c:v>Mayo</c:v>
                </c:pt>
                <c:pt idx="95">
                  <c:v>Mayo</c:v>
                </c:pt>
                <c:pt idx="96">
                  <c:v>Mayo</c:v>
                </c:pt>
                <c:pt idx="97">
                  <c:v>Mayo</c:v>
                </c:pt>
                <c:pt idx="98">
                  <c:v>Mayo</c:v>
                </c:pt>
                <c:pt idx="99">
                  <c:v>Mayo</c:v>
                </c:pt>
                <c:pt idx="100">
                  <c:v>Mayo</c:v>
                </c:pt>
                <c:pt idx="101">
                  <c:v>Mayo</c:v>
                </c:pt>
                <c:pt idx="102">
                  <c:v>Mayo</c:v>
                </c:pt>
                <c:pt idx="103">
                  <c:v>Mayo</c:v>
                </c:pt>
                <c:pt idx="104">
                  <c:v>Mayo</c:v>
                </c:pt>
                <c:pt idx="105">
                  <c:v>Junio</c:v>
                </c:pt>
                <c:pt idx="106">
                  <c:v>Junio</c:v>
                </c:pt>
                <c:pt idx="107">
                  <c:v>Junio</c:v>
                </c:pt>
                <c:pt idx="108">
                  <c:v>Junio</c:v>
                </c:pt>
                <c:pt idx="109">
                  <c:v>Junio</c:v>
                </c:pt>
                <c:pt idx="110">
                  <c:v>Junio</c:v>
                </c:pt>
                <c:pt idx="111">
                  <c:v>Junio</c:v>
                </c:pt>
                <c:pt idx="112">
                  <c:v>Junio</c:v>
                </c:pt>
                <c:pt idx="113">
                  <c:v>Junio</c:v>
                </c:pt>
                <c:pt idx="114">
                  <c:v>Junio</c:v>
                </c:pt>
                <c:pt idx="115">
                  <c:v>Junio</c:v>
                </c:pt>
                <c:pt idx="116">
                  <c:v>Junio</c:v>
                </c:pt>
                <c:pt idx="117">
                  <c:v>Junio</c:v>
                </c:pt>
                <c:pt idx="118">
                  <c:v>Junio</c:v>
                </c:pt>
                <c:pt idx="119">
                  <c:v>Junio</c:v>
                </c:pt>
                <c:pt idx="120">
                  <c:v>Junio</c:v>
                </c:pt>
                <c:pt idx="121">
                  <c:v>Junio</c:v>
                </c:pt>
                <c:pt idx="122">
                  <c:v>Junio</c:v>
                </c:pt>
                <c:pt idx="123">
                  <c:v>Junio</c:v>
                </c:pt>
                <c:pt idx="124">
                  <c:v>Junio</c:v>
                </c:pt>
                <c:pt idx="125">
                  <c:v>Julio</c:v>
                </c:pt>
                <c:pt idx="126">
                  <c:v>Julio</c:v>
                </c:pt>
                <c:pt idx="127">
                  <c:v>Julio</c:v>
                </c:pt>
                <c:pt idx="128">
                  <c:v>Julio</c:v>
                </c:pt>
                <c:pt idx="129">
                  <c:v>Julio</c:v>
                </c:pt>
                <c:pt idx="130">
                  <c:v>Julio</c:v>
                </c:pt>
                <c:pt idx="131">
                  <c:v>Julio</c:v>
                </c:pt>
                <c:pt idx="132">
                  <c:v>Julio</c:v>
                </c:pt>
                <c:pt idx="133">
                  <c:v>Julio</c:v>
                </c:pt>
                <c:pt idx="134">
                  <c:v>Julio</c:v>
                </c:pt>
                <c:pt idx="135">
                  <c:v>Julio</c:v>
                </c:pt>
                <c:pt idx="136">
                  <c:v>Julio</c:v>
                </c:pt>
                <c:pt idx="137">
                  <c:v>Julio</c:v>
                </c:pt>
                <c:pt idx="138">
                  <c:v>Julio</c:v>
                </c:pt>
                <c:pt idx="139">
                  <c:v>Julio</c:v>
                </c:pt>
                <c:pt idx="140">
                  <c:v>Julio</c:v>
                </c:pt>
                <c:pt idx="141">
                  <c:v>Julio</c:v>
                </c:pt>
                <c:pt idx="142">
                  <c:v>Julio</c:v>
                </c:pt>
                <c:pt idx="143">
                  <c:v>Julio</c:v>
                </c:pt>
                <c:pt idx="144">
                  <c:v>Julio</c:v>
                </c:pt>
                <c:pt idx="145">
                  <c:v>Julio</c:v>
                </c:pt>
                <c:pt idx="146">
                  <c:v>Agosto</c:v>
                </c:pt>
                <c:pt idx="147">
                  <c:v>Agosto</c:v>
                </c:pt>
                <c:pt idx="148">
                  <c:v>Agosto</c:v>
                </c:pt>
                <c:pt idx="149">
                  <c:v>Agosto</c:v>
                </c:pt>
                <c:pt idx="150">
                  <c:v>Agosto</c:v>
                </c:pt>
                <c:pt idx="151">
                  <c:v>Agosto</c:v>
                </c:pt>
                <c:pt idx="152">
                  <c:v>Agosto</c:v>
                </c:pt>
                <c:pt idx="153">
                  <c:v>Agosto</c:v>
                </c:pt>
                <c:pt idx="154">
                  <c:v>Agosto</c:v>
                </c:pt>
                <c:pt idx="155">
                  <c:v>Agosto</c:v>
                </c:pt>
                <c:pt idx="156">
                  <c:v>Agosto</c:v>
                </c:pt>
                <c:pt idx="157">
                  <c:v>Agosto</c:v>
                </c:pt>
                <c:pt idx="158">
                  <c:v>Agosto</c:v>
                </c:pt>
                <c:pt idx="159">
                  <c:v>Agosto</c:v>
                </c:pt>
                <c:pt idx="160">
                  <c:v>Agosto</c:v>
                </c:pt>
                <c:pt idx="161">
                  <c:v>Agosto</c:v>
                </c:pt>
                <c:pt idx="162">
                  <c:v>Agosto</c:v>
                </c:pt>
                <c:pt idx="163">
                  <c:v>Agosto</c:v>
                </c:pt>
                <c:pt idx="164">
                  <c:v>Agosto</c:v>
                </c:pt>
                <c:pt idx="165">
                  <c:v>Agosto</c:v>
                </c:pt>
                <c:pt idx="166">
                  <c:v>Agosto</c:v>
                </c:pt>
                <c:pt idx="167">
                  <c:v>Septiembre</c:v>
                </c:pt>
                <c:pt idx="168">
                  <c:v>Septiembre</c:v>
                </c:pt>
                <c:pt idx="169">
                  <c:v>Septiembre</c:v>
                </c:pt>
                <c:pt idx="170">
                  <c:v>Septiembre</c:v>
                </c:pt>
                <c:pt idx="171">
                  <c:v>Septiembre</c:v>
                </c:pt>
                <c:pt idx="172">
                  <c:v>Septiembre</c:v>
                </c:pt>
                <c:pt idx="173">
                  <c:v>Septiembre</c:v>
                </c:pt>
                <c:pt idx="174">
                  <c:v>Septiembre</c:v>
                </c:pt>
                <c:pt idx="175">
                  <c:v>Septiembre</c:v>
                </c:pt>
                <c:pt idx="176">
                  <c:v>Septiembre</c:v>
                </c:pt>
                <c:pt idx="177">
                  <c:v>Septiembre</c:v>
                </c:pt>
                <c:pt idx="178">
                  <c:v>Septiembre</c:v>
                </c:pt>
                <c:pt idx="179">
                  <c:v>Septiembre</c:v>
                </c:pt>
                <c:pt idx="180">
                  <c:v>Septiembre</c:v>
                </c:pt>
                <c:pt idx="181">
                  <c:v>Septiembre</c:v>
                </c:pt>
                <c:pt idx="182">
                  <c:v>Septiembre</c:v>
                </c:pt>
                <c:pt idx="183">
                  <c:v>Septiembre</c:v>
                </c:pt>
                <c:pt idx="184">
                  <c:v>Septiembre</c:v>
                </c:pt>
                <c:pt idx="185">
                  <c:v>Septiembre</c:v>
                </c:pt>
                <c:pt idx="186">
                  <c:v>Septiembre</c:v>
                </c:pt>
                <c:pt idx="187">
                  <c:v>Septiembre</c:v>
                </c:pt>
                <c:pt idx="188">
                  <c:v>Octubre</c:v>
                </c:pt>
                <c:pt idx="189">
                  <c:v>Octubre</c:v>
                </c:pt>
                <c:pt idx="190">
                  <c:v>Octubre</c:v>
                </c:pt>
                <c:pt idx="191">
                  <c:v>Octubre</c:v>
                </c:pt>
                <c:pt idx="192">
                  <c:v>Octubre</c:v>
                </c:pt>
                <c:pt idx="193">
                  <c:v>Octubre</c:v>
                </c:pt>
                <c:pt idx="194">
                  <c:v>Octubre</c:v>
                </c:pt>
                <c:pt idx="195">
                  <c:v>Octubre</c:v>
                </c:pt>
                <c:pt idx="196">
                  <c:v>Octubre</c:v>
                </c:pt>
                <c:pt idx="197">
                  <c:v>Octubre</c:v>
                </c:pt>
                <c:pt idx="198">
                  <c:v>Octubre</c:v>
                </c:pt>
                <c:pt idx="199">
                  <c:v>Octubre</c:v>
                </c:pt>
                <c:pt idx="200">
                  <c:v>Octubre</c:v>
                </c:pt>
                <c:pt idx="201">
                  <c:v>Octubre</c:v>
                </c:pt>
                <c:pt idx="202">
                  <c:v>Octubre</c:v>
                </c:pt>
                <c:pt idx="203">
                  <c:v>Octubre</c:v>
                </c:pt>
                <c:pt idx="204">
                  <c:v>Octubre</c:v>
                </c:pt>
                <c:pt idx="205">
                  <c:v>Octubre</c:v>
                </c:pt>
                <c:pt idx="206">
                  <c:v>Octubre</c:v>
                </c:pt>
                <c:pt idx="207">
                  <c:v>Octubre</c:v>
                </c:pt>
                <c:pt idx="208">
                  <c:v>Octubre</c:v>
                </c:pt>
                <c:pt idx="209">
                  <c:v>Noviembre</c:v>
                </c:pt>
                <c:pt idx="210">
                  <c:v>Noviembre</c:v>
                </c:pt>
                <c:pt idx="211">
                  <c:v>Noviembre</c:v>
                </c:pt>
                <c:pt idx="212">
                  <c:v>Noviembre</c:v>
                </c:pt>
                <c:pt idx="213">
                  <c:v>Noviembre</c:v>
                </c:pt>
                <c:pt idx="214">
                  <c:v>Noviembre</c:v>
                </c:pt>
                <c:pt idx="215">
                  <c:v>Noviembre</c:v>
                </c:pt>
                <c:pt idx="216">
                  <c:v>Noviembre</c:v>
                </c:pt>
                <c:pt idx="217">
                  <c:v>Noviembre</c:v>
                </c:pt>
                <c:pt idx="218">
                  <c:v>Noviembre</c:v>
                </c:pt>
                <c:pt idx="219">
                  <c:v>Noviembre</c:v>
                </c:pt>
                <c:pt idx="220">
                  <c:v>Noviembre</c:v>
                </c:pt>
                <c:pt idx="221">
                  <c:v>Noviembre</c:v>
                </c:pt>
                <c:pt idx="222">
                  <c:v>Noviembre</c:v>
                </c:pt>
                <c:pt idx="223">
                  <c:v>Noviembre</c:v>
                </c:pt>
                <c:pt idx="224">
                  <c:v>Noviembre</c:v>
                </c:pt>
                <c:pt idx="225">
                  <c:v>Noviembre</c:v>
                </c:pt>
                <c:pt idx="226">
                  <c:v>Noviembre</c:v>
                </c:pt>
                <c:pt idx="227">
                  <c:v>Noviembre</c:v>
                </c:pt>
                <c:pt idx="228">
                  <c:v>Noviembre</c:v>
                </c:pt>
                <c:pt idx="229">
                  <c:v>Noviembre</c:v>
                </c:pt>
                <c:pt idx="230">
                  <c:v>Diciembre</c:v>
                </c:pt>
                <c:pt idx="231">
                  <c:v>Diciembre</c:v>
                </c:pt>
                <c:pt idx="232">
                  <c:v>Diciembre</c:v>
                </c:pt>
                <c:pt idx="233">
                  <c:v>Diciembre</c:v>
                </c:pt>
                <c:pt idx="234">
                  <c:v>Diciembre</c:v>
                </c:pt>
                <c:pt idx="235">
                  <c:v>Diciembre</c:v>
                </c:pt>
                <c:pt idx="236">
                  <c:v>Diciembre</c:v>
                </c:pt>
                <c:pt idx="237">
                  <c:v>Diciembre</c:v>
                </c:pt>
                <c:pt idx="238">
                  <c:v>Diciembre</c:v>
                </c:pt>
                <c:pt idx="239">
                  <c:v>Diciembre</c:v>
                </c:pt>
                <c:pt idx="240">
                  <c:v>Diciembre</c:v>
                </c:pt>
                <c:pt idx="241">
                  <c:v>Diciembre</c:v>
                </c:pt>
                <c:pt idx="242">
                  <c:v>Diciembre</c:v>
                </c:pt>
                <c:pt idx="243">
                  <c:v>Diciembre</c:v>
                </c:pt>
                <c:pt idx="244">
                  <c:v>Diciembre</c:v>
                </c:pt>
                <c:pt idx="245">
                  <c:v>Diciembre</c:v>
                </c:pt>
                <c:pt idx="246">
                  <c:v>Diciembre</c:v>
                </c:pt>
                <c:pt idx="247">
                  <c:v>Diciembre</c:v>
                </c:pt>
                <c:pt idx="248">
                  <c:v>Diciembre</c:v>
                </c:pt>
                <c:pt idx="249">
                  <c:v>Diciembre</c:v>
                </c:pt>
                <c:pt idx="250">
                  <c:v>Diciembre</c:v>
                </c:pt>
              </c:strCache>
            </c:strRef>
          </c:cat>
          <c:val>
            <c:numRef>
              <c:f>Hoja1!$C$2:$C$252</c:f>
              <c:numCache>
                <c:formatCode>0.00</c:formatCode>
                <c:ptCount val="251"/>
                <c:pt idx="0">
                  <c:v>241.40211640211638</c:v>
                </c:pt>
                <c:pt idx="1">
                  <c:v>238.83009994121102</c:v>
                </c:pt>
                <c:pt idx="2">
                  <c:v>231.20590828924159</c:v>
                </c:pt>
                <c:pt idx="3">
                  <c:v>229.55246913580245</c:v>
                </c:pt>
                <c:pt idx="4">
                  <c:v>235.79879482657259</c:v>
                </c:pt>
                <c:pt idx="5">
                  <c:v>235.06393298059962</c:v>
                </c:pt>
                <c:pt idx="6">
                  <c:v>235.52322163433271</c:v>
                </c:pt>
                <c:pt idx="7">
                  <c:v>222.2957084068195</c:v>
                </c:pt>
                <c:pt idx="8">
                  <c:v>221.28527336860668</c:v>
                </c:pt>
                <c:pt idx="9">
                  <c:v>221.28527336860668</c:v>
                </c:pt>
                <c:pt idx="10">
                  <c:v>222.20385067607288</c:v>
                </c:pt>
                <c:pt idx="11">
                  <c:v>217.61096413874191</c:v>
                </c:pt>
                <c:pt idx="12">
                  <c:v>222.57128159905935</c:v>
                </c:pt>
                <c:pt idx="13">
                  <c:v>224.31657848324514</c:v>
                </c:pt>
                <c:pt idx="14">
                  <c:v>227.71531452087007</c:v>
                </c:pt>
                <c:pt idx="15">
                  <c:v>232.76748971193413</c:v>
                </c:pt>
                <c:pt idx="16">
                  <c:v>235.61507936507934</c:v>
                </c:pt>
                <c:pt idx="17">
                  <c:v>240.11610817166371</c:v>
                </c:pt>
                <c:pt idx="18">
                  <c:v>238.00338036449145</c:v>
                </c:pt>
                <c:pt idx="19">
                  <c:v>236.901087595532</c:v>
                </c:pt>
                <c:pt idx="20">
                  <c:v>244.70899470899468</c:v>
                </c:pt>
                <c:pt idx="21">
                  <c:v>247.74029982363314</c:v>
                </c:pt>
                <c:pt idx="22">
                  <c:v>243.51484420928864</c:v>
                </c:pt>
                <c:pt idx="23">
                  <c:v>242.77998236331567</c:v>
                </c:pt>
                <c:pt idx="24">
                  <c:v>245.62757201646087</c:v>
                </c:pt>
                <c:pt idx="25">
                  <c:v>243.33112874779539</c:v>
                </c:pt>
                <c:pt idx="26">
                  <c:v>242.77998236331567</c:v>
                </c:pt>
                <c:pt idx="27">
                  <c:v>237.3603762492651</c:v>
                </c:pt>
                <c:pt idx="28">
                  <c:v>231.48148148148147</c:v>
                </c:pt>
                <c:pt idx="29">
                  <c:v>235.61507936507934</c:v>
                </c:pt>
                <c:pt idx="30">
                  <c:v>233.31863609641385</c:v>
                </c:pt>
                <c:pt idx="31">
                  <c:v>230.01175778953555</c:v>
                </c:pt>
                <c:pt idx="32">
                  <c:v>231.02219282774837</c:v>
                </c:pt>
                <c:pt idx="33">
                  <c:v>236.62551440329216</c:v>
                </c:pt>
                <c:pt idx="34">
                  <c:v>236.62551440329216</c:v>
                </c:pt>
                <c:pt idx="35">
                  <c:v>236.62551440329216</c:v>
                </c:pt>
                <c:pt idx="36">
                  <c:v>232.58377425044088</c:v>
                </c:pt>
                <c:pt idx="37">
                  <c:v>236.80922986478541</c:v>
                </c:pt>
                <c:pt idx="38">
                  <c:v>235.79879482657259</c:v>
                </c:pt>
                <c:pt idx="39">
                  <c:v>235.52322163433271</c:v>
                </c:pt>
                <c:pt idx="40">
                  <c:v>239.84053497942384</c:v>
                </c:pt>
                <c:pt idx="41">
                  <c:v>245.53571428571425</c:v>
                </c:pt>
                <c:pt idx="42">
                  <c:v>243.97413286302174</c:v>
                </c:pt>
                <c:pt idx="43">
                  <c:v>247.83215755437976</c:v>
                </c:pt>
                <c:pt idx="44">
                  <c:v>246.91358024691357</c:v>
                </c:pt>
                <c:pt idx="45">
                  <c:v>241.67768959435622</c:v>
                </c:pt>
                <c:pt idx="46">
                  <c:v>234.8802175191064</c:v>
                </c:pt>
                <c:pt idx="47">
                  <c:v>233.22677836566723</c:v>
                </c:pt>
                <c:pt idx="48">
                  <c:v>236.25808348030569</c:v>
                </c:pt>
                <c:pt idx="49">
                  <c:v>238.46266901822455</c:v>
                </c:pt>
                <c:pt idx="50">
                  <c:v>244.24970605526158</c:v>
                </c:pt>
                <c:pt idx="51">
                  <c:v>246.91358024691357</c:v>
                </c:pt>
                <c:pt idx="52">
                  <c:v>239.65681951793061</c:v>
                </c:pt>
                <c:pt idx="53">
                  <c:v>236.07436801881244</c:v>
                </c:pt>
                <c:pt idx="54">
                  <c:v>233.77792475014695</c:v>
                </c:pt>
                <c:pt idx="55">
                  <c:v>237.45223398001173</c:v>
                </c:pt>
                <c:pt idx="56">
                  <c:v>240.39168136390356</c:v>
                </c:pt>
                <c:pt idx="57">
                  <c:v>242.32069370958257</c:v>
                </c:pt>
                <c:pt idx="58">
                  <c:v>235.06393298059962</c:v>
                </c:pt>
                <c:pt idx="59">
                  <c:v>231.75705467372131</c:v>
                </c:pt>
                <c:pt idx="60">
                  <c:v>225.05144032921808</c:v>
                </c:pt>
                <c:pt idx="61">
                  <c:v>242.77998236331567</c:v>
                </c:pt>
                <c:pt idx="62">
                  <c:v>242.77998236331567</c:v>
                </c:pt>
                <c:pt idx="63">
                  <c:v>242.32069370958257</c:v>
                </c:pt>
                <c:pt idx="64">
                  <c:v>245.81128747795412</c:v>
                </c:pt>
                <c:pt idx="65">
                  <c:v>238.46266901822455</c:v>
                </c:pt>
                <c:pt idx="66">
                  <c:v>232.21634332745441</c:v>
                </c:pt>
                <c:pt idx="67">
                  <c:v>232.76748971193413</c:v>
                </c:pt>
                <c:pt idx="68">
                  <c:v>232.76748971193413</c:v>
                </c:pt>
                <c:pt idx="69">
                  <c:v>236.80922986478541</c:v>
                </c:pt>
                <c:pt idx="70">
                  <c:v>231.57333921222806</c:v>
                </c:pt>
                <c:pt idx="71">
                  <c:v>228.26646090534976</c:v>
                </c:pt>
                <c:pt idx="72">
                  <c:v>227.89902998236329</c:v>
                </c:pt>
                <c:pt idx="73">
                  <c:v>226.24559082892415</c:v>
                </c:pt>
                <c:pt idx="74">
                  <c:v>231.48148148148147</c:v>
                </c:pt>
                <c:pt idx="75">
                  <c:v>228.90946502057611</c:v>
                </c:pt>
                <c:pt idx="76">
                  <c:v>232.40005878894766</c:v>
                </c:pt>
                <c:pt idx="77">
                  <c:v>232.40005878894766</c:v>
                </c:pt>
                <c:pt idx="78">
                  <c:v>230.19547325102877</c:v>
                </c:pt>
                <c:pt idx="79">
                  <c:v>233.50235155790708</c:v>
                </c:pt>
                <c:pt idx="80">
                  <c:v>238.83009994121102</c:v>
                </c:pt>
                <c:pt idx="81">
                  <c:v>240.48353909465018</c:v>
                </c:pt>
                <c:pt idx="82">
                  <c:v>240.48353909465018</c:v>
                </c:pt>
                <c:pt idx="83">
                  <c:v>240.48353909465018</c:v>
                </c:pt>
                <c:pt idx="84">
                  <c:v>236.25808348030569</c:v>
                </c:pt>
                <c:pt idx="85">
                  <c:v>225.78630217519105</c:v>
                </c:pt>
                <c:pt idx="86">
                  <c:v>226.15373309817753</c:v>
                </c:pt>
                <c:pt idx="87">
                  <c:v>223.94914756025864</c:v>
                </c:pt>
                <c:pt idx="88">
                  <c:v>224.86772486772483</c:v>
                </c:pt>
                <c:pt idx="89">
                  <c:v>225.97001763668428</c:v>
                </c:pt>
                <c:pt idx="90">
                  <c:v>220.91784244562021</c:v>
                </c:pt>
                <c:pt idx="91">
                  <c:v>219.35626102292767</c:v>
                </c:pt>
                <c:pt idx="92">
                  <c:v>234.69650205761315</c:v>
                </c:pt>
                <c:pt idx="93">
                  <c:v>241.67768959435622</c:v>
                </c:pt>
                <c:pt idx="94">
                  <c:v>255.45634920634919</c:v>
                </c:pt>
                <c:pt idx="95">
                  <c:v>251.87389770723101</c:v>
                </c:pt>
                <c:pt idx="96">
                  <c:v>244.52527924750143</c:v>
                </c:pt>
                <c:pt idx="97">
                  <c:v>243.60670194003524</c:v>
                </c:pt>
                <c:pt idx="98">
                  <c:v>249.85302763080537</c:v>
                </c:pt>
                <c:pt idx="99">
                  <c:v>241.31025867136975</c:v>
                </c:pt>
                <c:pt idx="100">
                  <c:v>240.20796590241031</c:v>
                </c:pt>
                <c:pt idx="101">
                  <c:v>236.53365667254553</c:v>
                </c:pt>
                <c:pt idx="102">
                  <c:v>236.53365667254553</c:v>
                </c:pt>
                <c:pt idx="103">
                  <c:v>236.53365667254553</c:v>
                </c:pt>
                <c:pt idx="104">
                  <c:v>231.75705467372131</c:v>
                </c:pt>
                <c:pt idx="105">
                  <c:v>237.3603762492651</c:v>
                </c:pt>
                <c:pt idx="106">
                  <c:v>231.66519694297469</c:v>
                </c:pt>
                <c:pt idx="107">
                  <c:v>234.8802175191064</c:v>
                </c:pt>
                <c:pt idx="108">
                  <c:v>241.76954732510285</c:v>
                </c:pt>
                <c:pt idx="109">
                  <c:v>238.09523809523807</c:v>
                </c:pt>
                <c:pt idx="110">
                  <c:v>238.1870958259847</c:v>
                </c:pt>
                <c:pt idx="111">
                  <c:v>233.04306290417398</c:v>
                </c:pt>
                <c:pt idx="112">
                  <c:v>235.61507936507934</c:v>
                </c:pt>
                <c:pt idx="113">
                  <c:v>230.2873309817754</c:v>
                </c:pt>
                <c:pt idx="114">
                  <c:v>238.2789535567313</c:v>
                </c:pt>
                <c:pt idx="115">
                  <c:v>245.81128747795412</c:v>
                </c:pt>
                <c:pt idx="116">
                  <c:v>250.95532039976482</c:v>
                </c:pt>
                <c:pt idx="117">
                  <c:v>249.30188124632568</c:v>
                </c:pt>
                <c:pt idx="118">
                  <c:v>252.60875955320398</c:v>
                </c:pt>
                <c:pt idx="119">
                  <c:v>272.26631393298055</c:v>
                </c:pt>
                <c:pt idx="120">
                  <c:v>274.47089947089944</c:v>
                </c:pt>
                <c:pt idx="121">
                  <c:v>276.03248089359198</c:v>
                </c:pt>
                <c:pt idx="122">
                  <c:v>274.10346854791294</c:v>
                </c:pt>
                <c:pt idx="123">
                  <c:v>278.23706643151087</c:v>
                </c:pt>
                <c:pt idx="124">
                  <c:v>278.23706643151087</c:v>
                </c:pt>
                <c:pt idx="125">
                  <c:v>283.84038800705463</c:v>
                </c:pt>
                <c:pt idx="126">
                  <c:v>286.32054673721336</c:v>
                </c:pt>
                <c:pt idx="127">
                  <c:v>286.32054673721336</c:v>
                </c:pt>
                <c:pt idx="128">
                  <c:v>307.90711346266897</c:v>
                </c:pt>
                <c:pt idx="129">
                  <c:v>296.2411816578483</c:v>
                </c:pt>
                <c:pt idx="130">
                  <c:v>304.3246619635508</c:v>
                </c:pt>
                <c:pt idx="131">
                  <c:v>301.75264550264546</c:v>
                </c:pt>
                <c:pt idx="132">
                  <c:v>303.58980011757785</c:v>
                </c:pt>
                <c:pt idx="133">
                  <c:v>311.12213403880065</c:v>
                </c:pt>
                <c:pt idx="134">
                  <c:v>311.48956496178715</c:v>
                </c:pt>
                <c:pt idx="135">
                  <c:v>324.99265138154021</c:v>
                </c:pt>
                <c:pt idx="136">
                  <c:v>325.17636684303346</c:v>
                </c:pt>
                <c:pt idx="137">
                  <c:v>331.88198118753672</c:v>
                </c:pt>
                <c:pt idx="138">
                  <c:v>343.5479129923574</c:v>
                </c:pt>
                <c:pt idx="139">
                  <c:v>346.57921810699582</c:v>
                </c:pt>
                <c:pt idx="140">
                  <c:v>335.37257495590825</c:v>
                </c:pt>
                <c:pt idx="141">
                  <c:v>321.04276895943559</c:v>
                </c:pt>
                <c:pt idx="142">
                  <c:v>331.88198118753672</c:v>
                </c:pt>
                <c:pt idx="143">
                  <c:v>324.80893592004702</c:v>
                </c:pt>
                <c:pt idx="144">
                  <c:v>329.95296884185768</c:v>
                </c:pt>
                <c:pt idx="145">
                  <c:v>336.0155790711346</c:v>
                </c:pt>
                <c:pt idx="146">
                  <c:v>323.15549676660783</c:v>
                </c:pt>
                <c:pt idx="147">
                  <c:v>317.82774838330391</c:v>
                </c:pt>
                <c:pt idx="148">
                  <c:v>327.47281011169895</c:v>
                </c:pt>
                <c:pt idx="149">
                  <c:v>328.20767195767195</c:v>
                </c:pt>
                <c:pt idx="150">
                  <c:v>326.64609053497941</c:v>
                </c:pt>
                <c:pt idx="151">
                  <c:v>330.41225749559078</c:v>
                </c:pt>
                <c:pt idx="152">
                  <c:v>335.46443268665485</c:v>
                </c:pt>
                <c:pt idx="153">
                  <c:v>325.26822457378012</c:v>
                </c:pt>
                <c:pt idx="154">
                  <c:v>314.79644326866548</c:v>
                </c:pt>
                <c:pt idx="155">
                  <c:v>308.55011757789532</c:v>
                </c:pt>
                <c:pt idx="156">
                  <c:v>316.63359788359787</c:v>
                </c:pt>
                <c:pt idx="157">
                  <c:v>321.31834215167544</c:v>
                </c:pt>
                <c:pt idx="158">
                  <c:v>323.15549676660783</c:v>
                </c:pt>
                <c:pt idx="159">
                  <c:v>330.87154614932388</c:v>
                </c:pt>
                <c:pt idx="160">
                  <c:v>329.40182245737799</c:v>
                </c:pt>
                <c:pt idx="161">
                  <c:v>321.31834215167544</c:v>
                </c:pt>
                <c:pt idx="162">
                  <c:v>318.74632569077011</c:v>
                </c:pt>
                <c:pt idx="163">
                  <c:v>316.72545561434447</c:v>
                </c:pt>
                <c:pt idx="164">
                  <c:v>325.36008230452671</c:v>
                </c:pt>
                <c:pt idx="165">
                  <c:v>331.79012345679007</c:v>
                </c:pt>
                <c:pt idx="166">
                  <c:v>319.6649029982363</c:v>
                </c:pt>
                <c:pt idx="167">
                  <c:v>319.6649029982363</c:v>
                </c:pt>
                <c:pt idx="168">
                  <c:v>326.55423280423275</c:v>
                </c:pt>
                <c:pt idx="169">
                  <c:v>318.8381834215167</c:v>
                </c:pt>
                <c:pt idx="170">
                  <c:v>327.6565255731922</c:v>
                </c:pt>
                <c:pt idx="171">
                  <c:v>332.52498530276307</c:v>
                </c:pt>
                <c:pt idx="172">
                  <c:v>326.92166372721925</c:v>
                </c:pt>
                <c:pt idx="173">
                  <c:v>324.71707818930037</c:v>
                </c:pt>
                <c:pt idx="174">
                  <c:v>327.01352145796585</c:v>
                </c:pt>
                <c:pt idx="175">
                  <c:v>331.42269253380363</c:v>
                </c:pt>
                <c:pt idx="176">
                  <c:v>339.59803057025277</c:v>
                </c:pt>
                <c:pt idx="177">
                  <c:v>322.60435038212813</c:v>
                </c:pt>
                <c:pt idx="178">
                  <c:v>317.27660199882416</c:v>
                </c:pt>
                <c:pt idx="179">
                  <c:v>323.89035861258083</c:v>
                </c:pt>
                <c:pt idx="180">
                  <c:v>323.15549676660783</c:v>
                </c:pt>
                <c:pt idx="181">
                  <c:v>329.67739564961784</c:v>
                </c:pt>
                <c:pt idx="182">
                  <c:v>335.5562904174015</c:v>
                </c:pt>
                <c:pt idx="183">
                  <c:v>325.72751322751321</c:v>
                </c:pt>
                <c:pt idx="184">
                  <c:v>319.38932980599645</c:v>
                </c:pt>
                <c:pt idx="185">
                  <c:v>314.33715461493239</c:v>
                </c:pt>
                <c:pt idx="186">
                  <c:v>331.60640799529688</c:v>
                </c:pt>
                <c:pt idx="187">
                  <c:v>331.60640799529688</c:v>
                </c:pt>
                <c:pt idx="188">
                  <c:v>324.90079365079362</c:v>
                </c:pt>
                <c:pt idx="189">
                  <c:v>320.21604938271599</c:v>
                </c:pt>
                <c:pt idx="190">
                  <c:v>320.76719576719574</c:v>
                </c:pt>
                <c:pt idx="191">
                  <c:v>319.38932980599645</c:v>
                </c:pt>
                <c:pt idx="192">
                  <c:v>315.07201646090533</c:v>
                </c:pt>
                <c:pt idx="193">
                  <c:v>316.35802469135797</c:v>
                </c:pt>
                <c:pt idx="194">
                  <c:v>317.55217519106407</c:v>
                </c:pt>
                <c:pt idx="195">
                  <c:v>319.5730452674897</c:v>
                </c:pt>
                <c:pt idx="196">
                  <c:v>325.54379776601996</c:v>
                </c:pt>
                <c:pt idx="197">
                  <c:v>314.79644326866548</c:v>
                </c:pt>
                <c:pt idx="198">
                  <c:v>311.6732804232804</c:v>
                </c:pt>
                <c:pt idx="199">
                  <c:v>311.48956496178715</c:v>
                </c:pt>
                <c:pt idx="200">
                  <c:v>314.61272780717223</c:v>
                </c:pt>
                <c:pt idx="201">
                  <c:v>319.11375661375661</c:v>
                </c:pt>
                <c:pt idx="202">
                  <c:v>320.58348030570249</c:v>
                </c:pt>
                <c:pt idx="203">
                  <c:v>322.69620811287473</c:v>
                </c:pt>
                <c:pt idx="204">
                  <c:v>319.2056143445032</c:v>
                </c:pt>
                <c:pt idx="205">
                  <c:v>324.80893592004702</c:v>
                </c:pt>
                <c:pt idx="206">
                  <c:v>320.67533803644909</c:v>
                </c:pt>
                <c:pt idx="207">
                  <c:v>317.36845972957082</c:v>
                </c:pt>
                <c:pt idx="208">
                  <c:v>315.25573192239858</c:v>
                </c:pt>
                <c:pt idx="209">
                  <c:v>319.11375661375661</c:v>
                </c:pt>
                <c:pt idx="210">
                  <c:v>317.64403292181066</c:v>
                </c:pt>
                <c:pt idx="211">
                  <c:v>318.19517930629036</c:v>
                </c:pt>
                <c:pt idx="212">
                  <c:v>322.23691945914163</c:v>
                </c:pt>
                <c:pt idx="213">
                  <c:v>328.4832451499118</c:v>
                </c:pt>
                <c:pt idx="214">
                  <c:v>331.60640799529688</c:v>
                </c:pt>
                <c:pt idx="215">
                  <c:v>325.72751322751321</c:v>
                </c:pt>
                <c:pt idx="216">
                  <c:v>315.16387419165193</c:v>
                </c:pt>
                <c:pt idx="217">
                  <c:v>312.68371546149319</c:v>
                </c:pt>
                <c:pt idx="218">
                  <c:v>311.85699588477365</c:v>
                </c:pt>
                <c:pt idx="219">
                  <c:v>310.66284538506756</c:v>
                </c:pt>
                <c:pt idx="220">
                  <c:v>304.2328042328042</c:v>
                </c:pt>
                <c:pt idx="221">
                  <c:v>309.28497942386826</c:v>
                </c:pt>
                <c:pt idx="222">
                  <c:v>310.47912992357436</c:v>
                </c:pt>
                <c:pt idx="223">
                  <c:v>310.57098765432096</c:v>
                </c:pt>
                <c:pt idx="224">
                  <c:v>310.57098765432096</c:v>
                </c:pt>
                <c:pt idx="225">
                  <c:v>311.48956496178715</c:v>
                </c:pt>
                <c:pt idx="226">
                  <c:v>311.94885361552025</c:v>
                </c:pt>
                <c:pt idx="227">
                  <c:v>320.76719576719574</c:v>
                </c:pt>
                <c:pt idx="228">
                  <c:v>327.47281011169895</c:v>
                </c:pt>
                <c:pt idx="229">
                  <c:v>327.47281011169895</c:v>
                </c:pt>
                <c:pt idx="230">
                  <c:v>316.26616696061137</c:v>
                </c:pt>
                <c:pt idx="231">
                  <c:v>314.70458553791883</c:v>
                </c:pt>
                <c:pt idx="232">
                  <c:v>315.99059376837153</c:v>
                </c:pt>
                <c:pt idx="233">
                  <c:v>316.72545561434447</c:v>
                </c:pt>
                <c:pt idx="234">
                  <c:v>316.35802469135797</c:v>
                </c:pt>
                <c:pt idx="235">
                  <c:v>311.85699588477365</c:v>
                </c:pt>
                <c:pt idx="236">
                  <c:v>301.84450323339212</c:v>
                </c:pt>
                <c:pt idx="237">
                  <c:v>298.35390946502054</c:v>
                </c:pt>
                <c:pt idx="238">
                  <c:v>297.06790123456784</c:v>
                </c:pt>
                <c:pt idx="239">
                  <c:v>299.08877131099348</c:v>
                </c:pt>
                <c:pt idx="240">
                  <c:v>296.88418577307465</c:v>
                </c:pt>
                <c:pt idx="241">
                  <c:v>298.07833627278069</c:v>
                </c:pt>
                <c:pt idx="242">
                  <c:v>296.05746619635505</c:v>
                </c:pt>
                <c:pt idx="243">
                  <c:v>290.45414462081123</c:v>
                </c:pt>
                <c:pt idx="244">
                  <c:v>291.00529100529099</c:v>
                </c:pt>
                <c:pt idx="245">
                  <c:v>291.64829512051733</c:v>
                </c:pt>
                <c:pt idx="246">
                  <c:v>291.64829512051733</c:v>
                </c:pt>
                <c:pt idx="247">
                  <c:v>284.57524985302763</c:v>
                </c:pt>
                <c:pt idx="248">
                  <c:v>283.74853027630803</c:v>
                </c:pt>
                <c:pt idx="249">
                  <c:v>283.74853027630803</c:v>
                </c:pt>
                <c:pt idx="250">
                  <c:v>286.13683127572011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Hoja1!$D$1</c:f>
              <c:strCache>
                <c:ptCount val="1"/>
                <c:pt idx="0">
                  <c:v>2013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Hoja1!$A$2:$A$252</c:f>
              <c:strCache>
                <c:ptCount val="251"/>
                <c:pt idx="0">
                  <c:v>Enero</c:v>
                </c:pt>
                <c:pt idx="1">
                  <c:v>Enero</c:v>
                </c:pt>
                <c:pt idx="2">
                  <c:v>Enero</c:v>
                </c:pt>
                <c:pt idx="3">
                  <c:v>Enero</c:v>
                </c:pt>
                <c:pt idx="4">
                  <c:v>Enero</c:v>
                </c:pt>
                <c:pt idx="5">
                  <c:v>Enero</c:v>
                </c:pt>
                <c:pt idx="6">
                  <c:v>Enero</c:v>
                </c:pt>
                <c:pt idx="7">
                  <c:v>Enero</c:v>
                </c:pt>
                <c:pt idx="8">
                  <c:v>Enero</c:v>
                </c:pt>
                <c:pt idx="9">
                  <c:v>Enero</c:v>
                </c:pt>
                <c:pt idx="10">
                  <c:v>Enero</c:v>
                </c:pt>
                <c:pt idx="11">
                  <c:v>Enero</c:v>
                </c:pt>
                <c:pt idx="12">
                  <c:v>Enero</c:v>
                </c:pt>
                <c:pt idx="13">
                  <c:v>Enero</c:v>
                </c:pt>
                <c:pt idx="14">
                  <c:v>Enero</c:v>
                </c:pt>
                <c:pt idx="15">
                  <c:v>Enero</c:v>
                </c:pt>
                <c:pt idx="16">
                  <c:v>Enero</c:v>
                </c:pt>
                <c:pt idx="17">
                  <c:v>Enero</c:v>
                </c:pt>
                <c:pt idx="18">
                  <c:v>Enero</c:v>
                </c:pt>
                <c:pt idx="19">
                  <c:v>Enero</c:v>
                </c:pt>
                <c:pt idx="20">
                  <c:v>Enero</c:v>
                </c:pt>
                <c:pt idx="21">
                  <c:v>Febrero</c:v>
                </c:pt>
                <c:pt idx="22">
                  <c:v>Febrero</c:v>
                </c:pt>
                <c:pt idx="23">
                  <c:v>Febrero</c:v>
                </c:pt>
                <c:pt idx="24">
                  <c:v>Febrero</c:v>
                </c:pt>
                <c:pt idx="25">
                  <c:v>Febrero</c:v>
                </c:pt>
                <c:pt idx="26">
                  <c:v>Febrero</c:v>
                </c:pt>
                <c:pt idx="27">
                  <c:v>Febrero</c:v>
                </c:pt>
                <c:pt idx="28">
                  <c:v>Febrero</c:v>
                </c:pt>
                <c:pt idx="29">
                  <c:v>Febrero</c:v>
                </c:pt>
                <c:pt idx="30">
                  <c:v>Febrero</c:v>
                </c:pt>
                <c:pt idx="31">
                  <c:v>Febrero</c:v>
                </c:pt>
                <c:pt idx="32">
                  <c:v>Febrero</c:v>
                </c:pt>
                <c:pt idx="33">
                  <c:v>Febrero</c:v>
                </c:pt>
                <c:pt idx="34">
                  <c:v>Febrero</c:v>
                </c:pt>
                <c:pt idx="35">
                  <c:v>Febrero</c:v>
                </c:pt>
                <c:pt idx="36">
                  <c:v>Febrero</c:v>
                </c:pt>
                <c:pt idx="37">
                  <c:v>Febrero</c:v>
                </c:pt>
                <c:pt idx="38">
                  <c:v>Febrero</c:v>
                </c:pt>
                <c:pt idx="39">
                  <c:v>Febrero</c:v>
                </c:pt>
                <c:pt idx="40">
                  <c:v>Febrero</c:v>
                </c:pt>
                <c:pt idx="41">
                  <c:v>Febrero</c:v>
                </c:pt>
                <c:pt idx="42">
                  <c:v>Marzo</c:v>
                </c:pt>
                <c:pt idx="43">
                  <c:v>Marzo</c:v>
                </c:pt>
                <c:pt idx="44">
                  <c:v>Marzo</c:v>
                </c:pt>
                <c:pt idx="45">
                  <c:v>Marzo</c:v>
                </c:pt>
                <c:pt idx="46">
                  <c:v>Marzo</c:v>
                </c:pt>
                <c:pt idx="47">
                  <c:v>Marzo</c:v>
                </c:pt>
                <c:pt idx="48">
                  <c:v>Marzo</c:v>
                </c:pt>
                <c:pt idx="49">
                  <c:v>Marzo</c:v>
                </c:pt>
                <c:pt idx="50">
                  <c:v>Marzo</c:v>
                </c:pt>
                <c:pt idx="51">
                  <c:v>Marzo</c:v>
                </c:pt>
                <c:pt idx="52">
                  <c:v>Marzo</c:v>
                </c:pt>
                <c:pt idx="53">
                  <c:v>Marzo</c:v>
                </c:pt>
                <c:pt idx="54">
                  <c:v>Marzo</c:v>
                </c:pt>
                <c:pt idx="55">
                  <c:v>Marzo</c:v>
                </c:pt>
                <c:pt idx="56">
                  <c:v>Marzo</c:v>
                </c:pt>
                <c:pt idx="57">
                  <c:v>Marzo</c:v>
                </c:pt>
                <c:pt idx="58">
                  <c:v>Marzo</c:v>
                </c:pt>
                <c:pt idx="59">
                  <c:v>Marzo</c:v>
                </c:pt>
                <c:pt idx="60">
                  <c:v>Marzo</c:v>
                </c:pt>
                <c:pt idx="61">
                  <c:v>Marzo</c:v>
                </c:pt>
                <c:pt idx="62">
                  <c:v>Marzo</c:v>
                </c:pt>
                <c:pt idx="63">
                  <c:v>Abril</c:v>
                </c:pt>
                <c:pt idx="64">
                  <c:v>Abril</c:v>
                </c:pt>
                <c:pt idx="65">
                  <c:v>Abril</c:v>
                </c:pt>
                <c:pt idx="66">
                  <c:v>Abril</c:v>
                </c:pt>
                <c:pt idx="67">
                  <c:v>Abril</c:v>
                </c:pt>
                <c:pt idx="68">
                  <c:v>Abril</c:v>
                </c:pt>
                <c:pt idx="69">
                  <c:v>Abril</c:v>
                </c:pt>
                <c:pt idx="70">
                  <c:v>Abril</c:v>
                </c:pt>
                <c:pt idx="71">
                  <c:v>Abril</c:v>
                </c:pt>
                <c:pt idx="72">
                  <c:v>Abril</c:v>
                </c:pt>
                <c:pt idx="73">
                  <c:v>Abril</c:v>
                </c:pt>
                <c:pt idx="74">
                  <c:v>Abril</c:v>
                </c:pt>
                <c:pt idx="75">
                  <c:v>Abril</c:v>
                </c:pt>
                <c:pt idx="76">
                  <c:v>Abril</c:v>
                </c:pt>
                <c:pt idx="77">
                  <c:v>Abril</c:v>
                </c:pt>
                <c:pt idx="78">
                  <c:v>Abril</c:v>
                </c:pt>
                <c:pt idx="79">
                  <c:v>Abril</c:v>
                </c:pt>
                <c:pt idx="80">
                  <c:v>Abril</c:v>
                </c:pt>
                <c:pt idx="81">
                  <c:v>Abril</c:v>
                </c:pt>
                <c:pt idx="82">
                  <c:v>Abril</c:v>
                </c:pt>
                <c:pt idx="83">
                  <c:v>Abril</c:v>
                </c:pt>
                <c:pt idx="84">
                  <c:v>Mayo</c:v>
                </c:pt>
                <c:pt idx="85">
                  <c:v>Mayo</c:v>
                </c:pt>
                <c:pt idx="86">
                  <c:v>Mayo</c:v>
                </c:pt>
                <c:pt idx="87">
                  <c:v>Mayo</c:v>
                </c:pt>
                <c:pt idx="88">
                  <c:v>Mayo</c:v>
                </c:pt>
                <c:pt idx="89">
                  <c:v>Mayo</c:v>
                </c:pt>
                <c:pt idx="90">
                  <c:v>Mayo</c:v>
                </c:pt>
                <c:pt idx="91">
                  <c:v>Mayo</c:v>
                </c:pt>
                <c:pt idx="92">
                  <c:v>Mayo</c:v>
                </c:pt>
                <c:pt idx="93">
                  <c:v>Mayo</c:v>
                </c:pt>
                <c:pt idx="94">
                  <c:v>Mayo</c:v>
                </c:pt>
                <c:pt idx="95">
                  <c:v>Mayo</c:v>
                </c:pt>
                <c:pt idx="96">
                  <c:v>Mayo</c:v>
                </c:pt>
                <c:pt idx="97">
                  <c:v>Mayo</c:v>
                </c:pt>
                <c:pt idx="98">
                  <c:v>Mayo</c:v>
                </c:pt>
                <c:pt idx="99">
                  <c:v>Mayo</c:v>
                </c:pt>
                <c:pt idx="100">
                  <c:v>Mayo</c:v>
                </c:pt>
                <c:pt idx="101">
                  <c:v>Mayo</c:v>
                </c:pt>
                <c:pt idx="102">
                  <c:v>Mayo</c:v>
                </c:pt>
                <c:pt idx="103">
                  <c:v>Mayo</c:v>
                </c:pt>
                <c:pt idx="104">
                  <c:v>Mayo</c:v>
                </c:pt>
                <c:pt idx="105">
                  <c:v>Junio</c:v>
                </c:pt>
                <c:pt idx="106">
                  <c:v>Junio</c:v>
                </c:pt>
                <c:pt idx="107">
                  <c:v>Junio</c:v>
                </c:pt>
                <c:pt idx="108">
                  <c:v>Junio</c:v>
                </c:pt>
                <c:pt idx="109">
                  <c:v>Junio</c:v>
                </c:pt>
                <c:pt idx="110">
                  <c:v>Junio</c:v>
                </c:pt>
                <c:pt idx="111">
                  <c:v>Junio</c:v>
                </c:pt>
                <c:pt idx="112">
                  <c:v>Junio</c:v>
                </c:pt>
                <c:pt idx="113">
                  <c:v>Junio</c:v>
                </c:pt>
                <c:pt idx="114">
                  <c:v>Junio</c:v>
                </c:pt>
                <c:pt idx="115">
                  <c:v>Junio</c:v>
                </c:pt>
                <c:pt idx="116">
                  <c:v>Junio</c:v>
                </c:pt>
                <c:pt idx="117">
                  <c:v>Junio</c:v>
                </c:pt>
                <c:pt idx="118">
                  <c:v>Junio</c:v>
                </c:pt>
                <c:pt idx="119">
                  <c:v>Junio</c:v>
                </c:pt>
                <c:pt idx="120">
                  <c:v>Junio</c:v>
                </c:pt>
                <c:pt idx="121">
                  <c:v>Junio</c:v>
                </c:pt>
                <c:pt idx="122">
                  <c:v>Junio</c:v>
                </c:pt>
                <c:pt idx="123">
                  <c:v>Junio</c:v>
                </c:pt>
                <c:pt idx="124">
                  <c:v>Junio</c:v>
                </c:pt>
                <c:pt idx="125">
                  <c:v>Julio</c:v>
                </c:pt>
                <c:pt idx="126">
                  <c:v>Julio</c:v>
                </c:pt>
                <c:pt idx="127">
                  <c:v>Julio</c:v>
                </c:pt>
                <c:pt idx="128">
                  <c:v>Julio</c:v>
                </c:pt>
                <c:pt idx="129">
                  <c:v>Julio</c:v>
                </c:pt>
                <c:pt idx="130">
                  <c:v>Julio</c:v>
                </c:pt>
                <c:pt idx="131">
                  <c:v>Julio</c:v>
                </c:pt>
                <c:pt idx="132">
                  <c:v>Julio</c:v>
                </c:pt>
                <c:pt idx="133">
                  <c:v>Julio</c:v>
                </c:pt>
                <c:pt idx="134">
                  <c:v>Julio</c:v>
                </c:pt>
                <c:pt idx="135">
                  <c:v>Julio</c:v>
                </c:pt>
                <c:pt idx="136">
                  <c:v>Julio</c:v>
                </c:pt>
                <c:pt idx="137">
                  <c:v>Julio</c:v>
                </c:pt>
                <c:pt idx="138">
                  <c:v>Julio</c:v>
                </c:pt>
                <c:pt idx="139">
                  <c:v>Julio</c:v>
                </c:pt>
                <c:pt idx="140">
                  <c:v>Julio</c:v>
                </c:pt>
                <c:pt idx="141">
                  <c:v>Julio</c:v>
                </c:pt>
                <c:pt idx="142">
                  <c:v>Julio</c:v>
                </c:pt>
                <c:pt idx="143">
                  <c:v>Julio</c:v>
                </c:pt>
                <c:pt idx="144">
                  <c:v>Julio</c:v>
                </c:pt>
                <c:pt idx="145">
                  <c:v>Julio</c:v>
                </c:pt>
                <c:pt idx="146">
                  <c:v>Agosto</c:v>
                </c:pt>
                <c:pt idx="147">
                  <c:v>Agosto</c:v>
                </c:pt>
                <c:pt idx="148">
                  <c:v>Agosto</c:v>
                </c:pt>
                <c:pt idx="149">
                  <c:v>Agosto</c:v>
                </c:pt>
                <c:pt idx="150">
                  <c:v>Agosto</c:v>
                </c:pt>
                <c:pt idx="151">
                  <c:v>Agosto</c:v>
                </c:pt>
                <c:pt idx="152">
                  <c:v>Agosto</c:v>
                </c:pt>
                <c:pt idx="153">
                  <c:v>Agosto</c:v>
                </c:pt>
                <c:pt idx="154">
                  <c:v>Agosto</c:v>
                </c:pt>
                <c:pt idx="155">
                  <c:v>Agosto</c:v>
                </c:pt>
                <c:pt idx="156">
                  <c:v>Agosto</c:v>
                </c:pt>
                <c:pt idx="157">
                  <c:v>Agosto</c:v>
                </c:pt>
                <c:pt idx="158">
                  <c:v>Agosto</c:v>
                </c:pt>
                <c:pt idx="159">
                  <c:v>Agosto</c:v>
                </c:pt>
                <c:pt idx="160">
                  <c:v>Agosto</c:v>
                </c:pt>
                <c:pt idx="161">
                  <c:v>Agosto</c:v>
                </c:pt>
                <c:pt idx="162">
                  <c:v>Agosto</c:v>
                </c:pt>
                <c:pt idx="163">
                  <c:v>Agosto</c:v>
                </c:pt>
                <c:pt idx="164">
                  <c:v>Agosto</c:v>
                </c:pt>
                <c:pt idx="165">
                  <c:v>Agosto</c:v>
                </c:pt>
                <c:pt idx="166">
                  <c:v>Agosto</c:v>
                </c:pt>
                <c:pt idx="167">
                  <c:v>Septiembre</c:v>
                </c:pt>
                <c:pt idx="168">
                  <c:v>Septiembre</c:v>
                </c:pt>
                <c:pt idx="169">
                  <c:v>Septiembre</c:v>
                </c:pt>
                <c:pt idx="170">
                  <c:v>Septiembre</c:v>
                </c:pt>
                <c:pt idx="171">
                  <c:v>Septiembre</c:v>
                </c:pt>
                <c:pt idx="172">
                  <c:v>Septiembre</c:v>
                </c:pt>
                <c:pt idx="173">
                  <c:v>Septiembre</c:v>
                </c:pt>
                <c:pt idx="174">
                  <c:v>Septiembre</c:v>
                </c:pt>
                <c:pt idx="175">
                  <c:v>Septiembre</c:v>
                </c:pt>
                <c:pt idx="176">
                  <c:v>Septiembre</c:v>
                </c:pt>
                <c:pt idx="177">
                  <c:v>Septiembre</c:v>
                </c:pt>
                <c:pt idx="178">
                  <c:v>Septiembre</c:v>
                </c:pt>
                <c:pt idx="179">
                  <c:v>Septiembre</c:v>
                </c:pt>
                <c:pt idx="180">
                  <c:v>Septiembre</c:v>
                </c:pt>
                <c:pt idx="181">
                  <c:v>Septiembre</c:v>
                </c:pt>
                <c:pt idx="182">
                  <c:v>Septiembre</c:v>
                </c:pt>
                <c:pt idx="183">
                  <c:v>Septiembre</c:v>
                </c:pt>
                <c:pt idx="184">
                  <c:v>Septiembre</c:v>
                </c:pt>
                <c:pt idx="185">
                  <c:v>Septiembre</c:v>
                </c:pt>
                <c:pt idx="186">
                  <c:v>Septiembre</c:v>
                </c:pt>
                <c:pt idx="187">
                  <c:v>Septiembre</c:v>
                </c:pt>
                <c:pt idx="188">
                  <c:v>Octubre</c:v>
                </c:pt>
                <c:pt idx="189">
                  <c:v>Octubre</c:v>
                </c:pt>
                <c:pt idx="190">
                  <c:v>Octubre</c:v>
                </c:pt>
                <c:pt idx="191">
                  <c:v>Octubre</c:v>
                </c:pt>
                <c:pt idx="192">
                  <c:v>Octubre</c:v>
                </c:pt>
                <c:pt idx="193">
                  <c:v>Octubre</c:v>
                </c:pt>
                <c:pt idx="194">
                  <c:v>Octubre</c:v>
                </c:pt>
                <c:pt idx="195">
                  <c:v>Octubre</c:v>
                </c:pt>
                <c:pt idx="196">
                  <c:v>Octubre</c:v>
                </c:pt>
                <c:pt idx="197">
                  <c:v>Octubre</c:v>
                </c:pt>
                <c:pt idx="198">
                  <c:v>Octubre</c:v>
                </c:pt>
                <c:pt idx="199">
                  <c:v>Octubre</c:v>
                </c:pt>
                <c:pt idx="200">
                  <c:v>Octubre</c:v>
                </c:pt>
                <c:pt idx="201">
                  <c:v>Octubre</c:v>
                </c:pt>
                <c:pt idx="202">
                  <c:v>Octubre</c:v>
                </c:pt>
                <c:pt idx="203">
                  <c:v>Octubre</c:v>
                </c:pt>
                <c:pt idx="204">
                  <c:v>Octubre</c:v>
                </c:pt>
                <c:pt idx="205">
                  <c:v>Octubre</c:v>
                </c:pt>
                <c:pt idx="206">
                  <c:v>Octubre</c:v>
                </c:pt>
                <c:pt idx="207">
                  <c:v>Octubre</c:v>
                </c:pt>
                <c:pt idx="208">
                  <c:v>Octubre</c:v>
                </c:pt>
                <c:pt idx="209">
                  <c:v>Noviembre</c:v>
                </c:pt>
                <c:pt idx="210">
                  <c:v>Noviembre</c:v>
                </c:pt>
                <c:pt idx="211">
                  <c:v>Noviembre</c:v>
                </c:pt>
                <c:pt idx="212">
                  <c:v>Noviembre</c:v>
                </c:pt>
                <c:pt idx="213">
                  <c:v>Noviembre</c:v>
                </c:pt>
                <c:pt idx="214">
                  <c:v>Noviembre</c:v>
                </c:pt>
                <c:pt idx="215">
                  <c:v>Noviembre</c:v>
                </c:pt>
                <c:pt idx="216">
                  <c:v>Noviembre</c:v>
                </c:pt>
                <c:pt idx="217">
                  <c:v>Noviembre</c:v>
                </c:pt>
                <c:pt idx="218">
                  <c:v>Noviembre</c:v>
                </c:pt>
                <c:pt idx="219">
                  <c:v>Noviembre</c:v>
                </c:pt>
                <c:pt idx="220">
                  <c:v>Noviembre</c:v>
                </c:pt>
                <c:pt idx="221">
                  <c:v>Noviembre</c:v>
                </c:pt>
                <c:pt idx="222">
                  <c:v>Noviembre</c:v>
                </c:pt>
                <c:pt idx="223">
                  <c:v>Noviembre</c:v>
                </c:pt>
                <c:pt idx="224">
                  <c:v>Noviembre</c:v>
                </c:pt>
                <c:pt idx="225">
                  <c:v>Noviembre</c:v>
                </c:pt>
                <c:pt idx="226">
                  <c:v>Noviembre</c:v>
                </c:pt>
                <c:pt idx="227">
                  <c:v>Noviembre</c:v>
                </c:pt>
                <c:pt idx="228">
                  <c:v>Noviembre</c:v>
                </c:pt>
                <c:pt idx="229">
                  <c:v>Noviembre</c:v>
                </c:pt>
                <c:pt idx="230">
                  <c:v>Diciembre</c:v>
                </c:pt>
                <c:pt idx="231">
                  <c:v>Diciembre</c:v>
                </c:pt>
                <c:pt idx="232">
                  <c:v>Diciembre</c:v>
                </c:pt>
                <c:pt idx="233">
                  <c:v>Diciembre</c:v>
                </c:pt>
                <c:pt idx="234">
                  <c:v>Diciembre</c:v>
                </c:pt>
                <c:pt idx="235">
                  <c:v>Diciembre</c:v>
                </c:pt>
                <c:pt idx="236">
                  <c:v>Diciembre</c:v>
                </c:pt>
                <c:pt idx="237">
                  <c:v>Diciembre</c:v>
                </c:pt>
                <c:pt idx="238">
                  <c:v>Diciembre</c:v>
                </c:pt>
                <c:pt idx="239">
                  <c:v>Diciembre</c:v>
                </c:pt>
                <c:pt idx="240">
                  <c:v>Diciembre</c:v>
                </c:pt>
                <c:pt idx="241">
                  <c:v>Diciembre</c:v>
                </c:pt>
                <c:pt idx="242">
                  <c:v>Diciembre</c:v>
                </c:pt>
                <c:pt idx="243">
                  <c:v>Diciembre</c:v>
                </c:pt>
                <c:pt idx="244">
                  <c:v>Diciembre</c:v>
                </c:pt>
                <c:pt idx="245">
                  <c:v>Diciembre</c:v>
                </c:pt>
                <c:pt idx="246">
                  <c:v>Diciembre</c:v>
                </c:pt>
                <c:pt idx="247">
                  <c:v>Diciembre</c:v>
                </c:pt>
                <c:pt idx="248">
                  <c:v>Diciembre</c:v>
                </c:pt>
                <c:pt idx="249">
                  <c:v>Diciembre</c:v>
                </c:pt>
                <c:pt idx="250">
                  <c:v>Diciembre</c:v>
                </c:pt>
              </c:strCache>
            </c:strRef>
          </c:cat>
          <c:val>
            <c:numRef>
              <c:f>Hoja1!$D$2:$D$252</c:f>
              <c:numCache>
                <c:formatCode>0.00</c:formatCode>
                <c:ptCount val="251"/>
                <c:pt idx="0">
                  <c:v>277.50220458553787</c:v>
                </c:pt>
                <c:pt idx="1">
                  <c:v>277.59406231628452</c:v>
                </c:pt>
                <c:pt idx="2">
                  <c:v>274.56275720164604</c:v>
                </c:pt>
                <c:pt idx="3">
                  <c:v>276.03248089359198</c:v>
                </c:pt>
                <c:pt idx="4">
                  <c:v>275.75690770135213</c:v>
                </c:pt>
                <c:pt idx="5">
                  <c:v>273.91975308641975</c:v>
                </c:pt>
                <c:pt idx="6">
                  <c:v>292.65873015873012</c:v>
                </c:pt>
                <c:pt idx="7">
                  <c:v>277.31848912404467</c:v>
                </c:pt>
                <c:pt idx="8">
                  <c:v>281.81951793062899</c:v>
                </c:pt>
                <c:pt idx="9">
                  <c:v>287.60655496766606</c:v>
                </c:pt>
                <c:pt idx="10">
                  <c:v>288.4332745443856</c:v>
                </c:pt>
                <c:pt idx="11">
                  <c:v>307.53968253968253</c:v>
                </c:pt>
                <c:pt idx="12">
                  <c:v>310.01984126984127</c:v>
                </c:pt>
                <c:pt idx="13">
                  <c:v>286.32054673721336</c:v>
                </c:pt>
                <c:pt idx="14">
                  <c:v>305.0595238095238</c:v>
                </c:pt>
                <c:pt idx="15">
                  <c:v>282.37066431510874</c:v>
                </c:pt>
                <c:pt idx="16">
                  <c:v>285.31011169900057</c:v>
                </c:pt>
                <c:pt idx="17">
                  <c:v>286.32054673721336</c:v>
                </c:pt>
                <c:pt idx="18">
                  <c:v>285.49382716049382</c:v>
                </c:pt>
                <c:pt idx="19">
                  <c:v>289.1681363903586</c:v>
                </c:pt>
                <c:pt idx="20">
                  <c:v>286.41240446796002</c:v>
                </c:pt>
                <c:pt idx="21">
                  <c:v>281.08465608465605</c:v>
                </c:pt>
                <c:pt idx="22">
                  <c:v>280.3497942386831</c:v>
                </c:pt>
                <c:pt idx="23">
                  <c:v>278.32892416225747</c:v>
                </c:pt>
                <c:pt idx="24">
                  <c:v>279.79864785420335</c:v>
                </c:pt>
                <c:pt idx="25">
                  <c:v>277.77777777777777</c:v>
                </c:pt>
                <c:pt idx="26">
                  <c:v>277.86963550852437</c:v>
                </c:pt>
                <c:pt idx="27">
                  <c:v>272.4500293944738</c:v>
                </c:pt>
                <c:pt idx="28">
                  <c:v>268.95943562610228</c:v>
                </c:pt>
                <c:pt idx="29">
                  <c:v>270.24544385655491</c:v>
                </c:pt>
                <c:pt idx="30">
                  <c:v>268.95943562610228</c:v>
                </c:pt>
                <c:pt idx="31">
                  <c:v>268.95943562610228</c:v>
                </c:pt>
                <c:pt idx="32">
                  <c:v>272.72560258671365</c:v>
                </c:pt>
                <c:pt idx="33">
                  <c:v>272.72560258671365</c:v>
                </c:pt>
                <c:pt idx="34">
                  <c:v>269.05129335684887</c:v>
                </c:pt>
                <c:pt idx="35">
                  <c:v>271.34773662551436</c:v>
                </c:pt>
                <c:pt idx="36">
                  <c:v>265.0095532039976</c:v>
                </c:pt>
                <c:pt idx="37">
                  <c:v>262.71310993533211</c:v>
                </c:pt>
                <c:pt idx="38">
                  <c:v>256.9260728982951</c:v>
                </c:pt>
                <c:pt idx="39">
                  <c:v>259.31437389770718</c:v>
                </c:pt>
                <c:pt idx="40">
                  <c:v>258.76322751322749</c:v>
                </c:pt>
                <c:pt idx="41">
                  <c:v>260.04923574368019</c:v>
                </c:pt>
                <c:pt idx="42">
                  <c:v>262.07010582010577</c:v>
                </c:pt>
                <c:pt idx="43">
                  <c:v>258.12022339800114</c:v>
                </c:pt>
                <c:pt idx="44">
                  <c:v>273.7360376249265</c:v>
                </c:pt>
                <c:pt idx="45">
                  <c:v>251.23089359200469</c:v>
                </c:pt>
                <c:pt idx="46">
                  <c:v>255.54820693709581</c:v>
                </c:pt>
                <c:pt idx="47">
                  <c:v>256.09935332157551</c:v>
                </c:pt>
                <c:pt idx="48">
                  <c:v>257.20164609053495</c:v>
                </c:pt>
                <c:pt idx="49">
                  <c:v>258.48765432098764</c:v>
                </c:pt>
                <c:pt idx="50">
                  <c:v>260.87595532039973</c:v>
                </c:pt>
                <c:pt idx="51">
                  <c:v>266.29556143445029</c:v>
                </c:pt>
                <c:pt idx="52">
                  <c:v>265.65255731922394</c:v>
                </c:pt>
                <c:pt idx="53">
                  <c:v>261.88639035861257</c:v>
                </c:pt>
                <c:pt idx="54">
                  <c:v>265.2851263962375</c:v>
                </c:pt>
                <c:pt idx="55">
                  <c:v>270.42915931804816</c:v>
                </c:pt>
                <c:pt idx="56">
                  <c:v>267.76528512639624</c:v>
                </c:pt>
                <c:pt idx="57">
                  <c:v>279.79864785420335</c:v>
                </c:pt>
                <c:pt idx="58">
                  <c:v>267.21413874191649</c:v>
                </c:pt>
                <c:pt idx="59">
                  <c:v>268.77572016460903</c:v>
                </c:pt>
                <c:pt idx="60">
                  <c:v>270.70473251028801</c:v>
                </c:pt>
                <c:pt idx="61">
                  <c:v>252.70061728395058</c:v>
                </c:pt>
                <c:pt idx="62">
                  <c:v>243.97413286302174</c:v>
                </c:pt>
                <c:pt idx="63">
                  <c:v>246.45429159318044</c:v>
                </c:pt>
                <c:pt idx="64">
                  <c:v>255.91563786008228</c:v>
                </c:pt>
                <c:pt idx="65">
                  <c:v>254.99706055261609</c:v>
                </c:pt>
                <c:pt idx="66">
                  <c:v>256.83421516754845</c:v>
                </c:pt>
                <c:pt idx="67">
                  <c:v>261.79453262786592</c:v>
                </c:pt>
                <c:pt idx="68">
                  <c:v>260.41666666666663</c:v>
                </c:pt>
                <c:pt idx="69">
                  <c:v>256.00749559082891</c:v>
                </c:pt>
                <c:pt idx="70">
                  <c:v>256.37492651381535</c:v>
                </c:pt>
                <c:pt idx="71">
                  <c:v>262.62125220458552</c:v>
                </c:pt>
                <c:pt idx="72">
                  <c:v>254.90520282186947</c:v>
                </c:pt>
                <c:pt idx="73">
                  <c:v>258.48765432098764</c:v>
                </c:pt>
                <c:pt idx="74">
                  <c:v>258.57951205173424</c:v>
                </c:pt>
                <c:pt idx="75">
                  <c:v>258.21208112874774</c:v>
                </c:pt>
                <c:pt idx="76">
                  <c:v>260.50852439741328</c:v>
                </c:pt>
                <c:pt idx="77">
                  <c:v>258.02836566725455</c:v>
                </c:pt>
                <c:pt idx="78">
                  <c:v>256.28306878306876</c:v>
                </c:pt>
                <c:pt idx="79">
                  <c:v>254.17034097589649</c:v>
                </c:pt>
                <c:pt idx="80">
                  <c:v>257.66093474426805</c:v>
                </c:pt>
                <c:pt idx="81">
                  <c:v>253.06804820693708</c:v>
                </c:pt>
                <c:pt idx="82">
                  <c:v>260.78409758965313</c:v>
                </c:pt>
                <c:pt idx="83">
                  <c:v>261.05967078189298</c:v>
                </c:pt>
                <c:pt idx="84">
                  <c:v>264.917695473251</c:v>
                </c:pt>
                <c:pt idx="85">
                  <c:v>267.67342739564958</c:v>
                </c:pt>
                <c:pt idx="86">
                  <c:v>264.917695473251</c:v>
                </c:pt>
                <c:pt idx="87">
                  <c:v>258.21208112874774</c:v>
                </c:pt>
                <c:pt idx="88">
                  <c:v>260.50852439741328</c:v>
                </c:pt>
                <c:pt idx="89">
                  <c:v>259.40623162845384</c:v>
                </c:pt>
                <c:pt idx="90">
                  <c:v>265.8362727807172</c:v>
                </c:pt>
                <c:pt idx="91">
                  <c:v>258.76322751322749</c:v>
                </c:pt>
                <c:pt idx="92">
                  <c:v>260.78409758965313</c:v>
                </c:pt>
                <c:pt idx="93">
                  <c:v>261.15152851263957</c:v>
                </c:pt>
                <c:pt idx="94">
                  <c:v>254.90520282186947</c:v>
                </c:pt>
                <c:pt idx="95">
                  <c:v>251.04717813051144</c:v>
                </c:pt>
                <c:pt idx="96">
                  <c:v>251.78203997648438</c:v>
                </c:pt>
                <c:pt idx="97">
                  <c:v>250.03674309229862</c:v>
                </c:pt>
                <c:pt idx="98">
                  <c:v>252.97619047619045</c:v>
                </c:pt>
                <c:pt idx="99">
                  <c:v>258.39579659024099</c:v>
                </c:pt>
                <c:pt idx="100">
                  <c:v>256.28306878306876</c:v>
                </c:pt>
                <c:pt idx="101">
                  <c:v>256.28306878306876</c:v>
                </c:pt>
                <c:pt idx="102">
                  <c:v>254.90520282186947</c:v>
                </c:pt>
                <c:pt idx="103">
                  <c:v>258.21208112874774</c:v>
                </c:pt>
                <c:pt idx="104">
                  <c:v>256.74235743680185</c:v>
                </c:pt>
                <c:pt idx="105">
                  <c:v>260.41666666666663</c:v>
                </c:pt>
                <c:pt idx="106">
                  <c:v>260.50852439741328</c:v>
                </c:pt>
                <c:pt idx="107">
                  <c:v>257.75279247501464</c:v>
                </c:pt>
                <c:pt idx="108">
                  <c:v>256.37492651381535</c:v>
                </c:pt>
                <c:pt idx="109">
                  <c:v>255.82378012933566</c:v>
                </c:pt>
                <c:pt idx="110">
                  <c:v>253.43547912992355</c:v>
                </c:pt>
                <c:pt idx="111">
                  <c:v>256.00749559082891</c:v>
                </c:pt>
                <c:pt idx="112">
                  <c:v>250.95532039976482</c:v>
                </c:pt>
                <c:pt idx="113">
                  <c:v>251.87389770723101</c:v>
                </c:pt>
                <c:pt idx="114">
                  <c:v>250.12860082304525</c:v>
                </c:pt>
                <c:pt idx="115">
                  <c:v>250.03674309229862</c:v>
                </c:pt>
                <c:pt idx="116">
                  <c:v>252.60875955320398</c:v>
                </c:pt>
                <c:pt idx="117">
                  <c:v>259.77366255144028</c:v>
                </c:pt>
                <c:pt idx="118">
                  <c:v>257.3853615520282</c:v>
                </c:pt>
                <c:pt idx="119">
                  <c:v>256.46678424456201</c:v>
                </c:pt>
                <c:pt idx="120">
                  <c:v>249.4855967078189</c:v>
                </c:pt>
                <c:pt idx="121">
                  <c:v>248.29144620811286</c:v>
                </c:pt>
                <c:pt idx="122">
                  <c:v>245.07642563198115</c:v>
                </c:pt>
                <c:pt idx="123">
                  <c:v>243.79041740152849</c:v>
                </c:pt>
                <c:pt idx="124">
                  <c:v>238.2789535567313</c:v>
                </c:pt>
                <c:pt idx="125">
                  <c:v>240.66725455614343</c:v>
                </c:pt>
                <c:pt idx="126">
                  <c:v>241.86140505584947</c:v>
                </c:pt>
                <c:pt idx="127">
                  <c:v>244.34156378600821</c:v>
                </c:pt>
                <c:pt idx="128">
                  <c:v>244.34156378600821</c:v>
                </c:pt>
                <c:pt idx="129">
                  <c:v>242.50440917107582</c:v>
                </c:pt>
                <c:pt idx="130">
                  <c:v>243.60670194003524</c:v>
                </c:pt>
                <c:pt idx="131">
                  <c:v>248.93445032333918</c:v>
                </c:pt>
                <c:pt idx="132">
                  <c:v>249.4855967078189</c:v>
                </c:pt>
                <c:pt idx="133">
                  <c:v>250.95532039976482</c:v>
                </c:pt>
                <c:pt idx="134">
                  <c:v>250.22045855379187</c:v>
                </c:pt>
                <c:pt idx="135">
                  <c:v>245.99500293944735</c:v>
                </c:pt>
                <c:pt idx="136">
                  <c:v>245.99500293944735</c:v>
                </c:pt>
                <c:pt idx="137">
                  <c:v>244.34156378600821</c:v>
                </c:pt>
                <c:pt idx="138">
                  <c:v>242.68812463256904</c:v>
                </c:pt>
                <c:pt idx="139">
                  <c:v>236.80922986478541</c:v>
                </c:pt>
                <c:pt idx="140">
                  <c:v>242.4125514403292</c:v>
                </c:pt>
                <c:pt idx="141">
                  <c:v>240.20796590241031</c:v>
                </c:pt>
                <c:pt idx="142">
                  <c:v>243.69855967078186</c:v>
                </c:pt>
                <c:pt idx="143">
                  <c:v>238.55452674897117</c:v>
                </c:pt>
                <c:pt idx="144">
                  <c:v>238.92195767195764</c:v>
                </c:pt>
                <c:pt idx="145">
                  <c:v>239.38124632569074</c:v>
                </c:pt>
                <c:pt idx="146">
                  <c:v>244.43342151675483</c:v>
                </c:pt>
                <c:pt idx="147">
                  <c:v>244.06599059376833</c:v>
                </c:pt>
                <c:pt idx="148">
                  <c:v>246.32569077013517</c:v>
                </c:pt>
                <c:pt idx="149">
                  <c:v>247.28101116990004</c:v>
                </c:pt>
                <c:pt idx="150">
                  <c:v>241.67768959435622</c:v>
                </c:pt>
                <c:pt idx="151">
                  <c:v>243.51484420928864</c:v>
                </c:pt>
                <c:pt idx="152">
                  <c:v>241.12654320987653</c:v>
                </c:pt>
                <c:pt idx="153">
                  <c:v>240.20796590241031</c:v>
                </c:pt>
                <c:pt idx="154">
                  <c:v>237.8196649029982</c:v>
                </c:pt>
                <c:pt idx="155">
                  <c:v>238.46266901822455</c:v>
                </c:pt>
                <c:pt idx="156">
                  <c:v>235.70693709582596</c:v>
                </c:pt>
                <c:pt idx="157">
                  <c:v>236.16622574955906</c:v>
                </c:pt>
                <c:pt idx="158">
                  <c:v>236.53365667254553</c:v>
                </c:pt>
                <c:pt idx="159">
                  <c:v>236.44179894179891</c:v>
                </c:pt>
                <c:pt idx="160">
                  <c:v>240.11610817166371</c:v>
                </c:pt>
                <c:pt idx="161">
                  <c:v>237.3603762492651</c:v>
                </c:pt>
                <c:pt idx="162">
                  <c:v>238.55452674897117</c:v>
                </c:pt>
                <c:pt idx="163">
                  <c:v>235.33950617283949</c:v>
                </c:pt>
                <c:pt idx="164">
                  <c:v>237.3603762492651</c:v>
                </c:pt>
                <c:pt idx="165">
                  <c:v>244.98456790123456</c:v>
                </c:pt>
                <c:pt idx="166">
                  <c:v>243.88227513227511</c:v>
                </c:pt>
                <c:pt idx="167">
                  <c:v>242.32069370958257</c:v>
                </c:pt>
                <c:pt idx="168">
                  <c:v>240.39168136390356</c:v>
                </c:pt>
                <c:pt idx="169">
                  <c:v>240.29982363315693</c:v>
                </c:pt>
                <c:pt idx="170">
                  <c:v>240.29982363315693</c:v>
                </c:pt>
                <c:pt idx="171">
                  <c:v>237.8196649029982</c:v>
                </c:pt>
                <c:pt idx="172">
                  <c:v>237.45223398001173</c:v>
                </c:pt>
                <c:pt idx="173">
                  <c:v>235.53240740740736</c:v>
                </c:pt>
                <c:pt idx="174">
                  <c:v>238.00338036449145</c:v>
                </c:pt>
                <c:pt idx="175">
                  <c:v>235.61507936507934</c:v>
                </c:pt>
                <c:pt idx="176">
                  <c:v>237.54409171075835</c:v>
                </c:pt>
                <c:pt idx="177">
                  <c:v>238.09523809523807</c:v>
                </c:pt>
                <c:pt idx="178">
                  <c:v>239.93239271017046</c:v>
                </c:pt>
                <c:pt idx="179">
                  <c:v>235.70693709582596</c:v>
                </c:pt>
                <c:pt idx="180">
                  <c:v>235.61507936507934</c:v>
                </c:pt>
                <c:pt idx="181">
                  <c:v>236.25808348030569</c:v>
                </c:pt>
                <c:pt idx="182">
                  <c:v>237.54409171075835</c:v>
                </c:pt>
                <c:pt idx="183">
                  <c:v>241.40211640211638</c:v>
                </c:pt>
                <c:pt idx="184">
                  <c:v>237.45223398001173</c:v>
                </c:pt>
                <c:pt idx="185">
                  <c:v>240.11610817166371</c:v>
                </c:pt>
                <c:pt idx="186">
                  <c:v>241.86140505584947</c:v>
                </c:pt>
                <c:pt idx="187">
                  <c:v>246.36243386243385</c:v>
                </c:pt>
                <c:pt idx="188">
                  <c:v>249.21002351557905</c:v>
                </c:pt>
                <c:pt idx="189">
                  <c:v>250.95532039976482</c:v>
                </c:pt>
                <c:pt idx="190">
                  <c:v>250.31231628453847</c:v>
                </c:pt>
                <c:pt idx="191">
                  <c:v>252.05761316872426</c:v>
                </c:pt>
                <c:pt idx="192">
                  <c:v>253.2517636684303</c:v>
                </c:pt>
                <c:pt idx="193">
                  <c:v>252.42504409171073</c:v>
                </c:pt>
                <c:pt idx="194">
                  <c:v>255.27263374485594</c:v>
                </c:pt>
                <c:pt idx="195">
                  <c:v>254.81334509112284</c:v>
                </c:pt>
                <c:pt idx="196">
                  <c:v>253.7110523221634</c:v>
                </c:pt>
                <c:pt idx="197">
                  <c:v>251.87389770723101</c:v>
                </c:pt>
                <c:pt idx="198">
                  <c:v>254.35405643738974</c:v>
                </c:pt>
                <c:pt idx="199">
                  <c:v>254.44591416813637</c:v>
                </c:pt>
                <c:pt idx="200">
                  <c:v>251.96575543797763</c:v>
                </c:pt>
                <c:pt idx="201">
                  <c:v>250.40417401528509</c:v>
                </c:pt>
                <c:pt idx="202">
                  <c:v>252.05761316872426</c:v>
                </c:pt>
                <c:pt idx="203">
                  <c:v>259.31437389770718</c:v>
                </c:pt>
                <c:pt idx="204">
                  <c:v>257.10978835978835</c:v>
                </c:pt>
                <c:pt idx="205">
                  <c:v>257.4772192827748</c:v>
                </c:pt>
                <c:pt idx="206">
                  <c:v>257.8446502057613</c:v>
                </c:pt>
                <c:pt idx="207">
                  <c:v>255.91563786008228</c:v>
                </c:pt>
                <c:pt idx="208">
                  <c:v>253.80291005291002</c:v>
                </c:pt>
                <c:pt idx="209">
                  <c:v>250.22045855379187</c:v>
                </c:pt>
                <c:pt idx="210">
                  <c:v>250.31231628453847</c:v>
                </c:pt>
                <c:pt idx="211">
                  <c:v>248.01587301587298</c:v>
                </c:pt>
                <c:pt idx="212">
                  <c:v>245.2601410934744</c:v>
                </c:pt>
                <c:pt idx="213">
                  <c:v>245.35199882422103</c:v>
                </c:pt>
                <c:pt idx="214">
                  <c:v>243.51484420928864</c:v>
                </c:pt>
                <c:pt idx="215">
                  <c:v>241.03468547912991</c:v>
                </c:pt>
                <c:pt idx="216">
                  <c:v>240.02425044091709</c:v>
                </c:pt>
                <c:pt idx="217">
                  <c:v>239.93239271017046</c:v>
                </c:pt>
                <c:pt idx="218">
                  <c:v>238.73824221046442</c:v>
                </c:pt>
                <c:pt idx="219">
                  <c:v>237.45223398001173</c:v>
                </c:pt>
                <c:pt idx="220">
                  <c:v>237.08480305702525</c:v>
                </c:pt>
                <c:pt idx="221">
                  <c:v>237.17666078777188</c:v>
                </c:pt>
                <c:pt idx="222">
                  <c:v>236.901087595532</c:v>
                </c:pt>
                <c:pt idx="223">
                  <c:v>236.80922986478541</c:v>
                </c:pt>
                <c:pt idx="224">
                  <c:v>235.98251028806581</c:v>
                </c:pt>
                <c:pt idx="225">
                  <c:v>238.92195767195764</c:v>
                </c:pt>
                <c:pt idx="226">
                  <c:v>237.8196649029982</c:v>
                </c:pt>
                <c:pt idx="227">
                  <c:v>238.6463844797178</c:v>
                </c:pt>
                <c:pt idx="228">
                  <c:v>239.74867724867721</c:v>
                </c:pt>
                <c:pt idx="229">
                  <c:v>237.54409171075835</c:v>
                </c:pt>
                <c:pt idx="230">
                  <c:v>239.28938859494411</c:v>
                </c:pt>
                <c:pt idx="231">
                  <c:v>240.66725455614343</c:v>
                </c:pt>
                <c:pt idx="232">
                  <c:v>243.14741328630214</c:v>
                </c:pt>
                <c:pt idx="233">
                  <c:v>245.53571428571425</c:v>
                </c:pt>
                <c:pt idx="234">
                  <c:v>243.14741328630214</c:v>
                </c:pt>
                <c:pt idx="235">
                  <c:v>234.69650205761315</c:v>
                </c:pt>
                <c:pt idx="236">
                  <c:v>235.43136390358609</c:v>
                </c:pt>
                <c:pt idx="237">
                  <c:v>232.85934744268076</c:v>
                </c:pt>
                <c:pt idx="238">
                  <c:v>231.02219282774837</c:v>
                </c:pt>
                <c:pt idx="239">
                  <c:v>228.45017636684301</c:v>
                </c:pt>
                <c:pt idx="240">
                  <c:v>227.71531452087007</c:v>
                </c:pt>
                <c:pt idx="241">
                  <c:v>225.14329805996471</c:v>
                </c:pt>
                <c:pt idx="242">
                  <c:v>224.40843621399173</c:v>
                </c:pt>
                <c:pt idx="243">
                  <c:v>225.41887125220455</c:v>
                </c:pt>
                <c:pt idx="244">
                  <c:v>223.94914756025864</c:v>
                </c:pt>
                <c:pt idx="245">
                  <c:v>222.7549970605526</c:v>
                </c:pt>
                <c:pt idx="246">
                  <c:v>222.66313932980597</c:v>
                </c:pt>
                <c:pt idx="247">
                  <c:v>223.76543209876542</c:v>
                </c:pt>
                <c:pt idx="248">
                  <c:v>220.64226925338033</c:v>
                </c:pt>
                <c:pt idx="249">
                  <c:v>222.38756613756613</c:v>
                </c:pt>
                <c:pt idx="250">
                  <c:v>222.38756613756613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Hoja1!$E$1</c:f>
              <c:strCache>
                <c:ptCount val="1"/>
                <c:pt idx="0">
                  <c:v>2014</c:v>
                </c:pt>
              </c:strCache>
            </c:strRef>
          </c:tx>
          <c:spPr>
            <a:ln w="38100">
              <a:solidFill>
                <a:srgbClr val="00B0F0"/>
              </a:solidFill>
            </a:ln>
          </c:spPr>
          <c:marker>
            <c:symbol val="none"/>
          </c:marker>
          <c:cat>
            <c:strRef>
              <c:f>Hoja1!$A$2:$A$252</c:f>
              <c:strCache>
                <c:ptCount val="251"/>
                <c:pt idx="0">
                  <c:v>Enero</c:v>
                </c:pt>
                <c:pt idx="1">
                  <c:v>Enero</c:v>
                </c:pt>
                <c:pt idx="2">
                  <c:v>Enero</c:v>
                </c:pt>
                <c:pt idx="3">
                  <c:v>Enero</c:v>
                </c:pt>
                <c:pt idx="4">
                  <c:v>Enero</c:v>
                </c:pt>
                <c:pt idx="5">
                  <c:v>Enero</c:v>
                </c:pt>
                <c:pt idx="6">
                  <c:v>Enero</c:v>
                </c:pt>
                <c:pt idx="7">
                  <c:v>Enero</c:v>
                </c:pt>
                <c:pt idx="8">
                  <c:v>Enero</c:v>
                </c:pt>
                <c:pt idx="9">
                  <c:v>Enero</c:v>
                </c:pt>
                <c:pt idx="10">
                  <c:v>Enero</c:v>
                </c:pt>
                <c:pt idx="11">
                  <c:v>Enero</c:v>
                </c:pt>
                <c:pt idx="12">
                  <c:v>Enero</c:v>
                </c:pt>
                <c:pt idx="13">
                  <c:v>Enero</c:v>
                </c:pt>
                <c:pt idx="14">
                  <c:v>Enero</c:v>
                </c:pt>
                <c:pt idx="15">
                  <c:v>Enero</c:v>
                </c:pt>
                <c:pt idx="16">
                  <c:v>Enero</c:v>
                </c:pt>
                <c:pt idx="17">
                  <c:v>Enero</c:v>
                </c:pt>
                <c:pt idx="18">
                  <c:v>Enero</c:v>
                </c:pt>
                <c:pt idx="19">
                  <c:v>Enero</c:v>
                </c:pt>
                <c:pt idx="20">
                  <c:v>Enero</c:v>
                </c:pt>
                <c:pt idx="21">
                  <c:v>Febrero</c:v>
                </c:pt>
                <c:pt idx="22">
                  <c:v>Febrero</c:v>
                </c:pt>
                <c:pt idx="23">
                  <c:v>Febrero</c:v>
                </c:pt>
                <c:pt idx="24">
                  <c:v>Febrero</c:v>
                </c:pt>
                <c:pt idx="25">
                  <c:v>Febrero</c:v>
                </c:pt>
                <c:pt idx="26">
                  <c:v>Febrero</c:v>
                </c:pt>
                <c:pt idx="27">
                  <c:v>Febrero</c:v>
                </c:pt>
                <c:pt idx="28">
                  <c:v>Febrero</c:v>
                </c:pt>
                <c:pt idx="29">
                  <c:v>Febrero</c:v>
                </c:pt>
                <c:pt idx="30">
                  <c:v>Febrero</c:v>
                </c:pt>
                <c:pt idx="31">
                  <c:v>Febrero</c:v>
                </c:pt>
                <c:pt idx="32">
                  <c:v>Febrero</c:v>
                </c:pt>
                <c:pt idx="33">
                  <c:v>Febrero</c:v>
                </c:pt>
                <c:pt idx="34">
                  <c:v>Febrero</c:v>
                </c:pt>
                <c:pt idx="35">
                  <c:v>Febrero</c:v>
                </c:pt>
                <c:pt idx="36">
                  <c:v>Febrero</c:v>
                </c:pt>
                <c:pt idx="37">
                  <c:v>Febrero</c:v>
                </c:pt>
                <c:pt idx="38">
                  <c:v>Febrero</c:v>
                </c:pt>
                <c:pt idx="39">
                  <c:v>Febrero</c:v>
                </c:pt>
                <c:pt idx="40">
                  <c:v>Febrero</c:v>
                </c:pt>
                <c:pt idx="41">
                  <c:v>Febrero</c:v>
                </c:pt>
                <c:pt idx="42">
                  <c:v>Marzo</c:v>
                </c:pt>
                <c:pt idx="43">
                  <c:v>Marzo</c:v>
                </c:pt>
                <c:pt idx="44">
                  <c:v>Marzo</c:v>
                </c:pt>
                <c:pt idx="45">
                  <c:v>Marzo</c:v>
                </c:pt>
                <c:pt idx="46">
                  <c:v>Marzo</c:v>
                </c:pt>
                <c:pt idx="47">
                  <c:v>Marzo</c:v>
                </c:pt>
                <c:pt idx="48">
                  <c:v>Marzo</c:v>
                </c:pt>
                <c:pt idx="49">
                  <c:v>Marzo</c:v>
                </c:pt>
                <c:pt idx="50">
                  <c:v>Marzo</c:v>
                </c:pt>
                <c:pt idx="51">
                  <c:v>Marzo</c:v>
                </c:pt>
                <c:pt idx="52">
                  <c:v>Marzo</c:v>
                </c:pt>
                <c:pt idx="53">
                  <c:v>Marzo</c:v>
                </c:pt>
                <c:pt idx="54">
                  <c:v>Marzo</c:v>
                </c:pt>
                <c:pt idx="55">
                  <c:v>Marzo</c:v>
                </c:pt>
                <c:pt idx="56">
                  <c:v>Marzo</c:v>
                </c:pt>
                <c:pt idx="57">
                  <c:v>Marzo</c:v>
                </c:pt>
                <c:pt idx="58">
                  <c:v>Marzo</c:v>
                </c:pt>
                <c:pt idx="59">
                  <c:v>Marzo</c:v>
                </c:pt>
                <c:pt idx="60">
                  <c:v>Marzo</c:v>
                </c:pt>
                <c:pt idx="61">
                  <c:v>Marzo</c:v>
                </c:pt>
                <c:pt idx="62">
                  <c:v>Marzo</c:v>
                </c:pt>
                <c:pt idx="63">
                  <c:v>Abril</c:v>
                </c:pt>
                <c:pt idx="64">
                  <c:v>Abril</c:v>
                </c:pt>
                <c:pt idx="65">
                  <c:v>Abril</c:v>
                </c:pt>
                <c:pt idx="66">
                  <c:v>Abril</c:v>
                </c:pt>
                <c:pt idx="67">
                  <c:v>Abril</c:v>
                </c:pt>
                <c:pt idx="68">
                  <c:v>Abril</c:v>
                </c:pt>
                <c:pt idx="69">
                  <c:v>Abril</c:v>
                </c:pt>
                <c:pt idx="70">
                  <c:v>Abril</c:v>
                </c:pt>
                <c:pt idx="71">
                  <c:v>Abril</c:v>
                </c:pt>
                <c:pt idx="72">
                  <c:v>Abril</c:v>
                </c:pt>
                <c:pt idx="73">
                  <c:v>Abril</c:v>
                </c:pt>
                <c:pt idx="74">
                  <c:v>Abril</c:v>
                </c:pt>
                <c:pt idx="75">
                  <c:v>Abril</c:v>
                </c:pt>
                <c:pt idx="76">
                  <c:v>Abril</c:v>
                </c:pt>
                <c:pt idx="77">
                  <c:v>Abril</c:v>
                </c:pt>
                <c:pt idx="78">
                  <c:v>Abril</c:v>
                </c:pt>
                <c:pt idx="79">
                  <c:v>Abril</c:v>
                </c:pt>
                <c:pt idx="80">
                  <c:v>Abril</c:v>
                </c:pt>
                <c:pt idx="81">
                  <c:v>Abril</c:v>
                </c:pt>
                <c:pt idx="82">
                  <c:v>Abril</c:v>
                </c:pt>
                <c:pt idx="83">
                  <c:v>Abril</c:v>
                </c:pt>
                <c:pt idx="84">
                  <c:v>Mayo</c:v>
                </c:pt>
                <c:pt idx="85">
                  <c:v>Mayo</c:v>
                </c:pt>
                <c:pt idx="86">
                  <c:v>Mayo</c:v>
                </c:pt>
                <c:pt idx="87">
                  <c:v>Mayo</c:v>
                </c:pt>
                <c:pt idx="88">
                  <c:v>Mayo</c:v>
                </c:pt>
                <c:pt idx="89">
                  <c:v>Mayo</c:v>
                </c:pt>
                <c:pt idx="90">
                  <c:v>Mayo</c:v>
                </c:pt>
                <c:pt idx="91">
                  <c:v>Mayo</c:v>
                </c:pt>
                <c:pt idx="92">
                  <c:v>Mayo</c:v>
                </c:pt>
                <c:pt idx="93">
                  <c:v>Mayo</c:v>
                </c:pt>
                <c:pt idx="94">
                  <c:v>Mayo</c:v>
                </c:pt>
                <c:pt idx="95">
                  <c:v>Mayo</c:v>
                </c:pt>
                <c:pt idx="96">
                  <c:v>Mayo</c:v>
                </c:pt>
                <c:pt idx="97">
                  <c:v>Mayo</c:v>
                </c:pt>
                <c:pt idx="98">
                  <c:v>Mayo</c:v>
                </c:pt>
                <c:pt idx="99">
                  <c:v>Mayo</c:v>
                </c:pt>
                <c:pt idx="100">
                  <c:v>Mayo</c:v>
                </c:pt>
                <c:pt idx="101">
                  <c:v>Mayo</c:v>
                </c:pt>
                <c:pt idx="102">
                  <c:v>Mayo</c:v>
                </c:pt>
                <c:pt idx="103">
                  <c:v>Mayo</c:v>
                </c:pt>
                <c:pt idx="104">
                  <c:v>Mayo</c:v>
                </c:pt>
                <c:pt idx="105">
                  <c:v>Junio</c:v>
                </c:pt>
                <c:pt idx="106">
                  <c:v>Junio</c:v>
                </c:pt>
                <c:pt idx="107">
                  <c:v>Junio</c:v>
                </c:pt>
                <c:pt idx="108">
                  <c:v>Junio</c:v>
                </c:pt>
                <c:pt idx="109">
                  <c:v>Junio</c:v>
                </c:pt>
                <c:pt idx="110">
                  <c:v>Junio</c:v>
                </c:pt>
                <c:pt idx="111">
                  <c:v>Junio</c:v>
                </c:pt>
                <c:pt idx="112">
                  <c:v>Junio</c:v>
                </c:pt>
                <c:pt idx="113">
                  <c:v>Junio</c:v>
                </c:pt>
                <c:pt idx="114">
                  <c:v>Junio</c:v>
                </c:pt>
                <c:pt idx="115">
                  <c:v>Junio</c:v>
                </c:pt>
                <c:pt idx="116">
                  <c:v>Junio</c:v>
                </c:pt>
                <c:pt idx="117">
                  <c:v>Junio</c:v>
                </c:pt>
                <c:pt idx="118">
                  <c:v>Junio</c:v>
                </c:pt>
                <c:pt idx="119">
                  <c:v>Junio</c:v>
                </c:pt>
                <c:pt idx="120">
                  <c:v>Junio</c:v>
                </c:pt>
                <c:pt idx="121">
                  <c:v>Junio</c:v>
                </c:pt>
                <c:pt idx="122">
                  <c:v>Junio</c:v>
                </c:pt>
                <c:pt idx="123">
                  <c:v>Junio</c:v>
                </c:pt>
                <c:pt idx="124">
                  <c:v>Junio</c:v>
                </c:pt>
                <c:pt idx="125">
                  <c:v>Julio</c:v>
                </c:pt>
                <c:pt idx="126">
                  <c:v>Julio</c:v>
                </c:pt>
                <c:pt idx="127">
                  <c:v>Julio</c:v>
                </c:pt>
                <c:pt idx="128">
                  <c:v>Julio</c:v>
                </c:pt>
                <c:pt idx="129">
                  <c:v>Julio</c:v>
                </c:pt>
                <c:pt idx="130">
                  <c:v>Julio</c:v>
                </c:pt>
                <c:pt idx="131">
                  <c:v>Julio</c:v>
                </c:pt>
                <c:pt idx="132">
                  <c:v>Julio</c:v>
                </c:pt>
                <c:pt idx="133">
                  <c:v>Julio</c:v>
                </c:pt>
                <c:pt idx="134">
                  <c:v>Julio</c:v>
                </c:pt>
                <c:pt idx="135">
                  <c:v>Julio</c:v>
                </c:pt>
                <c:pt idx="136">
                  <c:v>Julio</c:v>
                </c:pt>
                <c:pt idx="137">
                  <c:v>Julio</c:v>
                </c:pt>
                <c:pt idx="138">
                  <c:v>Julio</c:v>
                </c:pt>
                <c:pt idx="139">
                  <c:v>Julio</c:v>
                </c:pt>
                <c:pt idx="140">
                  <c:v>Julio</c:v>
                </c:pt>
                <c:pt idx="141">
                  <c:v>Julio</c:v>
                </c:pt>
                <c:pt idx="142">
                  <c:v>Julio</c:v>
                </c:pt>
                <c:pt idx="143">
                  <c:v>Julio</c:v>
                </c:pt>
                <c:pt idx="144">
                  <c:v>Julio</c:v>
                </c:pt>
                <c:pt idx="145">
                  <c:v>Julio</c:v>
                </c:pt>
                <c:pt idx="146">
                  <c:v>Agosto</c:v>
                </c:pt>
                <c:pt idx="147">
                  <c:v>Agosto</c:v>
                </c:pt>
                <c:pt idx="148">
                  <c:v>Agosto</c:v>
                </c:pt>
                <c:pt idx="149">
                  <c:v>Agosto</c:v>
                </c:pt>
                <c:pt idx="150">
                  <c:v>Agosto</c:v>
                </c:pt>
                <c:pt idx="151">
                  <c:v>Agosto</c:v>
                </c:pt>
                <c:pt idx="152">
                  <c:v>Agosto</c:v>
                </c:pt>
                <c:pt idx="153">
                  <c:v>Agosto</c:v>
                </c:pt>
                <c:pt idx="154">
                  <c:v>Agosto</c:v>
                </c:pt>
                <c:pt idx="155">
                  <c:v>Agosto</c:v>
                </c:pt>
                <c:pt idx="156">
                  <c:v>Agosto</c:v>
                </c:pt>
                <c:pt idx="157">
                  <c:v>Agosto</c:v>
                </c:pt>
                <c:pt idx="158">
                  <c:v>Agosto</c:v>
                </c:pt>
                <c:pt idx="159">
                  <c:v>Agosto</c:v>
                </c:pt>
                <c:pt idx="160">
                  <c:v>Agosto</c:v>
                </c:pt>
                <c:pt idx="161">
                  <c:v>Agosto</c:v>
                </c:pt>
                <c:pt idx="162">
                  <c:v>Agosto</c:v>
                </c:pt>
                <c:pt idx="163">
                  <c:v>Agosto</c:v>
                </c:pt>
                <c:pt idx="164">
                  <c:v>Agosto</c:v>
                </c:pt>
                <c:pt idx="165">
                  <c:v>Agosto</c:v>
                </c:pt>
                <c:pt idx="166">
                  <c:v>Agosto</c:v>
                </c:pt>
                <c:pt idx="167">
                  <c:v>Septiembre</c:v>
                </c:pt>
                <c:pt idx="168">
                  <c:v>Septiembre</c:v>
                </c:pt>
                <c:pt idx="169">
                  <c:v>Septiembre</c:v>
                </c:pt>
                <c:pt idx="170">
                  <c:v>Septiembre</c:v>
                </c:pt>
                <c:pt idx="171">
                  <c:v>Septiembre</c:v>
                </c:pt>
                <c:pt idx="172">
                  <c:v>Septiembre</c:v>
                </c:pt>
                <c:pt idx="173">
                  <c:v>Septiembre</c:v>
                </c:pt>
                <c:pt idx="174">
                  <c:v>Septiembre</c:v>
                </c:pt>
                <c:pt idx="175">
                  <c:v>Septiembre</c:v>
                </c:pt>
                <c:pt idx="176">
                  <c:v>Septiembre</c:v>
                </c:pt>
                <c:pt idx="177">
                  <c:v>Septiembre</c:v>
                </c:pt>
                <c:pt idx="178">
                  <c:v>Septiembre</c:v>
                </c:pt>
                <c:pt idx="179">
                  <c:v>Septiembre</c:v>
                </c:pt>
                <c:pt idx="180">
                  <c:v>Septiembre</c:v>
                </c:pt>
                <c:pt idx="181">
                  <c:v>Septiembre</c:v>
                </c:pt>
                <c:pt idx="182">
                  <c:v>Septiembre</c:v>
                </c:pt>
                <c:pt idx="183">
                  <c:v>Septiembre</c:v>
                </c:pt>
                <c:pt idx="184">
                  <c:v>Septiembre</c:v>
                </c:pt>
                <c:pt idx="185">
                  <c:v>Septiembre</c:v>
                </c:pt>
                <c:pt idx="186">
                  <c:v>Septiembre</c:v>
                </c:pt>
                <c:pt idx="187">
                  <c:v>Septiembre</c:v>
                </c:pt>
                <c:pt idx="188">
                  <c:v>Octubre</c:v>
                </c:pt>
                <c:pt idx="189">
                  <c:v>Octubre</c:v>
                </c:pt>
                <c:pt idx="190">
                  <c:v>Octubre</c:v>
                </c:pt>
                <c:pt idx="191">
                  <c:v>Octubre</c:v>
                </c:pt>
                <c:pt idx="192">
                  <c:v>Octubre</c:v>
                </c:pt>
                <c:pt idx="193">
                  <c:v>Octubre</c:v>
                </c:pt>
                <c:pt idx="194">
                  <c:v>Octubre</c:v>
                </c:pt>
                <c:pt idx="195">
                  <c:v>Octubre</c:v>
                </c:pt>
                <c:pt idx="196">
                  <c:v>Octubre</c:v>
                </c:pt>
                <c:pt idx="197">
                  <c:v>Octubre</c:v>
                </c:pt>
                <c:pt idx="198">
                  <c:v>Octubre</c:v>
                </c:pt>
                <c:pt idx="199">
                  <c:v>Octubre</c:v>
                </c:pt>
                <c:pt idx="200">
                  <c:v>Octubre</c:v>
                </c:pt>
                <c:pt idx="201">
                  <c:v>Octubre</c:v>
                </c:pt>
                <c:pt idx="202">
                  <c:v>Octubre</c:v>
                </c:pt>
                <c:pt idx="203">
                  <c:v>Octubre</c:v>
                </c:pt>
                <c:pt idx="204">
                  <c:v>Octubre</c:v>
                </c:pt>
                <c:pt idx="205">
                  <c:v>Octubre</c:v>
                </c:pt>
                <c:pt idx="206">
                  <c:v>Octubre</c:v>
                </c:pt>
                <c:pt idx="207">
                  <c:v>Octubre</c:v>
                </c:pt>
                <c:pt idx="208">
                  <c:v>Octubre</c:v>
                </c:pt>
                <c:pt idx="209">
                  <c:v>Noviembre</c:v>
                </c:pt>
                <c:pt idx="210">
                  <c:v>Noviembre</c:v>
                </c:pt>
                <c:pt idx="211">
                  <c:v>Noviembre</c:v>
                </c:pt>
                <c:pt idx="212">
                  <c:v>Noviembre</c:v>
                </c:pt>
                <c:pt idx="213">
                  <c:v>Noviembre</c:v>
                </c:pt>
                <c:pt idx="214">
                  <c:v>Noviembre</c:v>
                </c:pt>
                <c:pt idx="215">
                  <c:v>Noviembre</c:v>
                </c:pt>
                <c:pt idx="216">
                  <c:v>Noviembre</c:v>
                </c:pt>
                <c:pt idx="217">
                  <c:v>Noviembre</c:v>
                </c:pt>
                <c:pt idx="218">
                  <c:v>Noviembre</c:v>
                </c:pt>
                <c:pt idx="219">
                  <c:v>Noviembre</c:v>
                </c:pt>
                <c:pt idx="220">
                  <c:v>Noviembre</c:v>
                </c:pt>
                <c:pt idx="221">
                  <c:v>Noviembre</c:v>
                </c:pt>
                <c:pt idx="222">
                  <c:v>Noviembre</c:v>
                </c:pt>
                <c:pt idx="223">
                  <c:v>Noviembre</c:v>
                </c:pt>
                <c:pt idx="224">
                  <c:v>Noviembre</c:v>
                </c:pt>
                <c:pt idx="225">
                  <c:v>Noviembre</c:v>
                </c:pt>
                <c:pt idx="226">
                  <c:v>Noviembre</c:v>
                </c:pt>
                <c:pt idx="227">
                  <c:v>Noviembre</c:v>
                </c:pt>
                <c:pt idx="228">
                  <c:v>Noviembre</c:v>
                </c:pt>
                <c:pt idx="229">
                  <c:v>Noviembre</c:v>
                </c:pt>
                <c:pt idx="230">
                  <c:v>Diciembre</c:v>
                </c:pt>
                <c:pt idx="231">
                  <c:v>Diciembre</c:v>
                </c:pt>
                <c:pt idx="232">
                  <c:v>Diciembre</c:v>
                </c:pt>
                <c:pt idx="233">
                  <c:v>Diciembre</c:v>
                </c:pt>
                <c:pt idx="234">
                  <c:v>Diciembre</c:v>
                </c:pt>
                <c:pt idx="235">
                  <c:v>Diciembre</c:v>
                </c:pt>
                <c:pt idx="236">
                  <c:v>Diciembre</c:v>
                </c:pt>
                <c:pt idx="237">
                  <c:v>Diciembre</c:v>
                </c:pt>
                <c:pt idx="238">
                  <c:v>Diciembre</c:v>
                </c:pt>
                <c:pt idx="239">
                  <c:v>Diciembre</c:v>
                </c:pt>
                <c:pt idx="240">
                  <c:v>Diciembre</c:v>
                </c:pt>
                <c:pt idx="241">
                  <c:v>Diciembre</c:v>
                </c:pt>
                <c:pt idx="242">
                  <c:v>Diciembre</c:v>
                </c:pt>
                <c:pt idx="243">
                  <c:v>Diciembre</c:v>
                </c:pt>
                <c:pt idx="244">
                  <c:v>Diciembre</c:v>
                </c:pt>
                <c:pt idx="245">
                  <c:v>Diciembre</c:v>
                </c:pt>
                <c:pt idx="246">
                  <c:v>Diciembre</c:v>
                </c:pt>
                <c:pt idx="247">
                  <c:v>Diciembre</c:v>
                </c:pt>
                <c:pt idx="248">
                  <c:v>Diciembre</c:v>
                </c:pt>
                <c:pt idx="249">
                  <c:v>Diciembre</c:v>
                </c:pt>
                <c:pt idx="250">
                  <c:v>Diciembre</c:v>
                </c:pt>
              </c:strCache>
            </c:strRef>
          </c:cat>
          <c:val>
            <c:numRef>
              <c:f>Hoja1!$E$2:$E$252</c:f>
              <c:numCache>
                <c:formatCode>0.00</c:formatCode>
                <c:ptCount val="251"/>
                <c:pt idx="0">
                  <c:v>219.35626102292767</c:v>
                </c:pt>
                <c:pt idx="1">
                  <c:v>222.57128159905935</c:v>
                </c:pt>
                <c:pt idx="2">
                  <c:v>222.57128159905935</c:v>
                </c:pt>
                <c:pt idx="3">
                  <c:v>221.37713109935331</c:v>
                </c:pt>
                <c:pt idx="4">
                  <c:v>216.32495590828921</c:v>
                </c:pt>
                <c:pt idx="5">
                  <c:v>214.67151675485007</c:v>
                </c:pt>
                <c:pt idx="6">
                  <c:v>209.06819517930626</c:v>
                </c:pt>
                <c:pt idx="7">
                  <c:v>210.72163433274542</c:v>
                </c:pt>
                <c:pt idx="8">
                  <c:v>212.83436213991769</c:v>
                </c:pt>
                <c:pt idx="9">
                  <c:v>208.60890652557316</c:v>
                </c:pt>
                <c:pt idx="10">
                  <c:v>210.44606114050555</c:v>
                </c:pt>
                <c:pt idx="11">
                  <c:v>207.04732510288065</c:v>
                </c:pt>
                <c:pt idx="12">
                  <c:v>207.04732510288065</c:v>
                </c:pt>
                <c:pt idx="13">
                  <c:v>206.58803644914755</c:v>
                </c:pt>
                <c:pt idx="14">
                  <c:v>206.22060552616105</c:v>
                </c:pt>
                <c:pt idx="15">
                  <c:v>209.43562610229276</c:v>
                </c:pt>
                <c:pt idx="16">
                  <c:v>207.69032921810697</c:v>
                </c:pt>
                <c:pt idx="17">
                  <c:v>207.04732510288065</c:v>
                </c:pt>
                <c:pt idx="18">
                  <c:v>207.96590241034684</c:v>
                </c:pt>
                <c:pt idx="19">
                  <c:v>202.6381540270429</c:v>
                </c:pt>
                <c:pt idx="20">
                  <c:v>203.37301587301585</c:v>
                </c:pt>
                <c:pt idx="21">
                  <c:v>204.19973544973544</c:v>
                </c:pt>
                <c:pt idx="22">
                  <c:v>207.13918283362725</c:v>
                </c:pt>
                <c:pt idx="23">
                  <c:v>214.76337448559667</c:v>
                </c:pt>
                <c:pt idx="24">
                  <c:v>215.86566725455612</c:v>
                </c:pt>
                <c:pt idx="25">
                  <c:v>213.38550852439738</c:v>
                </c:pt>
                <c:pt idx="26">
                  <c:v>212.19135802469134</c:v>
                </c:pt>
                <c:pt idx="27">
                  <c:v>214.8552322163433</c:v>
                </c:pt>
                <c:pt idx="28">
                  <c:v>216.87610229276893</c:v>
                </c:pt>
                <c:pt idx="29">
                  <c:v>215.68195179306289</c:v>
                </c:pt>
                <c:pt idx="30">
                  <c:v>218.80511463844795</c:v>
                </c:pt>
                <c:pt idx="31">
                  <c:v>212.19135802469134</c:v>
                </c:pt>
                <c:pt idx="32">
                  <c:v>214.8552322163433</c:v>
                </c:pt>
                <c:pt idx="33">
                  <c:v>216.87610229276893</c:v>
                </c:pt>
                <c:pt idx="34">
                  <c:v>215.68195179306289</c:v>
                </c:pt>
                <c:pt idx="35">
                  <c:v>218.80511463844795</c:v>
                </c:pt>
                <c:pt idx="36">
                  <c:v>219.90740740740739</c:v>
                </c:pt>
                <c:pt idx="37">
                  <c:v>219.90740740740739</c:v>
                </c:pt>
                <c:pt idx="38">
                  <c:v>224.86772486772483</c:v>
                </c:pt>
                <c:pt idx="39">
                  <c:v>227.89902998236329</c:v>
                </c:pt>
                <c:pt idx="40">
                  <c:v>226.42930629041737</c:v>
                </c:pt>
                <c:pt idx="41">
                  <c:v>224.04100529100526</c:v>
                </c:pt>
                <c:pt idx="42">
                  <c:v>225.97001763668428</c:v>
                </c:pt>
                <c:pt idx="43">
                  <c:v>220.45855379188711</c:v>
                </c:pt>
                <c:pt idx="44">
                  <c:v>213.9366549088771</c:v>
                </c:pt>
                <c:pt idx="45">
                  <c:v>220.09112286890061</c:v>
                </c:pt>
                <c:pt idx="46">
                  <c:v>236.34994121105231</c:v>
                </c:pt>
                <c:pt idx="47">
                  <c:v>240.20796590241031</c:v>
                </c:pt>
                <c:pt idx="48">
                  <c:v>238.6463844797178</c:v>
                </c:pt>
                <c:pt idx="49">
                  <c:v>244.80085243974131</c:v>
                </c:pt>
                <c:pt idx="50">
                  <c:v>240.39168136390356</c:v>
                </c:pt>
                <c:pt idx="51">
                  <c:v>247.18915343915342</c:v>
                </c:pt>
                <c:pt idx="52">
                  <c:v>256.00749559082891</c:v>
                </c:pt>
                <c:pt idx="53">
                  <c:v>249.11816578483243</c:v>
                </c:pt>
                <c:pt idx="54">
                  <c:v>256.5586419753086</c:v>
                </c:pt>
                <c:pt idx="55">
                  <c:v>252.14947089947088</c:v>
                </c:pt>
                <c:pt idx="56">
                  <c:v>258.21208112874774</c:v>
                </c:pt>
                <c:pt idx="57">
                  <c:v>265.92813051146379</c:v>
                </c:pt>
                <c:pt idx="58">
                  <c:v>258.17533803644909</c:v>
                </c:pt>
                <c:pt idx="59">
                  <c:v>265.8362727807172</c:v>
                </c:pt>
                <c:pt idx="60">
                  <c:v>264.0909758965314</c:v>
                </c:pt>
                <c:pt idx="61">
                  <c:v>260.41666666666663</c:v>
                </c:pt>
                <c:pt idx="62">
                  <c:v>265.3769841269841</c:v>
                </c:pt>
                <c:pt idx="63">
                  <c:v>259.68180482069369</c:v>
                </c:pt>
                <c:pt idx="64">
                  <c:v>260.41666666666663</c:v>
                </c:pt>
                <c:pt idx="65">
                  <c:v>256.37492651381535</c:v>
                </c:pt>
                <c:pt idx="66">
                  <c:v>253.6191945914168</c:v>
                </c:pt>
                <c:pt idx="67">
                  <c:v>251.78203997648438</c:v>
                </c:pt>
                <c:pt idx="68">
                  <c:v>254.53777189888299</c:v>
                </c:pt>
                <c:pt idx="69">
                  <c:v>256.74235743680185</c:v>
                </c:pt>
                <c:pt idx="70">
                  <c:v>252.42504409171073</c:v>
                </c:pt>
                <c:pt idx="71">
                  <c:v>249.76116990005877</c:v>
                </c:pt>
                <c:pt idx="72">
                  <c:v>249.11816578483243</c:v>
                </c:pt>
                <c:pt idx="73">
                  <c:v>258.85508524397409</c:v>
                </c:pt>
                <c:pt idx="74">
                  <c:v>260.23295120517338</c:v>
                </c:pt>
                <c:pt idx="75">
                  <c:v>251.69018224573779</c:v>
                </c:pt>
                <c:pt idx="76">
                  <c:v>253.15990593768367</c:v>
                </c:pt>
                <c:pt idx="77">
                  <c:v>254.17034097589649</c:v>
                </c:pt>
                <c:pt idx="78">
                  <c:v>259.22251616696059</c:v>
                </c:pt>
                <c:pt idx="79">
                  <c:v>263.26425631981186</c:v>
                </c:pt>
                <c:pt idx="80">
                  <c:v>263.35611405055846</c:v>
                </c:pt>
                <c:pt idx="81">
                  <c:v>266.01998824221045</c:v>
                </c:pt>
                <c:pt idx="82">
                  <c:v>268.13271604938268</c:v>
                </c:pt>
                <c:pt idx="83">
                  <c:v>270.79659024103466</c:v>
                </c:pt>
                <c:pt idx="84">
                  <c:v>274.65461493239269</c:v>
                </c:pt>
                <c:pt idx="85">
                  <c:v>274.28718400940619</c:v>
                </c:pt>
                <c:pt idx="86">
                  <c:v>273.2767489711934</c:v>
                </c:pt>
                <c:pt idx="87">
                  <c:v>268.59200470311578</c:v>
                </c:pt>
                <c:pt idx="88">
                  <c:v>266.01998824221045</c:v>
                </c:pt>
                <c:pt idx="89">
                  <c:v>263.81540270429156</c:v>
                </c:pt>
                <c:pt idx="90">
                  <c:v>256.83421516754845</c:v>
                </c:pt>
                <c:pt idx="91">
                  <c:v>252.42504409171073</c:v>
                </c:pt>
                <c:pt idx="92">
                  <c:v>251.04717813051144</c:v>
                </c:pt>
                <c:pt idx="93">
                  <c:v>251.23089359200469</c:v>
                </c:pt>
                <c:pt idx="94">
                  <c:v>250.03674309229862</c:v>
                </c:pt>
                <c:pt idx="95">
                  <c:v>248.10773074661961</c:v>
                </c:pt>
                <c:pt idx="96">
                  <c:v>246.1787184009406</c:v>
                </c:pt>
                <c:pt idx="97">
                  <c:v>243.88227513227511</c:v>
                </c:pt>
                <c:pt idx="98">
                  <c:v>239.93239271017046</c:v>
                </c:pt>
                <c:pt idx="99">
                  <c:v>236.80922986478541</c:v>
                </c:pt>
                <c:pt idx="100">
                  <c:v>235.06393298059962</c:v>
                </c:pt>
                <c:pt idx="101">
                  <c:v>232.12448559670779</c:v>
                </c:pt>
                <c:pt idx="102">
                  <c:v>229.64432686654905</c:v>
                </c:pt>
                <c:pt idx="103">
                  <c:v>226.42930629041737</c:v>
                </c:pt>
                <c:pt idx="104">
                  <c:v>231.57333921222806</c:v>
                </c:pt>
                <c:pt idx="105">
                  <c:v>229.55246913580245</c:v>
                </c:pt>
                <c:pt idx="106">
                  <c:v>225.23515579071133</c:v>
                </c:pt>
                <c:pt idx="107">
                  <c:v>221.00970017636681</c:v>
                </c:pt>
                <c:pt idx="108">
                  <c:v>219.35626102292767</c:v>
                </c:pt>
                <c:pt idx="109">
                  <c:v>219.17254556143442</c:v>
                </c:pt>
                <c:pt idx="110">
                  <c:v>217.24353321575541</c:v>
                </c:pt>
                <c:pt idx="111">
                  <c:v>219.08068783068779</c:v>
                </c:pt>
                <c:pt idx="112">
                  <c:v>221.37713109935331</c:v>
                </c:pt>
                <c:pt idx="113">
                  <c:v>217.97839506172838</c:v>
                </c:pt>
                <c:pt idx="114">
                  <c:v>216.41681363903584</c:v>
                </c:pt>
                <c:pt idx="115">
                  <c:v>213.38550852439738</c:v>
                </c:pt>
                <c:pt idx="116">
                  <c:v>214.67151675485007</c:v>
                </c:pt>
                <c:pt idx="117">
                  <c:v>214.8552322163433</c:v>
                </c:pt>
                <c:pt idx="118">
                  <c:v>218.1621105232216</c:v>
                </c:pt>
                <c:pt idx="119">
                  <c:v>212.19135802469134</c:v>
                </c:pt>
                <c:pt idx="120">
                  <c:v>210.35420340975895</c:v>
                </c:pt>
                <c:pt idx="121">
                  <c:v>211.45649617871837</c:v>
                </c:pt>
                <c:pt idx="122">
                  <c:v>212.92621987066428</c:v>
                </c:pt>
                <c:pt idx="123">
                  <c:v>212.92621987066428</c:v>
                </c:pt>
                <c:pt idx="124">
                  <c:v>204.56716637272191</c:v>
                </c:pt>
                <c:pt idx="125">
                  <c:v>204.38345091122866</c:v>
                </c:pt>
                <c:pt idx="126">
                  <c:v>202.54629629629628</c:v>
                </c:pt>
                <c:pt idx="127">
                  <c:v>204.56716637272191</c:v>
                </c:pt>
                <c:pt idx="128">
                  <c:v>204.38345091122866</c:v>
                </c:pt>
                <c:pt idx="129">
                  <c:v>202.54629629629628</c:v>
                </c:pt>
                <c:pt idx="130">
                  <c:v>201.53586125808346</c:v>
                </c:pt>
                <c:pt idx="131">
                  <c:v>193.26866549088768</c:v>
                </c:pt>
                <c:pt idx="132">
                  <c:v>197.67783656672543</c:v>
                </c:pt>
                <c:pt idx="133">
                  <c:v>202.36258083480303</c:v>
                </c:pt>
                <c:pt idx="134">
                  <c:v>195.56510875955317</c:v>
                </c:pt>
                <c:pt idx="135">
                  <c:v>194.7383891828336</c:v>
                </c:pt>
                <c:pt idx="136">
                  <c:v>192.71751910640796</c:v>
                </c:pt>
                <c:pt idx="137">
                  <c:v>195.01396237507348</c:v>
                </c:pt>
                <c:pt idx="138">
                  <c:v>194.2791005291005</c:v>
                </c:pt>
                <c:pt idx="139">
                  <c:v>197.67783656672543</c:v>
                </c:pt>
                <c:pt idx="140">
                  <c:v>196.48515579071133</c:v>
                </c:pt>
                <c:pt idx="141">
                  <c:v>191.06407995296883</c:v>
                </c:pt>
                <c:pt idx="142">
                  <c:v>193.72795414462078</c:v>
                </c:pt>
                <c:pt idx="143">
                  <c:v>194.83024691358023</c:v>
                </c:pt>
                <c:pt idx="144">
                  <c:v>196.29997060552614</c:v>
                </c:pt>
                <c:pt idx="145">
                  <c:v>199.88242210464432</c:v>
                </c:pt>
                <c:pt idx="146">
                  <c:v>203.00558495002937</c:v>
                </c:pt>
                <c:pt idx="147">
                  <c:v>208.70076425631979</c:v>
                </c:pt>
                <c:pt idx="148">
                  <c:v>206.31246325690768</c:v>
                </c:pt>
                <c:pt idx="149">
                  <c:v>201.8114344503233</c:v>
                </c:pt>
                <c:pt idx="150">
                  <c:v>200.80099941211051</c:v>
                </c:pt>
                <c:pt idx="151">
                  <c:v>206.31246325690768</c:v>
                </c:pt>
                <c:pt idx="152">
                  <c:v>201.8114344503233</c:v>
                </c:pt>
                <c:pt idx="153">
                  <c:v>200.80099941211051</c:v>
                </c:pt>
                <c:pt idx="154">
                  <c:v>197.67783656672543</c:v>
                </c:pt>
                <c:pt idx="155">
                  <c:v>194.00352733686066</c:v>
                </c:pt>
                <c:pt idx="156">
                  <c:v>197.40226337448559</c:v>
                </c:pt>
                <c:pt idx="157">
                  <c:v>202.54629629629628</c:v>
                </c:pt>
                <c:pt idx="158">
                  <c:v>199.3312757201646</c:v>
                </c:pt>
                <c:pt idx="159">
                  <c:v>200.61728395061726</c:v>
                </c:pt>
                <c:pt idx="160">
                  <c:v>198.22898295120515</c:v>
                </c:pt>
                <c:pt idx="161">
                  <c:v>204.10787771898882</c:v>
                </c:pt>
                <c:pt idx="162">
                  <c:v>202.82186948853612</c:v>
                </c:pt>
                <c:pt idx="163">
                  <c:v>199.3312757201646</c:v>
                </c:pt>
                <c:pt idx="164">
                  <c:v>198.9638447971781</c:v>
                </c:pt>
                <c:pt idx="165">
                  <c:v>201.07657260435036</c:v>
                </c:pt>
                <c:pt idx="166">
                  <c:v>202.1788653733098</c:v>
                </c:pt>
                <c:pt idx="167">
                  <c:v>202.1788653733098</c:v>
                </c:pt>
                <c:pt idx="168">
                  <c:v>203.92416225749557</c:v>
                </c:pt>
                <c:pt idx="169">
                  <c:v>196.85111699000586</c:v>
                </c:pt>
                <c:pt idx="170">
                  <c:v>194.83024691358023</c:v>
                </c:pt>
                <c:pt idx="171">
                  <c:v>196.66740152851261</c:v>
                </c:pt>
                <c:pt idx="172">
                  <c:v>196.02439741328629</c:v>
                </c:pt>
                <c:pt idx="173">
                  <c:v>193.81981187536741</c:v>
                </c:pt>
                <c:pt idx="174">
                  <c:v>190.9722222222222</c:v>
                </c:pt>
                <c:pt idx="175">
                  <c:v>187.2060552616108</c:v>
                </c:pt>
                <c:pt idx="176">
                  <c:v>184.63403880070544</c:v>
                </c:pt>
                <c:pt idx="177">
                  <c:v>183.99103468547912</c:v>
                </c:pt>
                <c:pt idx="178">
                  <c:v>182.33759553203996</c:v>
                </c:pt>
                <c:pt idx="179">
                  <c:v>183.4398883009994</c:v>
                </c:pt>
                <c:pt idx="180">
                  <c:v>179.49000587889475</c:v>
                </c:pt>
                <c:pt idx="181">
                  <c:v>174.34597295708406</c:v>
                </c:pt>
                <c:pt idx="182">
                  <c:v>175.17269253380363</c:v>
                </c:pt>
                <c:pt idx="183">
                  <c:v>176.45870076425629</c:v>
                </c:pt>
                <c:pt idx="184">
                  <c:v>174.16225749559081</c:v>
                </c:pt>
                <c:pt idx="185">
                  <c:v>174.25411522633743</c:v>
                </c:pt>
                <c:pt idx="186">
                  <c:v>176.82613168724279</c:v>
                </c:pt>
                <c:pt idx="187">
                  <c:v>175.5401234567901</c:v>
                </c:pt>
                <c:pt idx="188">
                  <c:v>175.9994121105232</c:v>
                </c:pt>
                <c:pt idx="189">
                  <c:v>177.37727807172249</c:v>
                </c:pt>
                <c:pt idx="190">
                  <c:v>178.47957084068193</c:v>
                </c:pt>
                <c:pt idx="191">
                  <c:v>180.59229864785419</c:v>
                </c:pt>
                <c:pt idx="192">
                  <c:v>186.56305114638445</c:v>
                </c:pt>
                <c:pt idx="193">
                  <c:v>181.23530276308051</c:v>
                </c:pt>
                <c:pt idx="194">
                  <c:v>183.16431510875952</c:v>
                </c:pt>
                <c:pt idx="195">
                  <c:v>185.64447383891826</c:v>
                </c:pt>
                <c:pt idx="196">
                  <c:v>187.11419753086417</c:v>
                </c:pt>
                <c:pt idx="197">
                  <c:v>185.92004703115813</c:v>
                </c:pt>
                <c:pt idx="198">
                  <c:v>189.96178718400938</c:v>
                </c:pt>
                <c:pt idx="199">
                  <c:v>188.67577895355672</c:v>
                </c:pt>
                <c:pt idx="200">
                  <c:v>190.78850676072895</c:v>
                </c:pt>
                <c:pt idx="201">
                  <c:v>191.89079952968839</c:v>
                </c:pt>
                <c:pt idx="202">
                  <c:v>190.23736037624926</c:v>
                </c:pt>
                <c:pt idx="203">
                  <c:v>193.54423868312756</c:v>
                </c:pt>
                <c:pt idx="204">
                  <c:v>192.07451499118164</c:v>
                </c:pt>
                <c:pt idx="205">
                  <c:v>195.01396237507348</c:v>
                </c:pt>
                <c:pt idx="206">
                  <c:v>197.76969429747206</c:v>
                </c:pt>
                <c:pt idx="207">
                  <c:v>196.94297472075249</c:v>
                </c:pt>
                <c:pt idx="208">
                  <c:v>195.65696649029979</c:v>
                </c:pt>
                <c:pt idx="209">
                  <c:v>197.76969429747206</c:v>
                </c:pt>
                <c:pt idx="210">
                  <c:v>194.92210464432685</c:v>
                </c:pt>
                <c:pt idx="211">
                  <c:v>192.80937683715459</c:v>
                </c:pt>
                <c:pt idx="212">
                  <c:v>191.15593768371545</c:v>
                </c:pt>
                <c:pt idx="213">
                  <c:v>189.04320987654319</c:v>
                </c:pt>
                <c:pt idx="214">
                  <c:v>190.05364491475601</c:v>
                </c:pt>
                <c:pt idx="215">
                  <c:v>192.99309229864784</c:v>
                </c:pt>
                <c:pt idx="216">
                  <c:v>199.42313345091119</c:v>
                </c:pt>
                <c:pt idx="217">
                  <c:v>203.46487360376247</c:v>
                </c:pt>
                <c:pt idx="218">
                  <c:v>205.9450323339212</c:v>
                </c:pt>
                <c:pt idx="219">
                  <c:v>202.73001175778953</c:v>
                </c:pt>
                <c:pt idx="220">
                  <c:v>201.71957671957671</c:v>
                </c:pt>
                <c:pt idx="221">
                  <c:v>198.78012933568488</c:v>
                </c:pt>
                <c:pt idx="222">
                  <c:v>201.07657260435036</c:v>
                </c:pt>
                <c:pt idx="223">
                  <c:v>201.07657260435036</c:v>
                </c:pt>
                <c:pt idx="224">
                  <c:v>199.23941798941797</c:v>
                </c:pt>
                <c:pt idx="225">
                  <c:v>202.6381540270429</c:v>
                </c:pt>
                <c:pt idx="226">
                  <c:v>206.4043209876543</c:v>
                </c:pt>
                <c:pt idx="227">
                  <c:v>206.4043209876543</c:v>
                </c:pt>
                <c:pt idx="228">
                  <c:v>212.09950029394471</c:v>
                </c:pt>
                <c:pt idx="229">
                  <c:v>226.521164021164</c:v>
                </c:pt>
                <c:pt idx="230">
                  <c:v>226.521164021164</c:v>
                </c:pt>
                <c:pt idx="231">
                  <c:v>225.14329805996471</c:v>
                </c:pt>
                <c:pt idx="232">
                  <c:v>220.09112286890061</c:v>
                </c:pt>
                <c:pt idx="233">
                  <c:v>219.99926513815402</c:v>
                </c:pt>
                <c:pt idx="234">
                  <c:v>221.28527336860668</c:v>
                </c:pt>
                <c:pt idx="235">
                  <c:v>221.74456202233978</c:v>
                </c:pt>
                <c:pt idx="236">
                  <c:v>217.61096413874191</c:v>
                </c:pt>
                <c:pt idx="237">
                  <c:v>216.14124044679599</c:v>
                </c:pt>
                <c:pt idx="238">
                  <c:v>221.00970017636681</c:v>
                </c:pt>
                <c:pt idx="239">
                  <c:v>223.30614344503232</c:v>
                </c:pt>
                <c:pt idx="240">
                  <c:v>227.89902998236329</c:v>
                </c:pt>
                <c:pt idx="241">
                  <c:v>230.01175778953555</c:v>
                </c:pt>
                <c:pt idx="242">
                  <c:v>237.63594944150498</c:v>
                </c:pt>
                <c:pt idx="243">
                  <c:v>240.29982363315693</c:v>
                </c:pt>
                <c:pt idx="244">
                  <c:v>233.04306290417398</c:v>
                </c:pt>
                <c:pt idx="245">
                  <c:v>231.75705467372131</c:v>
                </c:pt>
                <c:pt idx="246">
                  <c:v>234.78835978835977</c:v>
                </c:pt>
                <c:pt idx="247">
                  <c:v>226.521164021164</c:v>
                </c:pt>
                <c:pt idx="248">
                  <c:v>226.521164021164</c:v>
                </c:pt>
                <c:pt idx="249">
                  <c:v>227.89902998236329</c:v>
                </c:pt>
                <c:pt idx="250">
                  <c:v>223.39800117577892</c:v>
                </c:pt>
              </c:numCache>
            </c:numRef>
          </c:val>
          <c:smooth val="0"/>
        </c:ser>
        <c:ser>
          <c:idx val="0"/>
          <c:order val="3"/>
          <c:tx>
            <c:strRef>
              <c:f>Hoja1!$F$1</c:f>
              <c:strCache>
                <c:ptCount val="1"/>
                <c:pt idx="0">
                  <c:v>2015</c:v>
                </c:pt>
              </c:strCache>
            </c:strRef>
          </c:tx>
          <c:spPr>
            <a:ln w="571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Hoja1!$A$2:$A$252</c:f>
              <c:strCache>
                <c:ptCount val="251"/>
                <c:pt idx="0">
                  <c:v>Enero</c:v>
                </c:pt>
                <c:pt idx="1">
                  <c:v>Enero</c:v>
                </c:pt>
                <c:pt idx="2">
                  <c:v>Enero</c:v>
                </c:pt>
                <c:pt idx="3">
                  <c:v>Enero</c:v>
                </c:pt>
                <c:pt idx="4">
                  <c:v>Enero</c:v>
                </c:pt>
                <c:pt idx="5">
                  <c:v>Enero</c:v>
                </c:pt>
                <c:pt idx="6">
                  <c:v>Enero</c:v>
                </c:pt>
                <c:pt idx="7">
                  <c:v>Enero</c:v>
                </c:pt>
                <c:pt idx="8">
                  <c:v>Enero</c:v>
                </c:pt>
                <c:pt idx="9">
                  <c:v>Enero</c:v>
                </c:pt>
                <c:pt idx="10">
                  <c:v>Enero</c:v>
                </c:pt>
                <c:pt idx="11">
                  <c:v>Enero</c:v>
                </c:pt>
                <c:pt idx="12">
                  <c:v>Enero</c:v>
                </c:pt>
                <c:pt idx="13">
                  <c:v>Enero</c:v>
                </c:pt>
                <c:pt idx="14">
                  <c:v>Enero</c:v>
                </c:pt>
                <c:pt idx="15">
                  <c:v>Enero</c:v>
                </c:pt>
                <c:pt idx="16">
                  <c:v>Enero</c:v>
                </c:pt>
                <c:pt idx="17">
                  <c:v>Enero</c:v>
                </c:pt>
                <c:pt idx="18">
                  <c:v>Enero</c:v>
                </c:pt>
                <c:pt idx="19">
                  <c:v>Enero</c:v>
                </c:pt>
                <c:pt idx="20">
                  <c:v>Enero</c:v>
                </c:pt>
                <c:pt idx="21">
                  <c:v>Febrero</c:v>
                </c:pt>
                <c:pt idx="22">
                  <c:v>Febrero</c:v>
                </c:pt>
                <c:pt idx="23">
                  <c:v>Febrero</c:v>
                </c:pt>
                <c:pt idx="24">
                  <c:v>Febrero</c:v>
                </c:pt>
                <c:pt idx="25">
                  <c:v>Febrero</c:v>
                </c:pt>
                <c:pt idx="26">
                  <c:v>Febrero</c:v>
                </c:pt>
                <c:pt idx="27">
                  <c:v>Febrero</c:v>
                </c:pt>
                <c:pt idx="28">
                  <c:v>Febrero</c:v>
                </c:pt>
                <c:pt idx="29">
                  <c:v>Febrero</c:v>
                </c:pt>
                <c:pt idx="30">
                  <c:v>Febrero</c:v>
                </c:pt>
                <c:pt idx="31">
                  <c:v>Febrero</c:v>
                </c:pt>
                <c:pt idx="32">
                  <c:v>Febrero</c:v>
                </c:pt>
                <c:pt idx="33">
                  <c:v>Febrero</c:v>
                </c:pt>
                <c:pt idx="34">
                  <c:v>Febrero</c:v>
                </c:pt>
                <c:pt idx="35">
                  <c:v>Febrero</c:v>
                </c:pt>
                <c:pt idx="36">
                  <c:v>Febrero</c:v>
                </c:pt>
                <c:pt idx="37">
                  <c:v>Febrero</c:v>
                </c:pt>
                <c:pt idx="38">
                  <c:v>Febrero</c:v>
                </c:pt>
                <c:pt idx="39">
                  <c:v>Febrero</c:v>
                </c:pt>
                <c:pt idx="40">
                  <c:v>Febrero</c:v>
                </c:pt>
                <c:pt idx="41">
                  <c:v>Febrero</c:v>
                </c:pt>
                <c:pt idx="42">
                  <c:v>Marzo</c:v>
                </c:pt>
                <c:pt idx="43">
                  <c:v>Marzo</c:v>
                </c:pt>
                <c:pt idx="44">
                  <c:v>Marzo</c:v>
                </c:pt>
                <c:pt idx="45">
                  <c:v>Marzo</c:v>
                </c:pt>
                <c:pt idx="46">
                  <c:v>Marzo</c:v>
                </c:pt>
                <c:pt idx="47">
                  <c:v>Marzo</c:v>
                </c:pt>
                <c:pt idx="48">
                  <c:v>Marzo</c:v>
                </c:pt>
                <c:pt idx="49">
                  <c:v>Marzo</c:v>
                </c:pt>
                <c:pt idx="50">
                  <c:v>Marzo</c:v>
                </c:pt>
                <c:pt idx="51">
                  <c:v>Marzo</c:v>
                </c:pt>
                <c:pt idx="52">
                  <c:v>Marzo</c:v>
                </c:pt>
                <c:pt idx="53">
                  <c:v>Marzo</c:v>
                </c:pt>
                <c:pt idx="54">
                  <c:v>Marzo</c:v>
                </c:pt>
                <c:pt idx="55">
                  <c:v>Marzo</c:v>
                </c:pt>
                <c:pt idx="56">
                  <c:v>Marzo</c:v>
                </c:pt>
                <c:pt idx="57">
                  <c:v>Marzo</c:v>
                </c:pt>
                <c:pt idx="58">
                  <c:v>Marzo</c:v>
                </c:pt>
                <c:pt idx="59">
                  <c:v>Marzo</c:v>
                </c:pt>
                <c:pt idx="60">
                  <c:v>Marzo</c:v>
                </c:pt>
                <c:pt idx="61">
                  <c:v>Marzo</c:v>
                </c:pt>
                <c:pt idx="62">
                  <c:v>Marzo</c:v>
                </c:pt>
                <c:pt idx="63">
                  <c:v>Abril</c:v>
                </c:pt>
                <c:pt idx="64">
                  <c:v>Abril</c:v>
                </c:pt>
                <c:pt idx="65">
                  <c:v>Abril</c:v>
                </c:pt>
                <c:pt idx="66">
                  <c:v>Abril</c:v>
                </c:pt>
                <c:pt idx="67">
                  <c:v>Abril</c:v>
                </c:pt>
                <c:pt idx="68">
                  <c:v>Abril</c:v>
                </c:pt>
                <c:pt idx="69">
                  <c:v>Abril</c:v>
                </c:pt>
                <c:pt idx="70">
                  <c:v>Abril</c:v>
                </c:pt>
                <c:pt idx="71">
                  <c:v>Abril</c:v>
                </c:pt>
                <c:pt idx="72">
                  <c:v>Abril</c:v>
                </c:pt>
                <c:pt idx="73">
                  <c:v>Abril</c:v>
                </c:pt>
                <c:pt idx="74">
                  <c:v>Abril</c:v>
                </c:pt>
                <c:pt idx="75">
                  <c:v>Abril</c:v>
                </c:pt>
                <c:pt idx="76">
                  <c:v>Abril</c:v>
                </c:pt>
                <c:pt idx="77">
                  <c:v>Abril</c:v>
                </c:pt>
                <c:pt idx="78">
                  <c:v>Abril</c:v>
                </c:pt>
                <c:pt idx="79">
                  <c:v>Abril</c:v>
                </c:pt>
                <c:pt idx="80">
                  <c:v>Abril</c:v>
                </c:pt>
                <c:pt idx="81">
                  <c:v>Abril</c:v>
                </c:pt>
                <c:pt idx="82">
                  <c:v>Abril</c:v>
                </c:pt>
                <c:pt idx="83">
                  <c:v>Abril</c:v>
                </c:pt>
                <c:pt idx="84">
                  <c:v>Mayo</c:v>
                </c:pt>
                <c:pt idx="85">
                  <c:v>Mayo</c:v>
                </c:pt>
                <c:pt idx="86">
                  <c:v>Mayo</c:v>
                </c:pt>
                <c:pt idx="87">
                  <c:v>Mayo</c:v>
                </c:pt>
                <c:pt idx="88">
                  <c:v>Mayo</c:v>
                </c:pt>
                <c:pt idx="89">
                  <c:v>Mayo</c:v>
                </c:pt>
                <c:pt idx="90">
                  <c:v>Mayo</c:v>
                </c:pt>
                <c:pt idx="91">
                  <c:v>Mayo</c:v>
                </c:pt>
                <c:pt idx="92">
                  <c:v>Mayo</c:v>
                </c:pt>
                <c:pt idx="93">
                  <c:v>Mayo</c:v>
                </c:pt>
                <c:pt idx="94">
                  <c:v>Mayo</c:v>
                </c:pt>
                <c:pt idx="95">
                  <c:v>Mayo</c:v>
                </c:pt>
                <c:pt idx="96">
                  <c:v>Mayo</c:v>
                </c:pt>
                <c:pt idx="97">
                  <c:v>Mayo</c:v>
                </c:pt>
                <c:pt idx="98">
                  <c:v>Mayo</c:v>
                </c:pt>
                <c:pt idx="99">
                  <c:v>Mayo</c:v>
                </c:pt>
                <c:pt idx="100">
                  <c:v>Mayo</c:v>
                </c:pt>
                <c:pt idx="101">
                  <c:v>Mayo</c:v>
                </c:pt>
                <c:pt idx="102">
                  <c:v>Mayo</c:v>
                </c:pt>
                <c:pt idx="103">
                  <c:v>Mayo</c:v>
                </c:pt>
                <c:pt idx="104">
                  <c:v>Mayo</c:v>
                </c:pt>
                <c:pt idx="105">
                  <c:v>Junio</c:v>
                </c:pt>
                <c:pt idx="106">
                  <c:v>Junio</c:v>
                </c:pt>
                <c:pt idx="107">
                  <c:v>Junio</c:v>
                </c:pt>
                <c:pt idx="108">
                  <c:v>Junio</c:v>
                </c:pt>
                <c:pt idx="109">
                  <c:v>Junio</c:v>
                </c:pt>
                <c:pt idx="110">
                  <c:v>Junio</c:v>
                </c:pt>
                <c:pt idx="111">
                  <c:v>Junio</c:v>
                </c:pt>
                <c:pt idx="112">
                  <c:v>Junio</c:v>
                </c:pt>
                <c:pt idx="113">
                  <c:v>Junio</c:v>
                </c:pt>
                <c:pt idx="114">
                  <c:v>Junio</c:v>
                </c:pt>
                <c:pt idx="115">
                  <c:v>Junio</c:v>
                </c:pt>
                <c:pt idx="116">
                  <c:v>Junio</c:v>
                </c:pt>
                <c:pt idx="117">
                  <c:v>Junio</c:v>
                </c:pt>
                <c:pt idx="118">
                  <c:v>Junio</c:v>
                </c:pt>
                <c:pt idx="119">
                  <c:v>Junio</c:v>
                </c:pt>
                <c:pt idx="120">
                  <c:v>Junio</c:v>
                </c:pt>
                <c:pt idx="121">
                  <c:v>Junio</c:v>
                </c:pt>
                <c:pt idx="122">
                  <c:v>Junio</c:v>
                </c:pt>
                <c:pt idx="123">
                  <c:v>Junio</c:v>
                </c:pt>
                <c:pt idx="124">
                  <c:v>Junio</c:v>
                </c:pt>
                <c:pt idx="125">
                  <c:v>Julio</c:v>
                </c:pt>
                <c:pt idx="126">
                  <c:v>Julio</c:v>
                </c:pt>
                <c:pt idx="127">
                  <c:v>Julio</c:v>
                </c:pt>
                <c:pt idx="128">
                  <c:v>Julio</c:v>
                </c:pt>
                <c:pt idx="129">
                  <c:v>Julio</c:v>
                </c:pt>
                <c:pt idx="130">
                  <c:v>Julio</c:v>
                </c:pt>
                <c:pt idx="131">
                  <c:v>Julio</c:v>
                </c:pt>
                <c:pt idx="132">
                  <c:v>Julio</c:v>
                </c:pt>
                <c:pt idx="133">
                  <c:v>Julio</c:v>
                </c:pt>
                <c:pt idx="134">
                  <c:v>Julio</c:v>
                </c:pt>
                <c:pt idx="135">
                  <c:v>Julio</c:v>
                </c:pt>
                <c:pt idx="136">
                  <c:v>Julio</c:v>
                </c:pt>
                <c:pt idx="137">
                  <c:v>Julio</c:v>
                </c:pt>
                <c:pt idx="138">
                  <c:v>Julio</c:v>
                </c:pt>
                <c:pt idx="139">
                  <c:v>Julio</c:v>
                </c:pt>
                <c:pt idx="140">
                  <c:v>Julio</c:v>
                </c:pt>
                <c:pt idx="141">
                  <c:v>Julio</c:v>
                </c:pt>
                <c:pt idx="142">
                  <c:v>Julio</c:v>
                </c:pt>
                <c:pt idx="143">
                  <c:v>Julio</c:v>
                </c:pt>
                <c:pt idx="144">
                  <c:v>Julio</c:v>
                </c:pt>
                <c:pt idx="145">
                  <c:v>Julio</c:v>
                </c:pt>
                <c:pt idx="146">
                  <c:v>Agosto</c:v>
                </c:pt>
                <c:pt idx="147">
                  <c:v>Agosto</c:v>
                </c:pt>
                <c:pt idx="148">
                  <c:v>Agosto</c:v>
                </c:pt>
                <c:pt idx="149">
                  <c:v>Agosto</c:v>
                </c:pt>
                <c:pt idx="150">
                  <c:v>Agosto</c:v>
                </c:pt>
                <c:pt idx="151">
                  <c:v>Agosto</c:v>
                </c:pt>
                <c:pt idx="152">
                  <c:v>Agosto</c:v>
                </c:pt>
                <c:pt idx="153">
                  <c:v>Agosto</c:v>
                </c:pt>
                <c:pt idx="154">
                  <c:v>Agosto</c:v>
                </c:pt>
                <c:pt idx="155">
                  <c:v>Agosto</c:v>
                </c:pt>
                <c:pt idx="156">
                  <c:v>Agosto</c:v>
                </c:pt>
                <c:pt idx="157">
                  <c:v>Agosto</c:v>
                </c:pt>
                <c:pt idx="158">
                  <c:v>Agosto</c:v>
                </c:pt>
                <c:pt idx="159">
                  <c:v>Agosto</c:v>
                </c:pt>
                <c:pt idx="160">
                  <c:v>Agosto</c:v>
                </c:pt>
                <c:pt idx="161">
                  <c:v>Agosto</c:v>
                </c:pt>
                <c:pt idx="162">
                  <c:v>Agosto</c:v>
                </c:pt>
                <c:pt idx="163">
                  <c:v>Agosto</c:v>
                </c:pt>
                <c:pt idx="164">
                  <c:v>Agosto</c:v>
                </c:pt>
                <c:pt idx="165">
                  <c:v>Agosto</c:v>
                </c:pt>
                <c:pt idx="166">
                  <c:v>Agosto</c:v>
                </c:pt>
                <c:pt idx="167">
                  <c:v>Septiembre</c:v>
                </c:pt>
                <c:pt idx="168">
                  <c:v>Septiembre</c:v>
                </c:pt>
                <c:pt idx="169">
                  <c:v>Septiembre</c:v>
                </c:pt>
                <c:pt idx="170">
                  <c:v>Septiembre</c:v>
                </c:pt>
                <c:pt idx="171">
                  <c:v>Septiembre</c:v>
                </c:pt>
                <c:pt idx="172">
                  <c:v>Septiembre</c:v>
                </c:pt>
                <c:pt idx="173">
                  <c:v>Septiembre</c:v>
                </c:pt>
                <c:pt idx="174">
                  <c:v>Septiembre</c:v>
                </c:pt>
                <c:pt idx="175">
                  <c:v>Septiembre</c:v>
                </c:pt>
                <c:pt idx="176">
                  <c:v>Septiembre</c:v>
                </c:pt>
                <c:pt idx="177">
                  <c:v>Septiembre</c:v>
                </c:pt>
                <c:pt idx="178">
                  <c:v>Septiembre</c:v>
                </c:pt>
                <c:pt idx="179">
                  <c:v>Septiembre</c:v>
                </c:pt>
                <c:pt idx="180">
                  <c:v>Septiembre</c:v>
                </c:pt>
                <c:pt idx="181">
                  <c:v>Septiembre</c:v>
                </c:pt>
                <c:pt idx="182">
                  <c:v>Septiembre</c:v>
                </c:pt>
                <c:pt idx="183">
                  <c:v>Septiembre</c:v>
                </c:pt>
                <c:pt idx="184">
                  <c:v>Septiembre</c:v>
                </c:pt>
                <c:pt idx="185">
                  <c:v>Septiembre</c:v>
                </c:pt>
                <c:pt idx="186">
                  <c:v>Septiembre</c:v>
                </c:pt>
                <c:pt idx="187">
                  <c:v>Septiembre</c:v>
                </c:pt>
                <c:pt idx="188">
                  <c:v>Octubre</c:v>
                </c:pt>
                <c:pt idx="189">
                  <c:v>Octubre</c:v>
                </c:pt>
                <c:pt idx="190">
                  <c:v>Octubre</c:v>
                </c:pt>
                <c:pt idx="191">
                  <c:v>Octubre</c:v>
                </c:pt>
                <c:pt idx="192">
                  <c:v>Octubre</c:v>
                </c:pt>
                <c:pt idx="193">
                  <c:v>Octubre</c:v>
                </c:pt>
                <c:pt idx="194">
                  <c:v>Octubre</c:v>
                </c:pt>
                <c:pt idx="195">
                  <c:v>Octubre</c:v>
                </c:pt>
                <c:pt idx="196">
                  <c:v>Octubre</c:v>
                </c:pt>
                <c:pt idx="197">
                  <c:v>Octubre</c:v>
                </c:pt>
                <c:pt idx="198">
                  <c:v>Octubre</c:v>
                </c:pt>
                <c:pt idx="199">
                  <c:v>Octubre</c:v>
                </c:pt>
                <c:pt idx="200">
                  <c:v>Octubre</c:v>
                </c:pt>
                <c:pt idx="201">
                  <c:v>Octubre</c:v>
                </c:pt>
                <c:pt idx="202">
                  <c:v>Octubre</c:v>
                </c:pt>
                <c:pt idx="203">
                  <c:v>Octubre</c:v>
                </c:pt>
                <c:pt idx="204">
                  <c:v>Octubre</c:v>
                </c:pt>
                <c:pt idx="205">
                  <c:v>Octubre</c:v>
                </c:pt>
                <c:pt idx="206">
                  <c:v>Octubre</c:v>
                </c:pt>
                <c:pt idx="207">
                  <c:v>Octubre</c:v>
                </c:pt>
                <c:pt idx="208">
                  <c:v>Octubre</c:v>
                </c:pt>
                <c:pt idx="209">
                  <c:v>Noviembre</c:v>
                </c:pt>
                <c:pt idx="210">
                  <c:v>Noviembre</c:v>
                </c:pt>
                <c:pt idx="211">
                  <c:v>Noviembre</c:v>
                </c:pt>
                <c:pt idx="212">
                  <c:v>Noviembre</c:v>
                </c:pt>
                <c:pt idx="213">
                  <c:v>Noviembre</c:v>
                </c:pt>
                <c:pt idx="214">
                  <c:v>Noviembre</c:v>
                </c:pt>
                <c:pt idx="215">
                  <c:v>Noviembre</c:v>
                </c:pt>
                <c:pt idx="216">
                  <c:v>Noviembre</c:v>
                </c:pt>
                <c:pt idx="217">
                  <c:v>Noviembre</c:v>
                </c:pt>
                <c:pt idx="218">
                  <c:v>Noviembre</c:v>
                </c:pt>
                <c:pt idx="219">
                  <c:v>Noviembre</c:v>
                </c:pt>
                <c:pt idx="220">
                  <c:v>Noviembre</c:v>
                </c:pt>
                <c:pt idx="221">
                  <c:v>Noviembre</c:v>
                </c:pt>
                <c:pt idx="222">
                  <c:v>Noviembre</c:v>
                </c:pt>
                <c:pt idx="223">
                  <c:v>Noviembre</c:v>
                </c:pt>
                <c:pt idx="224">
                  <c:v>Noviembre</c:v>
                </c:pt>
                <c:pt idx="225">
                  <c:v>Noviembre</c:v>
                </c:pt>
                <c:pt idx="226">
                  <c:v>Noviembre</c:v>
                </c:pt>
                <c:pt idx="227">
                  <c:v>Noviembre</c:v>
                </c:pt>
                <c:pt idx="228">
                  <c:v>Noviembre</c:v>
                </c:pt>
                <c:pt idx="229">
                  <c:v>Noviembre</c:v>
                </c:pt>
                <c:pt idx="230">
                  <c:v>Diciembre</c:v>
                </c:pt>
                <c:pt idx="231">
                  <c:v>Diciembre</c:v>
                </c:pt>
                <c:pt idx="232">
                  <c:v>Diciembre</c:v>
                </c:pt>
                <c:pt idx="233">
                  <c:v>Diciembre</c:v>
                </c:pt>
                <c:pt idx="234">
                  <c:v>Diciembre</c:v>
                </c:pt>
                <c:pt idx="235">
                  <c:v>Diciembre</c:v>
                </c:pt>
                <c:pt idx="236">
                  <c:v>Diciembre</c:v>
                </c:pt>
                <c:pt idx="237">
                  <c:v>Diciembre</c:v>
                </c:pt>
                <c:pt idx="238">
                  <c:v>Diciembre</c:v>
                </c:pt>
                <c:pt idx="239">
                  <c:v>Diciembre</c:v>
                </c:pt>
                <c:pt idx="240">
                  <c:v>Diciembre</c:v>
                </c:pt>
                <c:pt idx="241">
                  <c:v>Diciembre</c:v>
                </c:pt>
                <c:pt idx="242">
                  <c:v>Diciembre</c:v>
                </c:pt>
                <c:pt idx="243">
                  <c:v>Diciembre</c:v>
                </c:pt>
                <c:pt idx="244">
                  <c:v>Diciembre</c:v>
                </c:pt>
                <c:pt idx="245">
                  <c:v>Diciembre</c:v>
                </c:pt>
                <c:pt idx="246">
                  <c:v>Diciembre</c:v>
                </c:pt>
                <c:pt idx="247">
                  <c:v>Diciembre</c:v>
                </c:pt>
                <c:pt idx="248">
                  <c:v>Diciembre</c:v>
                </c:pt>
                <c:pt idx="249">
                  <c:v>Diciembre</c:v>
                </c:pt>
                <c:pt idx="250">
                  <c:v>Diciembre</c:v>
                </c:pt>
              </c:strCache>
            </c:strRef>
          </c:cat>
          <c:val>
            <c:numRef>
              <c:f>Hoja1!$F$2:$F$252</c:f>
              <c:numCache>
                <c:formatCode>0.00</c:formatCode>
                <c:ptCount val="251"/>
                <c:pt idx="0">
                  <c:v>216.41681363903584</c:v>
                </c:pt>
                <c:pt idx="1">
                  <c:v>218.9888300999412</c:v>
                </c:pt>
                <c:pt idx="2">
                  <c:v>219.99926513815402</c:v>
                </c:pt>
                <c:pt idx="3">
                  <c:v>215.95752498530274</c:v>
                </c:pt>
                <c:pt idx="4">
                  <c:v>211.91578483245146</c:v>
                </c:pt>
                <c:pt idx="5">
                  <c:v>210.35420340975895</c:v>
                </c:pt>
                <c:pt idx="6">
                  <c:v>207.50661375661375</c:v>
                </c:pt>
                <c:pt idx="7">
                  <c:v>204.84273956496176</c:v>
                </c:pt>
                <c:pt idx="8">
                  <c:v>200.34171075837742</c:v>
                </c:pt>
                <c:pt idx="9">
                  <c:v>198.4126984126984</c:v>
                </c:pt>
                <c:pt idx="10">
                  <c:v>197.76969429747206</c:v>
                </c:pt>
                <c:pt idx="11">
                  <c:v>197.76969429747206</c:v>
                </c:pt>
                <c:pt idx="12">
                  <c:v>199.97427983539092</c:v>
                </c:pt>
                <c:pt idx="13">
                  <c:v>212.92621987066428</c:v>
                </c:pt>
                <c:pt idx="14">
                  <c:v>198.68827160493825</c:v>
                </c:pt>
                <c:pt idx="15">
                  <c:v>197.12669018224571</c:v>
                </c:pt>
                <c:pt idx="16">
                  <c:v>194.46281599059375</c:v>
                </c:pt>
                <c:pt idx="17">
                  <c:v>194.2791005291005</c:v>
                </c:pt>
                <c:pt idx="18">
                  <c:v>189.59435626102291</c:v>
                </c:pt>
                <c:pt idx="19">
                  <c:v>189.96178718400938</c:v>
                </c:pt>
                <c:pt idx="20">
                  <c:v>187.94091710758374</c:v>
                </c:pt>
                <c:pt idx="21">
                  <c:v>184.35846560846559</c:v>
                </c:pt>
                <c:pt idx="22">
                  <c:v>191.89079952968839</c:v>
                </c:pt>
                <c:pt idx="23">
                  <c:v>190.42107583774248</c:v>
                </c:pt>
                <c:pt idx="24">
                  <c:v>194.18724279835388</c:v>
                </c:pt>
                <c:pt idx="25">
                  <c:v>195.1976778365667</c:v>
                </c:pt>
                <c:pt idx="26">
                  <c:v>196.02439741328629</c:v>
                </c:pt>
                <c:pt idx="27">
                  <c:v>193.36052322163431</c:v>
                </c:pt>
                <c:pt idx="28">
                  <c:v>193.63609641387418</c:v>
                </c:pt>
                <c:pt idx="29">
                  <c:v>191.98265726043502</c:v>
                </c:pt>
                <c:pt idx="30">
                  <c:v>195.56510875955317</c:v>
                </c:pt>
                <c:pt idx="31">
                  <c:v>195.56510875955317</c:v>
                </c:pt>
                <c:pt idx="32">
                  <c:v>196.57554379776599</c:v>
                </c:pt>
                <c:pt idx="33">
                  <c:v>193.26866549088768</c:v>
                </c:pt>
                <c:pt idx="34">
                  <c:v>191.70708406819517</c:v>
                </c:pt>
                <c:pt idx="35">
                  <c:v>187.94091710758374</c:v>
                </c:pt>
                <c:pt idx="36">
                  <c:v>186.93048206937092</c:v>
                </c:pt>
                <c:pt idx="37">
                  <c:v>186.7467666078777</c:v>
                </c:pt>
                <c:pt idx="38">
                  <c:v>184.35846560846559</c:v>
                </c:pt>
                <c:pt idx="39">
                  <c:v>185.46075837742504</c:v>
                </c:pt>
                <c:pt idx="40">
                  <c:v>189.86992945326276</c:v>
                </c:pt>
                <c:pt idx="41">
                  <c:v>189.86992945326276</c:v>
                </c:pt>
                <c:pt idx="42">
                  <c:v>185.18518518518516</c:v>
                </c:pt>
                <c:pt idx="43">
                  <c:v>187.29791299235742</c:v>
                </c:pt>
                <c:pt idx="44">
                  <c:v>184.81775426219869</c:v>
                </c:pt>
                <c:pt idx="45">
                  <c:v>179.2144326866549</c:v>
                </c:pt>
                <c:pt idx="46">
                  <c:v>178.75514403292181</c:v>
                </c:pt>
                <c:pt idx="47">
                  <c:v>181.60273368606701</c:v>
                </c:pt>
                <c:pt idx="48">
                  <c:v>182.6131687242798</c:v>
                </c:pt>
                <c:pt idx="49">
                  <c:v>184.35846560846559</c:v>
                </c:pt>
                <c:pt idx="50">
                  <c:v>184.35846560846559</c:v>
                </c:pt>
                <c:pt idx="51">
                  <c:v>187.2060552616108</c:v>
                </c:pt>
                <c:pt idx="52">
                  <c:v>189.77807172251616</c:v>
                </c:pt>
                <c:pt idx="53">
                  <c:v>186.19562022339798</c:v>
                </c:pt>
                <c:pt idx="54">
                  <c:v>188.95135214579656</c:v>
                </c:pt>
                <c:pt idx="55">
                  <c:v>189.50249853027628</c:v>
                </c:pt>
                <c:pt idx="56">
                  <c:v>196.11625514403289</c:v>
                </c:pt>
                <c:pt idx="57">
                  <c:v>197.67783656672543</c:v>
                </c:pt>
                <c:pt idx="58">
                  <c:v>194.09538506760728</c:v>
                </c:pt>
                <c:pt idx="59">
                  <c:v>192.44194591416812</c:v>
                </c:pt>
                <c:pt idx="60">
                  <c:v>185.46075837742504</c:v>
                </c:pt>
                <c:pt idx="61">
                  <c:v>188.12463256907699</c:v>
                </c:pt>
                <c:pt idx="62">
                  <c:v>195.93253968253967</c:v>
                </c:pt>
                <c:pt idx="63">
                  <c:v>194.55467372134038</c:v>
                </c:pt>
                <c:pt idx="64">
                  <c:v>196.85111699000586</c:v>
                </c:pt>
                <c:pt idx="65">
                  <c:v>196.85111699000586</c:v>
                </c:pt>
                <c:pt idx="66">
                  <c:v>193.91166960611403</c:v>
                </c:pt>
                <c:pt idx="67">
                  <c:v>192.90123456790121</c:v>
                </c:pt>
                <c:pt idx="68">
                  <c:v>192.44194591416812</c:v>
                </c:pt>
                <c:pt idx="69">
                  <c:v>190.14550264550263</c:v>
                </c:pt>
                <c:pt idx="70">
                  <c:v>192.53380364491474</c:v>
                </c:pt>
                <c:pt idx="71">
                  <c:v>183.80731922398587</c:v>
                </c:pt>
                <c:pt idx="72">
                  <c:v>182.42945326278658</c:v>
                </c:pt>
                <c:pt idx="73">
                  <c:v>179.673721340388</c:v>
                </c:pt>
                <c:pt idx="74">
                  <c:v>180.31672545561432</c:v>
                </c:pt>
                <c:pt idx="75">
                  <c:v>179.7655790711346</c:v>
                </c:pt>
                <c:pt idx="76">
                  <c:v>183.07245737801293</c:v>
                </c:pt>
                <c:pt idx="77">
                  <c:v>183.80731922398587</c:v>
                </c:pt>
                <c:pt idx="78">
                  <c:v>183.34803057025277</c:v>
                </c:pt>
                <c:pt idx="79">
                  <c:v>184.17475014697234</c:v>
                </c:pt>
                <c:pt idx="80">
                  <c:v>179.49000587889475</c:v>
                </c:pt>
                <c:pt idx="81">
                  <c:v>173.88668430335096</c:v>
                </c:pt>
                <c:pt idx="82">
                  <c:v>174.98897707231038</c:v>
                </c:pt>
                <c:pt idx="83">
                  <c:v>177.65285126396236</c:v>
                </c:pt>
                <c:pt idx="84">
                  <c:v>174.16225749559081</c:v>
                </c:pt>
                <c:pt idx="85">
                  <c:v>173.70296884185771</c:v>
                </c:pt>
                <c:pt idx="86">
                  <c:v>171.40652557319223</c:v>
                </c:pt>
                <c:pt idx="87">
                  <c:v>176.09126984126982</c:v>
                </c:pt>
                <c:pt idx="88">
                  <c:v>173.70296884185771</c:v>
                </c:pt>
                <c:pt idx="89">
                  <c:v>176.91798941798939</c:v>
                </c:pt>
                <c:pt idx="90">
                  <c:v>176.73427395649617</c:v>
                </c:pt>
                <c:pt idx="91">
                  <c:v>176.55055849500292</c:v>
                </c:pt>
                <c:pt idx="92">
                  <c:v>176.91798941798939</c:v>
                </c:pt>
                <c:pt idx="93">
                  <c:v>188.95135214579656</c:v>
                </c:pt>
                <c:pt idx="94">
                  <c:v>187.75720164609052</c:v>
                </c:pt>
                <c:pt idx="95">
                  <c:v>191.70708406819517</c:v>
                </c:pt>
                <c:pt idx="96">
                  <c:v>187.48162845385065</c:v>
                </c:pt>
                <c:pt idx="97">
                  <c:v>188.49206349206347</c:v>
                </c:pt>
                <c:pt idx="98">
                  <c:v>188.49206349206347</c:v>
                </c:pt>
                <c:pt idx="99">
                  <c:v>191.79894179894177</c:v>
                </c:pt>
                <c:pt idx="100">
                  <c:v>189.31878306878306</c:v>
                </c:pt>
                <c:pt idx="101">
                  <c:v>181.32716049382714</c:v>
                </c:pt>
                <c:pt idx="102">
                  <c:v>179.2144326866549</c:v>
                </c:pt>
                <c:pt idx="103">
                  <c:v>179.58186360964137</c:v>
                </c:pt>
                <c:pt idx="104">
                  <c:v>175.26455026455025</c:v>
                </c:pt>
                <c:pt idx="105">
                  <c:v>181.41901822457376</c:v>
                </c:pt>
                <c:pt idx="106">
                  <c:v>188.30834803057024</c:v>
                </c:pt>
                <c:pt idx="107">
                  <c:v>187.6653439153439</c:v>
                </c:pt>
                <c:pt idx="108">
                  <c:v>192.44194591416812</c:v>
                </c:pt>
                <c:pt idx="109">
                  <c:v>189.96178718400938</c:v>
                </c:pt>
                <c:pt idx="110">
                  <c:v>194.00352733686066</c:v>
                </c:pt>
                <c:pt idx="111">
                  <c:v>195.56510875955317</c:v>
                </c:pt>
                <c:pt idx="112">
                  <c:v>188.67577895355672</c:v>
                </c:pt>
                <c:pt idx="113">
                  <c:v>185.09332745443854</c:v>
                </c:pt>
                <c:pt idx="114">
                  <c:v>179.7655790711346</c:v>
                </c:pt>
                <c:pt idx="115">
                  <c:v>179.58186360964137</c:v>
                </c:pt>
                <c:pt idx="116">
                  <c:v>180.50044091710757</c:v>
                </c:pt>
                <c:pt idx="117">
                  <c:v>179.3062904174015</c:v>
                </c:pt>
                <c:pt idx="118">
                  <c:v>179.49000587889475</c:v>
                </c:pt>
                <c:pt idx="119">
                  <c:v>184.17475014697234</c:v>
                </c:pt>
                <c:pt idx="120">
                  <c:v>191.61522633744855</c:v>
                </c:pt>
                <c:pt idx="121">
                  <c:v>190.32921810699585</c:v>
                </c:pt>
                <c:pt idx="122">
                  <c:v>195.47325102880657</c:v>
                </c:pt>
                <c:pt idx="123">
                  <c:v>206.58803644914755</c:v>
                </c:pt>
                <c:pt idx="124">
                  <c:v>213.29365079365078</c:v>
                </c:pt>
                <c:pt idx="125">
                  <c:v>216.23309817754259</c:v>
                </c:pt>
                <c:pt idx="126">
                  <c:v>216.96796002351556</c:v>
                </c:pt>
                <c:pt idx="127">
                  <c:v>216.96796002351556</c:v>
                </c:pt>
                <c:pt idx="128">
                  <c:v>218.80511463844795</c:v>
                </c:pt>
                <c:pt idx="129">
                  <c:v>215.03894767783655</c:v>
                </c:pt>
                <c:pt idx="130">
                  <c:v>212.19135802469134</c:v>
                </c:pt>
                <c:pt idx="131">
                  <c:v>212.37507348618456</c:v>
                </c:pt>
                <c:pt idx="132">
                  <c:v>211.64021164021162</c:v>
                </c:pt>
                <c:pt idx="133">
                  <c:v>211.54835390946499</c:v>
                </c:pt>
                <c:pt idx="134">
                  <c:v>209.80305702527923</c:v>
                </c:pt>
                <c:pt idx="135">
                  <c:v>208.24147560258669</c:v>
                </c:pt>
                <c:pt idx="136">
                  <c:v>206.58803644914755</c:v>
                </c:pt>
                <c:pt idx="137">
                  <c:v>203.5567313345091</c:v>
                </c:pt>
                <c:pt idx="138">
                  <c:v>195.74882422104642</c:v>
                </c:pt>
                <c:pt idx="139">
                  <c:v>192.80937683715459</c:v>
                </c:pt>
                <c:pt idx="140">
                  <c:v>189.86992945326276</c:v>
                </c:pt>
                <c:pt idx="141">
                  <c:v>191.61522633744855</c:v>
                </c:pt>
                <c:pt idx="142">
                  <c:v>188.03277483833037</c:v>
                </c:pt>
                <c:pt idx="143">
                  <c:v>184.63403880070544</c:v>
                </c:pt>
                <c:pt idx="144">
                  <c:v>187.6653439153439</c:v>
                </c:pt>
                <c:pt idx="145">
                  <c:v>182.33759553203996</c:v>
                </c:pt>
                <c:pt idx="146">
                  <c:v>183.34803057025277</c:v>
                </c:pt>
                <c:pt idx="147">
                  <c:v>181.32716049382714</c:v>
                </c:pt>
                <c:pt idx="148">
                  <c:v>184.45032333921222</c:v>
                </c:pt>
                <c:pt idx="149">
                  <c:v>186.28747795414461</c:v>
                </c:pt>
                <c:pt idx="150">
                  <c:v>187.57348618459727</c:v>
                </c:pt>
                <c:pt idx="151">
                  <c:v>193.08495002939446</c:v>
                </c:pt>
                <c:pt idx="152">
                  <c:v>186.37933568489123</c:v>
                </c:pt>
                <c:pt idx="153">
                  <c:v>180.86787184009404</c:v>
                </c:pt>
                <c:pt idx="154">
                  <c:v>184.90961199294532</c:v>
                </c:pt>
                <c:pt idx="155">
                  <c:v>186.10376249265136</c:v>
                </c:pt>
                <c:pt idx="156">
                  <c:v>183.8991769547325</c:v>
                </c:pt>
                <c:pt idx="157">
                  <c:v>181.60273368606701</c:v>
                </c:pt>
                <c:pt idx="158">
                  <c:v>182.33759553203996</c:v>
                </c:pt>
                <c:pt idx="159">
                  <c:v>186.01190476190473</c:v>
                </c:pt>
                <c:pt idx="160">
                  <c:v>183.53174603174602</c:v>
                </c:pt>
                <c:pt idx="161">
                  <c:v>184.90961199294532</c:v>
                </c:pt>
                <c:pt idx="162">
                  <c:v>181.87830687830686</c:v>
                </c:pt>
                <c:pt idx="163">
                  <c:v>179.94929453262785</c:v>
                </c:pt>
                <c:pt idx="164">
                  <c:v>177.92842445620221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070848"/>
        <c:axId val="96741632"/>
      </c:lineChart>
      <c:catAx>
        <c:axId val="450708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96741632"/>
        <c:crosses val="autoZero"/>
        <c:auto val="1"/>
        <c:lblAlgn val="ctr"/>
        <c:lblOffset val="100"/>
        <c:tickLblSkip val="21"/>
        <c:noMultiLvlLbl val="0"/>
      </c:catAx>
      <c:valAx>
        <c:axId val="96741632"/>
        <c:scaling>
          <c:orientation val="minMax"/>
          <c:min val="10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4507084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01918389539209"/>
          <c:y val="0.91390003383462504"/>
          <c:w val="0.72394776001319705"/>
          <c:h val="8.6100041455192497E-2"/>
        </c:manualLayout>
      </c:layout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s-ES" sz="1800" dirty="0" smtClean="0"/>
              <a:t>Arroz</a:t>
            </a:r>
            <a:endParaRPr lang="es-ES" sz="1800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19558937895789"/>
          <c:y val="4.2213268193197297E-2"/>
          <c:w val="0.85104618005406796"/>
          <c:h val="0.47252474426743302"/>
        </c:manualLayout>
      </c:layout>
      <c:lineChart>
        <c:grouping val="standard"/>
        <c:varyColors val="0"/>
        <c:ser>
          <c:idx val="1"/>
          <c:order val="0"/>
          <c:tx>
            <c:strRef>
              <c:f>Hoja1!$C$1</c:f>
              <c:strCache>
                <c:ptCount val="1"/>
                <c:pt idx="0">
                  <c:v>2012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strRef>
              <c:f>Hoja1!$A$2:$A$252</c:f>
              <c:strCache>
                <c:ptCount val="251"/>
                <c:pt idx="0">
                  <c:v>Enero</c:v>
                </c:pt>
                <c:pt idx="1">
                  <c:v>Enero</c:v>
                </c:pt>
                <c:pt idx="2">
                  <c:v>Enero</c:v>
                </c:pt>
                <c:pt idx="3">
                  <c:v>Enero</c:v>
                </c:pt>
                <c:pt idx="4">
                  <c:v>Enero</c:v>
                </c:pt>
                <c:pt idx="5">
                  <c:v>Enero</c:v>
                </c:pt>
                <c:pt idx="6">
                  <c:v>Enero</c:v>
                </c:pt>
                <c:pt idx="7">
                  <c:v>Enero</c:v>
                </c:pt>
                <c:pt idx="8">
                  <c:v>Enero</c:v>
                </c:pt>
                <c:pt idx="9">
                  <c:v>Enero</c:v>
                </c:pt>
                <c:pt idx="10">
                  <c:v>Enero</c:v>
                </c:pt>
                <c:pt idx="11">
                  <c:v>Enero</c:v>
                </c:pt>
                <c:pt idx="12">
                  <c:v>Enero</c:v>
                </c:pt>
                <c:pt idx="13">
                  <c:v>Enero</c:v>
                </c:pt>
                <c:pt idx="14">
                  <c:v>Enero</c:v>
                </c:pt>
                <c:pt idx="15">
                  <c:v>Enero</c:v>
                </c:pt>
                <c:pt idx="16">
                  <c:v>Enero</c:v>
                </c:pt>
                <c:pt idx="17">
                  <c:v>Enero</c:v>
                </c:pt>
                <c:pt idx="18">
                  <c:v>Enero</c:v>
                </c:pt>
                <c:pt idx="19">
                  <c:v>Enero</c:v>
                </c:pt>
                <c:pt idx="20">
                  <c:v>Enero</c:v>
                </c:pt>
                <c:pt idx="21">
                  <c:v>Febrero</c:v>
                </c:pt>
                <c:pt idx="22">
                  <c:v>Febrero</c:v>
                </c:pt>
                <c:pt idx="23">
                  <c:v>Febrero</c:v>
                </c:pt>
                <c:pt idx="24">
                  <c:v>Febrero</c:v>
                </c:pt>
                <c:pt idx="25">
                  <c:v>Febrero</c:v>
                </c:pt>
                <c:pt idx="26">
                  <c:v>Febrero</c:v>
                </c:pt>
                <c:pt idx="27">
                  <c:v>Febrero</c:v>
                </c:pt>
                <c:pt idx="28">
                  <c:v>Febrero</c:v>
                </c:pt>
                <c:pt idx="29">
                  <c:v>Febrero</c:v>
                </c:pt>
                <c:pt idx="30">
                  <c:v>Febrero</c:v>
                </c:pt>
                <c:pt idx="31">
                  <c:v>Febrero</c:v>
                </c:pt>
                <c:pt idx="32">
                  <c:v>Febrero</c:v>
                </c:pt>
                <c:pt idx="33">
                  <c:v>Febrero</c:v>
                </c:pt>
                <c:pt idx="34">
                  <c:v>Febrero</c:v>
                </c:pt>
                <c:pt idx="35">
                  <c:v>Febrero</c:v>
                </c:pt>
                <c:pt idx="36">
                  <c:v>Febrero</c:v>
                </c:pt>
                <c:pt idx="37">
                  <c:v>Febrero</c:v>
                </c:pt>
                <c:pt idx="38">
                  <c:v>Febrero</c:v>
                </c:pt>
                <c:pt idx="39">
                  <c:v>Febrero</c:v>
                </c:pt>
                <c:pt idx="40">
                  <c:v>Febrero</c:v>
                </c:pt>
                <c:pt idx="41">
                  <c:v>Febrero</c:v>
                </c:pt>
                <c:pt idx="42">
                  <c:v>Marzo</c:v>
                </c:pt>
                <c:pt idx="43">
                  <c:v>Marzo</c:v>
                </c:pt>
                <c:pt idx="44">
                  <c:v>Marzo</c:v>
                </c:pt>
                <c:pt idx="45">
                  <c:v>Marzo</c:v>
                </c:pt>
                <c:pt idx="46">
                  <c:v>Marzo</c:v>
                </c:pt>
                <c:pt idx="47">
                  <c:v>Marzo</c:v>
                </c:pt>
                <c:pt idx="48">
                  <c:v>Marzo</c:v>
                </c:pt>
                <c:pt idx="49">
                  <c:v>Marzo</c:v>
                </c:pt>
                <c:pt idx="50">
                  <c:v>Marzo</c:v>
                </c:pt>
                <c:pt idx="51">
                  <c:v>Marzo</c:v>
                </c:pt>
                <c:pt idx="52">
                  <c:v>Marzo</c:v>
                </c:pt>
                <c:pt idx="53">
                  <c:v>Marzo</c:v>
                </c:pt>
                <c:pt idx="54">
                  <c:v>Marzo</c:v>
                </c:pt>
                <c:pt idx="55">
                  <c:v>Marzo</c:v>
                </c:pt>
                <c:pt idx="56">
                  <c:v>Marzo</c:v>
                </c:pt>
                <c:pt idx="57">
                  <c:v>Marzo</c:v>
                </c:pt>
                <c:pt idx="58">
                  <c:v>Marzo</c:v>
                </c:pt>
                <c:pt idx="59">
                  <c:v>Marzo</c:v>
                </c:pt>
                <c:pt idx="60">
                  <c:v>Marzo</c:v>
                </c:pt>
                <c:pt idx="61">
                  <c:v>Marzo</c:v>
                </c:pt>
                <c:pt idx="62">
                  <c:v>Marzo</c:v>
                </c:pt>
                <c:pt idx="63">
                  <c:v>Abril</c:v>
                </c:pt>
                <c:pt idx="64">
                  <c:v>Abril</c:v>
                </c:pt>
                <c:pt idx="65">
                  <c:v>Abril</c:v>
                </c:pt>
                <c:pt idx="66">
                  <c:v>Abril</c:v>
                </c:pt>
                <c:pt idx="67">
                  <c:v>Abril</c:v>
                </c:pt>
                <c:pt idx="68">
                  <c:v>Abril</c:v>
                </c:pt>
                <c:pt idx="69">
                  <c:v>Abril</c:v>
                </c:pt>
                <c:pt idx="70">
                  <c:v>Abril</c:v>
                </c:pt>
                <c:pt idx="71">
                  <c:v>Abril</c:v>
                </c:pt>
                <c:pt idx="72">
                  <c:v>Abril</c:v>
                </c:pt>
                <c:pt idx="73">
                  <c:v>Abril</c:v>
                </c:pt>
                <c:pt idx="74">
                  <c:v>Abril</c:v>
                </c:pt>
                <c:pt idx="75">
                  <c:v>Abril</c:v>
                </c:pt>
                <c:pt idx="76">
                  <c:v>Abril</c:v>
                </c:pt>
                <c:pt idx="77">
                  <c:v>Abril</c:v>
                </c:pt>
                <c:pt idx="78">
                  <c:v>Abril</c:v>
                </c:pt>
                <c:pt idx="79">
                  <c:v>Abril</c:v>
                </c:pt>
                <c:pt idx="80">
                  <c:v>Abril</c:v>
                </c:pt>
                <c:pt idx="81">
                  <c:v>Abril</c:v>
                </c:pt>
                <c:pt idx="82">
                  <c:v>Abril</c:v>
                </c:pt>
                <c:pt idx="83">
                  <c:v>Abril</c:v>
                </c:pt>
                <c:pt idx="84">
                  <c:v>Mayo</c:v>
                </c:pt>
                <c:pt idx="85">
                  <c:v>Mayo</c:v>
                </c:pt>
                <c:pt idx="86">
                  <c:v>Mayo</c:v>
                </c:pt>
                <c:pt idx="87">
                  <c:v>Mayo</c:v>
                </c:pt>
                <c:pt idx="88">
                  <c:v>Mayo</c:v>
                </c:pt>
                <c:pt idx="89">
                  <c:v>Mayo</c:v>
                </c:pt>
                <c:pt idx="90">
                  <c:v>Mayo</c:v>
                </c:pt>
                <c:pt idx="91">
                  <c:v>Mayo</c:v>
                </c:pt>
                <c:pt idx="92">
                  <c:v>Mayo</c:v>
                </c:pt>
                <c:pt idx="93">
                  <c:v>Mayo</c:v>
                </c:pt>
                <c:pt idx="94">
                  <c:v>Mayo</c:v>
                </c:pt>
                <c:pt idx="95">
                  <c:v>Mayo</c:v>
                </c:pt>
                <c:pt idx="96">
                  <c:v>Mayo</c:v>
                </c:pt>
                <c:pt idx="97">
                  <c:v>Mayo</c:v>
                </c:pt>
                <c:pt idx="98">
                  <c:v>Mayo</c:v>
                </c:pt>
                <c:pt idx="99">
                  <c:v>Mayo</c:v>
                </c:pt>
                <c:pt idx="100">
                  <c:v>Mayo</c:v>
                </c:pt>
                <c:pt idx="101">
                  <c:v>Mayo</c:v>
                </c:pt>
                <c:pt idx="102">
                  <c:v>Mayo</c:v>
                </c:pt>
                <c:pt idx="103">
                  <c:v>Mayo</c:v>
                </c:pt>
                <c:pt idx="104">
                  <c:v>Mayo</c:v>
                </c:pt>
                <c:pt idx="105">
                  <c:v>Junio</c:v>
                </c:pt>
                <c:pt idx="106">
                  <c:v>Junio</c:v>
                </c:pt>
                <c:pt idx="107">
                  <c:v>Junio</c:v>
                </c:pt>
                <c:pt idx="108">
                  <c:v>Junio</c:v>
                </c:pt>
                <c:pt idx="109">
                  <c:v>Junio</c:v>
                </c:pt>
                <c:pt idx="110">
                  <c:v>Junio</c:v>
                </c:pt>
                <c:pt idx="111">
                  <c:v>Junio</c:v>
                </c:pt>
                <c:pt idx="112">
                  <c:v>Junio</c:v>
                </c:pt>
                <c:pt idx="113">
                  <c:v>Junio</c:v>
                </c:pt>
                <c:pt idx="114">
                  <c:v>Junio</c:v>
                </c:pt>
                <c:pt idx="115">
                  <c:v>Junio</c:v>
                </c:pt>
                <c:pt idx="116">
                  <c:v>Junio</c:v>
                </c:pt>
                <c:pt idx="117">
                  <c:v>Junio</c:v>
                </c:pt>
                <c:pt idx="118">
                  <c:v>Junio</c:v>
                </c:pt>
                <c:pt idx="119">
                  <c:v>Junio</c:v>
                </c:pt>
                <c:pt idx="120">
                  <c:v>Junio</c:v>
                </c:pt>
                <c:pt idx="121">
                  <c:v>Junio</c:v>
                </c:pt>
                <c:pt idx="122">
                  <c:v>Junio</c:v>
                </c:pt>
                <c:pt idx="123">
                  <c:v>Junio</c:v>
                </c:pt>
                <c:pt idx="124">
                  <c:v>Junio</c:v>
                </c:pt>
                <c:pt idx="125">
                  <c:v>Julio</c:v>
                </c:pt>
                <c:pt idx="126">
                  <c:v>Julio</c:v>
                </c:pt>
                <c:pt idx="127">
                  <c:v>Julio</c:v>
                </c:pt>
                <c:pt idx="128">
                  <c:v>Julio</c:v>
                </c:pt>
                <c:pt idx="129">
                  <c:v>Julio</c:v>
                </c:pt>
                <c:pt idx="130">
                  <c:v>Julio</c:v>
                </c:pt>
                <c:pt idx="131">
                  <c:v>Julio</c:v>
                </c:pt>
                <c:pt idx="132">
                  <c:v>Julio</c:v>
                </c:pt>
                <c:pt idx="133">
                  <c:v>Julio</c:v>
                </c:pt>
                <c:pt idx="134">
                  <c:v>Julio</c:v>
                </c:pt>
                <c:pt idx="135">
                  <c:v>Julio</c:v>
                </c:pt>
                <c:pt idx="136">
                  <c:v>Julio</c:v>
                </c:pt>
                <c:pt idx="137">
                  <c:v>Julio</c:v>
                </c:pt>
                <c:pt idx="138">
                  <c:v>Julio</c:v>
                </c:pt>
                <c:pt idx="139">
                  <c:v>Julio</c:v>
                </c:pt>
                <c:pt idx="140">
                  <c:v>Julio</c:v>
                </c:pt>
                <c:pt idx="141">
                  <c:v>Julio</c:v>
                </c:pt>
                <c:pt idx="142">
                  <c:v>Julio</c:v>
                </c:pt>
                <c:pt idx="143">
                  <c:v>Julio</c:v>
                </c:pt>
                <c:pt idx="144">
                  <c:v>Julio</c:v>
                </c:pt>
                <c:pt idx="145">
                  <c:v>Julio</c:v>
                </c:pt>
                <c:pt idx="146">
                  <c:v>Agosto</c:v>
                </c:pt>
                <c:pt idx="147">
                  <c:v>Agosto</c:v>
                </c:pt>
                <c:pt idx="148">
                  <c:v>Agosto</c:v>
                </c:pt>
                <c:pt idx="149">
                  <c:v>Agosto</c:v>
                </c:pt>
                <c:pt idx="150">
                  <c:v>Agosto</c:v>
                </c:pt>
                <c:pt idx="151">
                  <c:v>Agosto</c:v>
                </c:pt>
                <c:pt idx="152">
                  <c:v>Agosto</c:v>
                </c:pt>
                <c:pt idx="153">
                  <c:v>Agosto</c:v>
                </c:pt>
                <c:pt idx="154">
                  <c:v>Agosto</c:v>
                </c:pt>
                <c:pt idx="155">
                  <c:v>Agosto</c:v>
                </c:pt>
                <c:pt idx="156">
                  <c:v>Agosto</c:v>
                </c:pt>
                <c:pt idx="157">
                  <c:v>Agosto</c:v>
                </c:pt>
                <c:pt idx="158">
                  <c:v>Agosto</c:v>
                </c:pt>
                <c:pt idx="159">
                  <c:v>Agosto</c:v>
                </c:pt>
                <c:pt idx="160">
                  <c:v>Agosto</c:v>
                </c:pt>
                <c:pt idx="161">
                  <c:v>Agosto</c:v>
                </c:pt>
                <c:pt idx="162">
                  <c:v>Agosto</c:v>
                </c:pt>
                <c:pt idx="163">
                  <c:v>Agosto</c:v>
                </c:pt>
                <c:pt idx="164">
                  <c:v>Agosto</c:v>
                </c:pt>
                <c:pt idx="165">
                  <c:v>Agosto</c:v>
                </c:pt>
                <c:pt idx="166">
                  <c:v>Agosto</c:v>
                </c:pt>
                <c:pt idx="167">
                  <c:v>Septiembre</c:v>
                </c:pt>
                <c:pt idx="168">
                  <c:v>Septiembre</c:v>
                </c:pt>
                <c:pt idx="169">
                  <c:v>Septiembre</c:v>
                </c:pt>
                <c:pt idx="170">
                  <c:v>Septiembre</c:v>
                </c:pt>
                <c:pt idx="171">
                  <c:v>Septiembre</c:v>
                </c:pt>
                <c:pt idx="172">
                  <c:v>Septiembre</c:v>
                </c:pt>
                <c:pt idx="173">
                  <c:v>Septiembre</c:v>
                </c:pt>
                <c:pt idx="174">
                  <c:v>Septiembre</c:v>
                </c:pt>
                <c:pt idx="175">
                  <c:v>Septiembre</c:v>
                </c:pt>
                <c:pt idx="176">
                  <c:v>Septiembre</c:v>
                </c:pt>
                <c:pt idx="177">
                  <c:v>Septiembre</c:v>
                </c:pt>
                <c:pt idx="178">
                  <c:v>Septiembre</c:v>
                </c:pt>
                <c:pt idx="179">
                  <c:v>Septiembre</c:v>
                </c:pt>
                <c:pt idx="180">
                  <c:v>Septiembre</c:v>
                </c:pt>
                <c:pt idx="181">
                  <c:v>Septiembre</c:v>
                </c:pt>
                <c:pt idx="182">
                  <c:v>Septiembre</c:v>
                </c:pt>
                <c:pt idx="183">
                  <c:v>Septiembre</c:v>
                </c:pt>
                <c:pt idx="184">
                  <c:v>Septiembre</c:v>
                </c:pt>
                <c:pt idx="185">
                  <c:v>Septiembre</c:v>
                </c:pt>
                <c:pt idx="186">
                  <c:v>Septiembre</c:v>
                </c:pt>
                <c:pt idx="187">
                  <c:v>Septiembre</c:v>
                </c:pt>
                <c:pt idx="188">
                  <c:v>Octubre</c:v>
                </c:pt>
                <c:pt idx="189">
                  <c:v>Octubre</c:v>
                </c:pt>
                <c:pt idx="190">
                  <c:v>Octubre</c:v>
                </c:pt>
                <c:pt idx="191">
                  <c:v>Octubre</c:v>
                </c:pt>
                <c:pt idx="192">
                  <c:v>Octubre</c:v>
                </c:pt>
                <c:pt idx="193">
                  <c:v>Octubre</c:v>
                </c:pt>
                <c:pt idx="194">
                  <c:v>Octubre</c:v>
                </c:pt>
                <c:pt idx="195">
                  <c:v>Octubre</c:v>
                </c:pt>
                <c:pt idx="196">
                  <c:v>Octubre</c:v>
                </c:pt>
                <c:pt idx="197">
                  <c:v>Octubre</c:v>
                </c:pt>
                <c:pt idx="198">
                  <c:v>Octubre</c:v>
                </c:pt>
                <c:pt idx="199">
                  <c:v>Octubre</c:v>
                </c:pt>
                <c:pt idx="200">
                  <c:v>Octubre</c:v>
                </c:pt>
                <c:pt idx="201">
                  <c:v>Octubre</c:v>
                </c:pt>
                <c:pt idx="202">
                  <c:v>Octubre</c:v>
                </c:pt>
                <c:pt idx="203">
                  <c:v>Octubre</c:v>
                </c:pt>
                <c:pt idx="204">
                  <c:v>Octubre</c:v>
                </c:pt>
                <c:pt idx="205">
                  <c:v>Octubre</c:v>
                </c:pt>
                <c:pt idx="206">
                  <c:v>Octubre</c:v>
                </c:pt>
                <c:pt idx="207">
                  <c:v>Octubre</c:v>
                </c:pt>
                <c:pt idx="208">
                  <c:v>Octubre</c:v>
                </c:pt>
                <c:pt idx="209">
                  <c:v>Noviembre</c:v>
                </c:pt>
                <c:pt idx="210">
                  <c:v>Noviembre</c:v>
                </c:pt>
                <c:pt idx="211">
                  <c:v>Noviembre</c:v>
                </c:pt>
                <c:pt idx="212">
                  <c:v>Noviembre</c:v>
                </c:pt>
                <c:pt idx="213">
                  <c:v>Noviembre</c:v>
                </c:pt>
                <c:pt idx="214">
                  <c:v>Noviembre</c:v>
                </c:pt>
                <c:pt idx="215">
                  <c:v>Noviembre</c:v>
                </c:pt>
                <c:pt idx="216">
                  <c:v>Noviembre</c:v>
                </c:pt>
                <c:pt idx="217">
                  <c:v>Noviembre</c:v>
                </c:pt>
                <c:pt idx="218">
                  <c:v>Noviembre</c:v>
                </c:pt>
                <c:pt idx="219">
                  <c:v>Noviembre</c:v>
                </c:pt>
                <c:pt idx="220">
                  <c:v>Noviembre</c:v>
                </c:pt>
                <c:pt idx="221">
                  <c:v>Noviembre</c:v>
                </c:pt>
                <c:pt idx="222">
                  <c:v>Noviembre</c:v>
                </c:pt>
                <c:pt idx="223">
                  <c:v>Noviembre</c:v>
                </c:pt>
                <c:pt idx="224">
                  <c:v>Noviembre</c:v>
                </c:pt>
                <c:pt idx="225">
                  <c:v>Noviembre</c:v>
                </c:pt>
                <c:pt idx="226">
                  <c:v>Noviembre</c:v>
                </c:pt>
                <c:pt idx="227">
                  <c:v>Noviembre</c:v>
                </c:pt>
                <c:pt idx="228">
                  <c:v>Noviembre</c:v>
                </c:pt>
                <c:pt idx="229">
                  <c:v>Noviembre</c:v>
                </c:pt>
                <c:pt idx="230">
                  <c:v>Diciembre</c:v>
                </c:pt>
                <c:pt idx="231">
                  <c:v>Diciembre</c:v>
                </c:pt>
                <c:pt idx="232">
                  <c:v>Diciembre</c:v>
                </c:pt>
                <c:pt idx="233">
                  <c:v>Diciembre</c:v>
                </c:pt>
                <c:pt idx="234">
                  <c:v>Diciembre</c:v>
                </c:pt>
                <c:pt idx="235">
                  <c:v>Diciembre</c:v>
                </c:pt>
                <c:pt idx="236">
                  <c:v>Diciembre</c:v>
                </c:pt>
                <c:pt idx="237">
                  <c:v>Diciembre</c:v>
                </c:pt>
                <c:pt idx="238">
                  <c:v>Diciembre</c:v>
                </c:pt>
                <c:pt idx="239">
                  <c:v>Diciembre</c:v>
                </c:pt>
                <c:pt idx="240">
                  <c:v>Diciembre</c:v>
                </c:pt>
                <c:pt idx="241">
                  <c:v>Diciembre</c:v>
                </c:pt>
                <c:pt idx="242">
                  <c:v>Diciembre</c:v>
                </c:pt>
                <c:pt idx="243">
                  <c:v>Diciembre</c:v>
                </c:pt>
                <c:pt idx="244">
                  <c:v>Diciembre</c:v>
                </c:pt>
                <c:pt idx="245">
                  <c:v>Diciembre</c:v>
                </c:pt>
                <c:pt idx="246">
                  <c:v>Diciembre</c:v>
                </c:pt>
                <c:pt idx="247">
                  <c:v>Diciembre</c:v>
                </c:pt>
                <c:pt idx="248">
                  <c:v>Diciembre</c:v>
                </c:pt>
                <c:pt idx="249">
                  <c:v>Diciembre</c:v>
                </c:pt>
                <c:pt idx="250">
                  <c:v>Diciembre</c:v>
                </c:pt>
              </c:strCache>
            </c:strRef>
          </c:cat>
          <c:val>
            <c:numRef>
              <c:f>Hoja1!$C$2:$C$252</c:f>
              <c:numCache>
                <c:formatCode>0.00</c:formatCode>
                <c:ptCount val="251"/>
                <c:pt idx="0">
                  <c:v>281.39999999999998</c:v>
                </c:pt>
                <c:pt idx="1">
                  <c:v>281.8</c:v>
                </c:pt>
                <c:pt idx="2">
                  <c:v>279.40000000000003</c:v>
                </c:pt>
                <c:pt idx="3">
                  <c:v>277</c:v>
                </c:pt>
                <c:pt idx="4">
                  <c:v>279.60000000000002</c:v>
                </c:pt>
                <c:pt idx="5">
                  <c:v>286.2</c:v>
                </c:pt>
                <c:pt idx="6">
                  <c:v>287.2</c:v>
                </c:pt>
                <c:pt idx="7">
                  <c:v>290.79999999999995</c:v>
                </c:pt>
                <c:pt idx="8">
                  <c:v>289.60000000000002</c:v>
                </c:pt>
                <c:pt idx="9">
                  <c:v>292.2</c:v>
                </c:pt>
                <c:pt idx="10">
                  <c:v>296.8</c:v>
                </c:pt>
                <c:pt idx="11">
                  <c:v>299</c:v>
                </c:pt>
                <c:pt idx="12">
                  <c:v>300</c:v>
                </c:pt>
                <c:pt idx="13">
                  <c:v>303</c:v>
                </c:pt>
                <c:pt idx="14">
                  <c:v>304.40000000000003</c:v>
                </c:pt>
                <c:pt idx="15">
                  <c:v>307</c:v>
                </c:pt>
                <c:pt idx="16">
                  <c:v>307</c:v>
                </c:pt>
                <c:pt idx="17">
                  <c:v>310.59999999999997</c:v>
                </c:pt>
                <c:pt idx="18">
                  <c:v>311.39999999999998</c:v>
                </c:pt>
                <c:pt idx="19">
                  <c:v>310.2</c:v>
                </c:pt>
                <c:pt idx="20">
                  <c:v>310.2</c:v>
                </c:pt>
                <c:pt idx="21">
                  <c:v>314.20000000000005</c:v>
                </c:pt>
                <c:pt idx="22">
                  <c:v>316.8</c:v>
                </c:pt>
                <c:pt idx="23">
                  <c:v>317</c:v>
                </c:pt>
                <c:pt idx="24">
                  <c:v>314.60000000000002</c:v>
                </c:pt>
                <c:pt idx="25">
                  <c:v>314.8</c:v>
                </c:pt>
                <c:pt idx="26">
                  <c:v>316.8</c:v>
                </c:pt>
                <c:pt idx="27">
                  <c:v>317.2</c:v>
                </c:pt>
                <c:pt idx="28">
                  <c:v>316.39999999999998</c:v>
                </c:pt>
                <c:pt idx="29">
                  <c:v>318.39999999999998</c:v>
                </c:pt>
                <c:pt idx="30">
                  <c:v>316.8</c:v>
                </c:pt>
                <c:pt idx="31">
                  <c:v>316.8</c:v>
                </c:pt>
                <c:pt idx="32">
                  <c:v>317.60000000000002</c:v>
                </c:pt>
                <c:pt idx="33">
                  <c:v>319</c:v>
                </c:pt>
                <c:pt idx="34">
                  <c:v>320.79999999999995</c:v>
                </c:pt>
                <c:pt idx="35">
                  <c:v>319</c:v>
                </c:pt>
                <c:pt idx="36">
                  <c:v>319</c:v>
                </c:pt>
                <c:pt idx="37">
                  <c:v>319</c:v>
                </c:pt>
                <c:pt idx="38">
                  <c:v>319</c:v>
                </c:pt>
                <c:pt idx="39">
                  <c:v>317</c:v>
                </c:pt>
                <c:pt idx="40">
                  <c:v>311.8</c:v>
                </c:pt>
                <c:pt idx="41">
                  <c:v>308.8</c:v>
                </c:pt>
                <c:pt idx="42">
                  <c:v>311</c:v>
                </c:pt>
                <c:pt idx="43">
                  <c:v>306.8</c:v>
                </c:pt>
                <c:pt idx="44">
                  <c:v>305.59999999999997</c:v>
                </c:pt>
                <c:pt idx="45">
                  <c:v>293.8</c:v>
                </c:pt>
                <c:pt idx="46">
                  <c:v>294.40000000000003</c:v>
                </c:pt>
                <c:pt idx="47">
                  <c:v>292.60000000000002</c:v>
                </c:pt>
                <c:pt idx="48">
                  <c:v>289.60000000000002</c:v>
                </c:pt>
                <c:pt idx="49">
                  <c:v>285.59999999999997</c:v>
                </c:pt>
                <c:pt idx="50">
                  <c:v>283.60000000000002</c:v>
                </c:pt>
                <c:pt idx="51">
                  <c:v>282.60000000000002</c:v>
                </c:pt>
                <c:pt idx="52">
                  <c:v>283.60000000000002</c:v>
                </c:pt>
                <c:pt idx="53">
                  <c:v>284</c:v>
                </c:pt>
                <c:pt idx="54">
                  <c:v>283.60000000000002</c:v>
                </c:pt>
                <c:pt idx="55">
                  <c:v>281.8</c:v>
                </c:pt>
                <c:pt idx="56">
                  <c:v>282.2</c:v>
                </c:pt>
                <c:pt idx="57">
                  <c:v>285.79999999999995</c:v>
                </c:pt>
                <c:pt idx="58">
                  <c:v>284.8</c:v>
                </c:pt>
                <c:pt idx="59">
                  <c:v>286.60000000000002</c:v>
                </c:pt>
                <c:pt idx="60">
                  <c:v>284.20000000000005</c:v>
                </c:pt>
                <c:pt idx="61">
                  <c:v>285.39999999999998</c:v>
                </c:pt>
                <c:pt idx="62">
                  <c:v>286.39999999999998</c:v>
                </c:pt>
                <c:pt idx="63">
                  <c:v>285.79999999999995</c:v>
                </c:pt>
                <c:pt idx="64">
                  <c:v>288</c:v>
                </c:pt>
                <c:pt idx="65">
                  <c:v>289.8</c:v>
                </c:pt>
                <c:pt idx="66">
                  <c:v>290</c:v>
                </c:pt>
                <c:pt idx="67">
                  <c:v>290.79999999999995</c:v>
                </c:pt>
                <c:pt idx="68">
                  <c:v>291.2</c:v>
                </c:pt>
                <c:pt idx="69">
                  <c:v>290.39999999999998</c:v>
                </c:pt>
                <c:pt idx="70">
                  <c:v>293</c:v>
                </c:pt>
                <c:pt idx="71">
                  <c:v>290.79999999999995</c:v>
                </c:pt>
                <c:pt idx="72">
                  <c:v>291.2</c:v>
                </c:pt>
                <c:pt idx="73">
                  <c:v>293.39999999999998</c:v>
                </c:pt>
                <c:pt idx="74">
                  <c:v>290</c:v>
                </c:pt>
                <c:pt idx="75">
                  <c:v>288.8</c:v>
                </c:pt>
                <c:pt idx="76">
                  <c:v>292</c:v>
                </c:pt>
                <c:pt idx="77">
                  <c:v>290.79999999999995</c:v>
                </c:pt>
                <c:pt idx="78">
                  <c:v>293.60000000000002</c:v>
                </c:pt>
                <c:pt idx="79">
                  <c:v>293.60000000000002</c:v>
                </c:pt>
                <c:pt idx="80">
                  <c:v>293.60000000000002</c:v>
                </c:pt>
                <c:pt idx="81">
                  <c:v>294</c:v>
                </c:pt>
                <c:pt idx="82">
                  <c:v>293.60000000000002</c:v>
                </c:pt>
                <c:pt idx="83">
                  <c:v>290.79999999999995</c:v>
                </c:pt>
                <c:pt idx="84">
                  <c:v>289.40000000000003</c:v>
                </c:pt>
                <c:pt idx="85">
                  <c:v>290.59999999999997</c:v>
                </c:pt>
                <c:pt idx="86">
                  <c:v>290.59999999999997</c:v>
                </c:pt>
                <c:pt idx="87">
                  <c:v>290.39999999999998</c:v>
                </c:pt>
                <c:pt idx="88">
                  <c:v>289.20000000000005</c:v>
                </c:pt>
                <c:pt idx="89">
                  <c:v>284.8</c:v>
                </c:pt>
                <c:pt idx="90">
                  <c:v>288.39999999999998</c:v>
                </c:pt>
                <c:pt idx="91">
                  <c:v>287.8</c:v>
                </c:pt>
                <c:pt idx="92">
                  <c:v>282.8</c:v>
                </c:pt>
                <c:pt idx="93">
                  <c:v>280.2</c:v>
                </c:pt>
                <c:pt idx="94">
                  <c:v>281</c:v>
                </c:pt>
                <c:pt idx="95">
                  <c:v>279</c:v>
                </c:pt>
                <c:pt idx="96">
                  <c:v>276.2</c:v>
                </c:pt>
                <c:pt idx="97">
                  <c:v>271.8</c:v>
                </c:pt>
                <c:pt idx="98">
                  <c:v>276.60000000000002</c:v>
                </c:pt>
                <c:pt idx="99">
                  <c:v>278.8</c:v>
                </c:pt>
                <c:pt idx="100">
                  <c:v>283.8</c:v>
                </c:pt>
                <c:pt idx="101">
                  <c:v>286.39999999999998</c:v>
                </c:pt>
                <c:pt idx="102">
                  <c:v>285.39999999999998</c:v>
                </c:pt>
                <c:pt idx="103">
                  <c:v>281.8</c:v>
                </c:pt>
                <c:pt idx="104">
                  <c:v>283</c:v>
                </c:pt>
                <c:pt idx="105">
                  <c:v>279</c:v>
                </c:pt>
                <c:pt idx="106">
                  <c:v>277.39999999999998</c:v>
                </c:pt>
                <c:pt idx="107">
                  <c:v>282.8</c:v>
                </c:pt>
                <c:pt idx="108">
                  <c:v>281.39999999999998</c:v>
                </c:pt>
                <c:pt idx="109">
                  <c:v>282.2</c:v>
                </c:pt>
                <c:pt idx="110">
                  <c:v>278.2</c:v>
                </c:pt>
                <c:pt idx="111">
                  <c:v>276.39999999999998</c:v>
                </c:pt>
                <c:pt idx="112">
                  <c:v>275.79999999999995</c:v>
                </c:pt>
                <c:pt idx="113">
                  <c:v>278.39999999999998</c:v>
                </c:pt>
                <c:pt idx="114">
                  <c:v>281.60000000000002</c:v>
                </c:pt>
                <c:pt idx="115">
                  <c:v>278.39999999999998</c:v>
                </c:pt>
                <c:pt idx="116">
                  <c:v>284.60000000000002</c:v>
                </c:pt>
                <c:pt idx="117">
                  <c:v>283.60000000000002</c:v>
                </c:pt>
                <c:pt idx="118">
                  <c:v>281</c:v>
                </c:pt>
                <c:pt idx="119">
                  <c:v>279.8</c:v>
                </c:pt>
                <c:pt idx="120">
                  <c:v>279.40000000000003</c:v>
                </c:pt>
                <c:pt idx="121">
                  <c:v>278</c:v>
                </c:pt>
                <c:pt idx="122">
                  <c:v>275.79999999999995</c:v>
                </c:pt>
                <c:pt idx="123">
                  <c:v>276.8</c:v>
                </c:pt>
                <c:pt idx="124">
                  <c:v>287</c:v>
                </c:pt>
                <c:pt idx="125">
                  <c:v>290.2</c:v>
                </c:pt>
                <c:pt idx="126">
                  <c:v>287.2</c:v>
                </c:pt>
                <c:pt idx="127">
                  <c:v>285</c:v>
                </c:pt>
                <c:pt idx="128">
                  <c:v>286.60000000000002</c:v>
                </c:pt>
                <c:pt idx="129">
                  <c:v>285.79999999999995</c:v>
                </c:pt>
                <c:pt idx="130">
                  <c:v>285.79999999999995</c:v>
                </c:pt>
                <c:pt idx="131">
                  <c:v>285.39999999999998</c:v>
                </c:pt>
                <c:pt idx="132">
                  <c:v>286.39999999999998</c:v>
                </c:pt>
                <c:pt idx="133">
                  <c:v>286.60000000000002</c:v>
                </c:pt>
                <c:pt idx="134">
                  <c:v>287.39999999999998</c:v>
                </c:pt>
                <c:pt idx="135">
                  <c:v>287.60000000000002</c:v>
                </c:pt>
                <c:pt idx="136">
                  <c:v>289</c:v>
                </c:pt>
                <c:pt idx="137">
                  <c:v>291.8</c:v>
                </c:pt>
                <c:pt idx="138">
                  <c:v>290.39999999999998</c:v>
                </c:pt>
                <c:pt idx="139">
                  <c:v>288.60000000000002</c:v>
                </c:pt>
                <c:pt idx="140">
                  <c:v>292.60000000000002</c:v>
                </c:pt>
                <c:pt idx="141">
                  <c:v>294.40000000000003</c:v>
                </c:pt>
                <c:pt idx="142">
                  <c:v>298.39999999999998</c:v>
                </c:pt>
                <c:pt idx="143">
                  <c:v>299</c:v>
                </c:pt>
                <c:pt idx="144">
                  <c:v>296.60000000000002</c:v>
                </c:pt>
                <c:pt idx="145">
                  <c:v>299.40000000000003</c:v>
                </c:pt>
                <c:pt idx="146">
                  <c:v>300</c:v>
                </c:pt>
                <c:pt idx="147">
                  <c:v>303</c:v>
                </c:pt>
                <c:pt idx="148">
                  <c:v>303.8</c:v>
                </c:pt>
                <c:pt idx="149">
                  <c:v>309</c:v>
                </c:pt>
                <c:pt idx="150">
                  <c:v>309.40000000000003</c:v>
                </c:pt>
                <c:pt idx="151">
                  <c:v>313.8</c:v>
                </c:pt>
                <c:pt idx="152">
                  <c:v>316.39999999999998</c:v>
                </c:pt>
                <c:pt idx="153">
                  <c:v>315.79999999999995</c:v>
                </c:pt>
                <c:pt idx="154">
                  <c:v>323.40000000000003</c:v>
                </c:pt>
                <c:pt idx="155">
                  <c:v>325.60000000000002</c:v>
                </c:pt>
                <c:pt idx="156">
                  <c:v>327</c:v>
                </c:pt>
                <c:pt idx="157">
                  <c:v>329</c:v>
                </c:pt>
                <c:pt idx="158">
                  <c:v>339</c:v>
                </c:pt>
                <c:pt idx="159">
                  <c:v>340.4</c:v>
                </c:pt>
                <c:pt idx="160">
                  <c:v>341</c:v>
                </c:pt>
                <c:pt idx="161">
                  <c:v>345.20000000000005</c:v>
                </c:pt>
                <c:pt idx="162">
                  <c:v>343.8</c:v>
                </c:pt>
                <c:pt idx="163">
                  <c:v>342.8</c:v>
                </c:pt>
                <c:pt idx="164">
                  <c:v>342.8</c:v>
                </c:pt>
                <c:pt idx="165">
                  <c:v>346.4</c:v>
                </c:pt>
                <c:pt idx="166">
                  <c:v>349.79999999999995</c:v>
                </c:pt>
                <c:pt idx="167">
                  <c:v>349.4</c:v>
                </c:pt>
                <c:pt idx="168">
                  <c:v>354.20000000000005</c:v>
                </c:pt>
                <c:pt idx="169">
                  <c:v>356</c:v>
                </c:pt>
                <c:pt idx="170">
                  <c:v>360</c:v>
                </c:pt>
                <c:pt idx="171">
                  <c:v>362.40000000000003</c:v>
                </c:pt>
                <c:pt idx="172">
                  <c:v>370.6</c:v>
                </c:pt>
                <c:pt idx="173">
                  <c:v>370.4</c:v>
                </c:pt>
                <c:pt idx="174">
                  <c:v>375.79999999999995</c:v>
                </c:pt>
                <c:pt idx="175">
                  <c:v>378.40000000000003</c:v>
                </c:pt>
                <c:pt idx="176">
                  <c:v>375.79999999999995</c:v>
                </c:pt>
                <c:pt idx="177">
                  <c:v>375.79999999999995</c:v>
                </c:pt>
                <c:pt idx="178">
                  <c:v>381.4</c:v>
                </c:pt>
                <c:pt idx="179">
                  <c:v>381.4</c:v>
                </c:pt>
                <c:pt idx="180">
                  <c:v>382</c:v>
                </c:pt>
                <c:pt idx="181">
                  <c:v>382</c:v>
                </c:pt>
                <c:pt idx="182">
                  <c:v>383.6</c:v>
                </c:pt>
                <c:pt idx="183">
                  <c:v>383.2</c:v>
                </c:pt>
                <c:pt idx="184">
                  <c:v>384.20000000000005</c:v>
                </c:pt>
                <c:pt idx="185">
                  <c:v>385.79999999999995</c:v>
                </c:pt>
                <c:pt idx="186">
                  <c:v>387.40000000000003</c:v>
                </c:pt>
                <c:pt idx="187">
                  <c:v>388</c:v>
                </c:pt>
                <c:pt idx="188">
                  <c:v>388.40000000000003</c:v>
                </c:pt>
                <c:pt idx="189">
                  <c:v>388.6</c:v>
                </c:pt>
                <c:pt idx="190">
                  <c:v>389</c:v>
                </c:pt>
                <c:pt idx="191">
                  <c:v>389</c:v>
                </c:pt>
                <c:pt idx="192">
                  <c:v>387.2</c:v>
                </c:pt>
                <c:pt idx="193">
                  <c:v>388</c:v>
                </c:pt>
                <c:pt idx="194">
                  <c:v>385</c:v>
                </c:pt>
                <c:pt idx="195">
                  <c:v>383.6</c:v>
                </c:pt>
                <c:pt idx="196">
                  <c:v>382.8</c:v>
                </c:pt>
                <c:pt idx="197">
                  <c:v>379.4</c:v>
                </c:pt>
                <c:pt idx="198">
                  <c:v>380.79999999999995</c:v>
                </c:pt>
                <c:pt idx="199">
                  <c:v>382</c:v>
                </c:pt>
                <c:pt idx="200">
                  <c:v>382.40000000000003</c:v>
                </c:pt>
                <c:pt idx="201">
                  <c:v>383.40000000000003</c:v>
                </c:pt>
                <c:pt idx="202">
                  <c:v>381</c:v>
                </c:pt>
                <c:pt idx="203">
                  <c:v>380.79999999999995</c:v>
                </c:pt>
                <c:pt idx="204">
                  <c:v>382.2</c:v>
                </c:pt>
                <c:pt idx="205">
                  <c:v>382.2</c:v>
                </c:pt>
                <c:pt idx="206">
                  <c:v>381.2</c:v>
                </c:pt>
                <c:pt idx="207">
                  <c:v>382.40000000000003</c:v>
                </c:pt>
                <c:pt idx="208">
                  <c:v>382.40000000000003</c:v>
                </c:pt>
                <c:pt idx="209">
                  <c:v>382.59999999999997</c:v>
                </c:pt>
                <c:pt idx="210">
                  <c:v>382.40000000000003</c:v>
                </c:pt>
                <c:pt idx="211">
                  <c:v>380.20000000000005</c:v>
                </c:pt>
                <c:pt idx="212">
                  <c:v>380.20000000000005</c:v>
                </c:pt>
                <c:pt idx="213">
                  <c:v>378.2</c:v>
                </c:pt>
                <c:pt idx="214">
                  <c:v>377</c:v>
                </c:pt>
                <c:pt idx="215">
                  <c:v>376.59999999999997</c:v>
                </c:pt>
                <c:pt idx="216">
                  <c:v>373.2</c:v>
                </c:pt>
                <c:pt idx="217">
                  <c:v>374.20000000000005</c:v>
                </c:pt>
                <c:pt idx="218">
                  <c:v>370.20000000000005</c:v>
                </c:pt>
                <c:pt idx="219">
                  <c:v>370.20000000000005</c:v>
                </c:pt>
                <c:pt idx="220">
                  <c:v>367.59999999999997</c:v>
                </c:pt>
                <c:pt idx="221">
                  <c:v>365.6</c:v>
                </c:pt>
                <c:pt idx="222">
                  <c:v>365</c:v>
                </c:pt>
                <c:pt idx="223">
                  <c:v>365.79999999999995</c:v>
                </c:pt>
                <c:pt idx="224">
                  <c:v>366</c:v>
                </c:pt>
                <c:pt idx="225">
                  <c:v>366.2</c:v>
                </c:pt>
                <c:pt idx="226">
                  <c:v>359.20000000000005</c:v>
                </c:pt>
                <c:pt idx="227">
                  <c:v>357.8</c:v>
                </c:pt>
                <c:pt idx="228">
                  <c:v>358.2</c:v>
                </c:pt>
                <c:pt idx="229">
                  <c:v>353.2</c:v>
                </c:pt>
                <c:pt idx="230">
                  <c:v>354.79999999999995</c:v>
                </c:pt>
                <c:pt idx="231">
                  <c:v>352.2</c:v>
                </c:pt>
                <c:pt idx="232">
                  <c:v>354.6</c:v>
                </c:pt>
                <c:pt idx="233">
                  <c:v>356.4</c:v>
                </c:pt>
                <c:pt idx="234">
                  <c:v>355.4</c:v>
                </c:pt>
                <c:pt idx="235">
                  <c:v>357</c:v>
                </c:pt>
                <c:pt idx="236">
                  <c:v>348.8</c:v>
                </c:pt>
                <c:pt idx="237">
                  <c:v>348.8</c:v>
                </c:pt>
                <c:pt idx="238">
                  <c:v>350</c:v>
                </c:pt>
                <c:pt idx="239">
                  <c:v>349.6</c:v>
                </c:pt>
                <c:pt idx="240">
                  <c:v>348</c:v>
                </c:pt>
                <c:pt idx="241">
                  <c:v>342.40000000000003</c:v>
                </c:pt>
                <c:pt idx="242">
                  <c:v>345.20000000000005</c:v>
                </c:pt>
                <c:pt idx="243">
                  <c:v>346.2</c:v>
                </c:pt>
                <c:pt idx="244">
                  <c:v>344.6</c:v>
                </c:pt>
                <c:pt idx="245">
                  <c:v>344.6</c:v>
                </c:pt>
                <c:pt idx="246">
                  <c:v>344.6</c:v>
                </c:pt>
                <c:pt idx="247">
                  <c:v>347.8</c:v>
                </c:pt>
                <c:pt idx="248">
                  <c:v>344.79999999999995</c:v>
                </c:pt>
                <c:pt idx="249">
                  <c:v>344.79999999999995</c:v>
                </c:pt>
                <c:pt idx="250">
                  <c:v>344.79999999999995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Hoja1!$D$1</c:f>
              <c:strCache>
                <c:ptCount val="1"/>
                <c:pt idx="0">
                  <c:v>2013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Hoja1!$A$2:$A$252</c:f>
              <c:strCache>
                <c:ptCount val="251"/>
                <c:pt idx="0">
                  <c:v>Enero</c:v>
                </c:pt>
                <c:pt idx="1">
                  <c:v>Enero</c:v>
                </c:pt>
                <c:pt idx="2">
                  <c:v>Enero</c:v>
                </c:pt>
                <c:pt idx="3">
                  <c:v>Enero</c:v>
                </c:pt>
                <c:pt idx="4">
                  <c:v>Enero</c:v>
                </c:pt>
                <c:pt idx="5">
                  <c:v>Enero</c:v>
                </c:pt>
                <c:pt idx="6">
                  <c:v>Enero</c:v>
                </c:pt>
                <c:pt idx="7">
                  <c:v>Enero</c:v>
                </c:pt>
                <c:pt idx="8">
                  <c:v>Enero</c:v>
                </c:pt>
                <c:pt idx="9">
                  <c:v>Enero</c:v>
                </c:pt>
                <c:pt idx="10">
                  <c:v>Enero</c:v>
                </c:pt>
                <c:pt idx="11">
                  <c:v>Enero</c:v>
                </c:pt>
                <c:pt idx="12">
                  <c:v>Enero</c:v>
                </c:pt>
                <c:pt idx="13">
                  <c:v>Enero</c:v>
                </c:pt>
                <c:pt idx="14">
                  <c:v>Enero</c:v>
                </c:pt>
                <c:pt idx="15">
                  <c:v>Enero</c:v>
                </c:pt>
                <c:pt idx="16">
                  <c:v>Enero</c:v>
                </c:pt>
                <c:pt idx="17">
                  <c:v>Enero</c:v>
                </c:pt>
                <c:pt idx="18">
                  <c:v>Enero</c:v>
                </c:pt>
                <c:pt idx="19">
                  <c:v>Enero</c:v>
                </c:pt>
                <c:pt idx="20">
                  <c:v>Enero</c:v>
                </c:pt>
                <c:pt idx="21">
                  <c:v>Febrero</c:v>
                </c:pt>
                <c:pt idx="22">
                  <c:v>Febrero</c:v>
                </c:pt>
                <c:pt idx="23">
                  <c:v>Febrero</c:v>
                </c:pt>
                <c:pt idx="24">
                  <c:v>Febrero</c:v>
                </c:pt>
                <c:pt idx="25">
                  <c:v>Febrero</c:v>
                </c:pt>
                <c:pt idx="26">
                  <c:v>Febrero</c:v>
                </c:pt>
                <c:pt idx="27">
                  <c:v>Febrero</c:v>
                </c:pt>
                <c:pt idx="28">
                  <c:v>Febrero</c:v>
                </c:pt>
                <c:pt idx="29">
                  <c:v>Febrero</c:v>
                </c:pt>
                <c:pt idx="30">
                  <c:v>Febrero</c:v>
                </c:pt>
                <c:pt idx="31">
                  <c:v>Febrero</c:v>
                </c:pt>
                <c:pt idx="32">
                  <c:v>Febrero</c:v>
                </c:pt>
                <c:pt idx="33">
                  <c:v>Febrero</c:v>
                </c:pt>
                <c:pt idx="34">
                  <c:v>Febrero</c:v>
                </c:pt>
                <c:pt idx="35">
                  <c:v>Febrero</c:v>
                </c:pt>
                <c:pt idx="36">
                  <c:v>Febrero</c:v>
                </c:pt>
                <c:pt idx="37">
                  <c:v>Febrero</c:v>
                </c:pt>
                <c:pt idx="38">
                  <c:v>Febrero</c:v>
                </c:pt>
                <c:pt idx="39">
                  <c:v>Febrero</c:v>
                </c:pt>
                <c:pt idx="40">
                  <c:v>Febrero</c:v>
                </c:pt>
                <c:pt idx="41">
                  <c:v>Febrero</c:v>
                </c:pt>
                <c:pt idx="42">
                  <c:v>Marzo</c:v>
                </c:pt>
                <c:pt idx="43">
                  <c:v>Marzo</c:v>
                </c:pt>
                <c:pt idx="44">
                  <c:v>Marzo</c:v>
                </c:pt>
                <c:pt idx="45">
                  <c:v>Marzo</c:v>
                </c:pt>
                <c:pt idx="46">
                  <c:v>Marzo</c:v>
                </c:pt>
                <c:pt idx="47">
                  <c:v>Marzo</c:v>
                </c:pt>
                <c:pt idx="48">
                  <c:v>Marzo</c:v>
                </c:pt>
                <c:pt idx="49">
                  <c:v>Marzo</c:v>
                </c:pt>
                <c:pt idx="50">
                  <c:v>Marzo</c:v>
                </c:pt>
                <c:pt idx="51">
                  <c:v>Marzo</c:v>
                </c:pt>
                <c:pt idx="52">
                  <c:v>Marzo</c:v>
                </c:pt>
                <c:pt idx="53">
                  <c:v>Marzo</c:v>
                </c:pt>
                <c:pt idx="54">
                  <c:v>Marzo</c:v>
                </c:pt>
                <c:pt idx="55">
                  <c:v>Marzo</c:v>
                </c:pt>
                <c:pt idx="56">
                  <c:v>Marzo</c:v>
                </c:pt>
                <c:pt idx="57">
                  <c:v>Marzo</c:v>
                </c:pt>
                <c:pt idx="58">
                  <c:v>Marzo</c:v>
                </c:pt>
                <c:pt idx="59">
                  <c:v>Marzo</c:v>
                </c:pt>
                <c:pt idx="60">
                  <c:v>Marzo</c:v>
                </c:pt>
                <c:pt idx="61">
                  <c:v>Marzo</c:v>
                </c:pt>
                <c:pt idx="62">
                  <c:v>Marzo</c:v>
                </c:pt>
                <c:pt idx="63">
                  <c:v>Abril</c:v>
                </c:pt>
                <c:pt idx="64">
                  <c:v>Abril</c:v>
                </c:pt>
                <c:pt idx="65">
                  <c:v>Abril</c:v>
                </c:pt>
                <c:pt idx="66">
                  <c:v>Abril</c:v>
                </c:pt>
                <c:pt idx="67">
                  <c:v>Abril</c:v>
                </c:pt>
                <c:pt idx="68">
                  <c:v>Abril</c:v>
                </c:pt>
                <c:pt idx="69">
                  <c:v>Abril</c:v>
                </c:pt>
                <c:pt idx="70">
                  <c:v>Abril</c:v>
                </c:pt>
                <c:pt idx="71">
                  <c:v>Abril</c:v>
                </c:pt>
                <c:pt idx="72">
                  <c:v>Abril</c:v>
                </c:pt>
                <c:pt idx="73">
                  <c:v>Abril</c:v>
                </c:pt>
                <c:pt idx="74">
                  <c:v>Abril</c:v>
                </c:pt>
                <c:pt idx="75">
                  <c:v>Abril</c:v>
                </c:pt>
                <c:pt idx="76">
                  <c:v>Abril</c:v>
                </c:pt>
                <c:pt idx="77">
                  <c:v>Abril</c:v>
                </c:pt>
                <c:pt idx="78">
                  <c:v>Abril</c:v>
                </c:pt>
                <c:pt idx="79">
                  <c:v>Abril</c:v>
                </c:pt>
                <c:pt idx="80">
                  <c:v>Abril</c:v>
                </c:pt>
                <c:pt idx="81">
                  <c:v>Abril</c:v>
                </c:pt>
                <c:pt idx="82">
                  <c:v>Abril</c:v>
                </c:pt>
                <c:pt idx="83">
                  <c:v>Abril</c:v>
                </c:pt>
                <c:pt idx="84">
                  <c:v>Mayo</c:v>
                </c:pt>
                <c:pt idx="85">
                  <c:v>Mayo</c:v>
                </c:pt>
                <c:pt idx="86">
                  <c:v>Mayo</c:v>
                </c:pt>
                <c:pt idx="87">
                  <c:v>Mayo</c:v>
                </c:pt>
                <c:pt idx="88">
                  <c:v>Mayo</c:v>
                </c:pt>
                <c:pt idx="89">
                  <c:v>Mayo</c:v>
                </c:pt>
                <c:pt idx="90">
                  <c:v>Mayo</c:v>
                </c:pt>
                <c:pt idx="91">
                  <c:v>Mayo</c:v>
                </c:pt>
                <c:pt idx="92">
                  <c:v>Mayo</c:v>
                </c:pt>
                <c:pt idx="93">
                  <c:v>Mayo</c:v>
                </c:pt>
                <c:pt idx="94">
                  <c:v>Mayo</c:v>
                </c:pt>
                <c:pt idx="95">
                  <c:v>Mayo</c:v>
                </c:pt>
                <c:pt idx="96">
                  <c:v>Mayo</c:v>
                </c:pt>
                <c:pt idx="97">
                  <c:v>Mayo</c:v>
                </c:pt>
                <c:pt idx="98">
                  <c:v>Mayo</c:v>
                </c:pt>
                <c:pt idx="99">
                  <c:v>Mayo</c:v>
                </c:pt>
                <c:pt idx="100">
                  <c:v>Mayo</c:v>
                </c:pt>
                <c:pt idx="101">
                  <c:v>Mayo</c:v>
                </c:pt>
                <c:pt idx="102">
                  <c:v>Mayo</c:v>
                </c:pt>
                <c:pt idx="103">
                  <c:v>Mayo</c:v>
                </c:pt>
                <c:pt idx="104">
                  <c:v>Mayo</c:v>
                </c:pt>
                <c:pt idx="105">
                  <c:v>Junio</c:v>
                </c:pt>
                <c:pt idx="106">
                  <c:v>Junio</c:v>
                </c:pt>
                <c:pt idx="107">
                  <c:v>Junio</c:v>
                </c:pt>
                <c:pt idx="108">
                  <c:v>Junio</c:v>
                </c:pt>
                <c:pt idx="109">
                  <c:v>Junio</c:v>
                </c:pt>
                <c:pt idx="110">
                  <c:v>Junio</c:v>
                </c:pt>
                <c:pt idx="111">
                  <c:v>Junio</c:v>
                </c:pt>
                <c:pt idx="112">
                  <c:v>Junio</c:v>
                </c:pt>
                <c:pt idx="113">
                  <c:v>Junio</c:v>
                </c:pt>
                <c:pt idx="114">
                  <c:v>Junio</c:v>
                </c:pt>
                <c:pt idx="115">
                  <c:v>Junio</c:v>
                </c:pt>
                <c:pt idx="116">
                  <c:v>Junio</c:v>
                </c:pt>
                <c:pt idx="117">
                  <c:v>Junio</c:v>
                </c:pt>
                <c:pt idx="118">
                  <c:v>Junio</c:v>
                </c:pt>
                <c:pt idx="119">
                  <c:v>Junio</c:v>
                </c:pt>
                <c:pt idx="120">
                  <c:v>Junio</c:v>
                </c:pt>
                <c:pt idx="121">
                  <c:v>Junio</c:v>
                </c:pt>
                <c:pt idx="122">
                  <c:v>Junio</c:v>
                </c:pt>
                <c:pt idx="123">
                  <c:v>Junio</c:v>
                </c:pt>
                <c:pt idx="124">
                  <c:v>Junio</c:v>
                </c:pt>
                <c:pt idx="125">
                  <c:v>Julio</c:v>
                </c:pt>
                <c:pt idx="126">
                  <c:v>Julio</c:v>
                </c:pt>
                <c:pt idx="127">
                  <c:v>Julio</c:v>
                </c:pt>
                <c:pt idx="128">
                  <c:v>Julio</c:v>
                </c:pt>
                <c:pt idx="129">
                  <c:v>Julio</c:v>
                </c:pt>
                <c:pt idx="130">
                  <c:v>Julio</c:v>
                </c:pt>
                <c:pt idx="131">
                  <c:v>Julio</c:v>
                </c:pt>
                <c:pt idx="132">
                  <c:v>Julio</c:v>
                </c:pt>
                <c:pt idx="133">
                  <c:v>Julio</c:v>
                </c:pt>
                <c:pt idx="134">
                  <c:v>Julio</c:v>
                </c:pt>
                <c:pt idx="135">
                  <c:v>Julio</c:v>
                </c:pt>
                <c:pt idx="136">
                  <c:v>Julio</c:v>
                </c:pt>
                <c:pt idx="137">
                  <c:v>Julio</c:v>
                </c:pt>
                <c:pt idx="138">
                  <c:v>Julio</c:v>
                </c:pt>
                <c:pt idx="139">
                  <c:v>Julio</c:v>
                </c:pt>
                <c:pt idx="140">
                  <c:v>Julio</c:v>
                </c:pt>
                <c:pt idx="141">
                  <c:v>Julio</c:v>
                </c:pt>
                <c:pt idx="142">
                  <c:v>Julio</c:v>
                </c:pt>
                <c:pt idx="143">
                  <c:v>Julio</c:v>
                </c:pt>
                <c:pt idx="144">
                  <c:v>Julio</c:v>
                </c:pt>
                <c:pt idx="145">
                  <c:v>Julio</c:v>
                </c:pt>
                <c:pt idx="146">
                  <c:v>Agosto</c:v>
                </c:pt>
                <c:pt idx="147">
                  <c:v>Agosto</c:v>
                </c:pt>
                <c:pt idx="148">
                  <c:v>Agosto</c:v>
                </c:pt>
                <c:pt idx="149">
                  <c:v>Agosto</c:v>
                </c:pt>
                <c:pt idx="150">
                  <c:v>Agosto</c:v>
                </c:pt>
                <c:pt idx="151">
                  <c:v>Agosto</c:v>
                </c:pt>
                <c:pt idx="152">
                  <c:v>Agosto</c:v>
                </c:pt>
                <c:pt idx="153">
                  <c:v>Agosto</c:v>
                </c:pt>
                <c:pt idx="154">
                  <c:v>Agosto</c:v>
                </c:pt>
                <c:pt idx="155">
                  <c:v>Agosto</c:v>
                </c:pt>
                <c:pt idx="156">
                  <c:v>Agosto</c:v>
                </c:pt>
                <c:pt idx="157">
                  <c:v>Agosto</c:v>
                </c:pt>
                <c:pt idx="158">
                  <c:v>Agosto</c:v>
                </c:pt>
                <c:pt idx="159">
                  <c:v>Agosto</c:v>
                </c:pt>
                <c:pt idx="160">
                  <c:v>Agosto</c:v>
                </c:pt>
                <c:pt idx="161">
                  <c:v>Agosto</c:v>
                </c:pt>
                <c:pt idx="162">
                  <c:v>Agosto</c:v>
                </c:pt>
                <c:pt idx="163">
                  <c:v>Agosto</c:v>
                </c:pt>
                <c:pt idx="164">
                  <c:v>Agosto</c:v>
                </c:pt>
                <c:pt idx="165">
                  <c:v>Agosto</c:v>
                </c:pt>
                <c:pt idx="166">
                  <c:v>Agosto</c:v>
                </c:pt>
                <c:pt idx="167">
                  <c:v>Septiembre</c:v>
                </c:pt>
                <c:pt idx="168">
                  <c:v>Septiembre</c:v>
                </c:pt>
                <c:pt idx="169">
                  <c:v>Septiembre</c:v>
                </c:pt>
                <c:pt idx="170">
                  <c:v>Septiembre</c:v>
                </c:pt>
                <c:pt idx="171">
                  <c:v>Septiembre</c:v>
                </c:pt>
                <c:pt idx="172">
                  <c:v>Septiembre</c:v>
                </c:pt>
                <c:pt idx="173">
                  <c:v>Septiembre</c:v>
                </c:pt>
                <c:pt idx="174">
                  <c:v>Septiembre</c:v>
                </c:pt>
                <c:pt idx="175">
                  <c:v>Septiembre</c:v>
                </c:pt>
                <c:pt idx="176">
                  <c:v>Septiembre</c:v>
                </c:pt>
                <c:pt idx="177">
                  <c:v>Septiembre</c:v>
                </c:pt>
                <c:pt idx="178">
                  <c:v>Septiembre</c:v>
                </c:pt>
                <c:pt idx="179">
                  <c:v>Septiembre</c:v>
                </c:pt>
                <c:pt idx="180">
                  <c:v>Septiembre</c:v>
                </c:pt>
                <c:pt idx="181">
                  <c:v>Septiembre</c:v>
                </c:pt>
                <c:pt idx="182">
                  <c:v>Septiembre</c:v>
                </c:pt>
                <c:pt idx="183">
                  <c:v>Septiembre</c:v>
                </c:pt>
                <c:pt idx="184">
                  <c:v>Septiembre</c:v>
                </c:pt>
                <c:pt idx="185">
                  <c:v>Septiembre</c:v>
                </c:pt>
                <c:pt idx="186">
                  <c:v>Septiembre</c:v>
                </c:pt>
                <c:pt idx="187">
                  <c:v>Septiembre</c:v>
                </c:pt>
                <c:pt idx="188">
                  <c:v>Octubre</c:v>
                </c:pt>
                <c:pt idx="189">
                  <c:v>Octubre</c:v>
                </c:pt>
                <c:pt idx="190">
                  <c:v>Octubre</c:v>
                </c:pt>
                <c:pt idx="191">
                  <c:v>Octubre</c:v>
                </c:pt>
                <c:pt idx="192">
                  <c:v>Octubre</c:v>
                </c:pt>
                <c:pt idx="193">
                  <c:v>Octubre</c:v>
                </c:pt>
                <c:pt idx="194">
                  <c:v>Octubre</c:v>
                </c:pt>
                <c:pt idx="195">
                  <c:v>Octubre</c:v>
                </c:pt>
                <c:pt idx="196">
                  <c:v>Octubre</c:v>
                </c:pt>
                <c:pt idx="197">
                  <c:v>Octubre</c:v>
                </c:pt>
                <c:pt idx="198">
                  <c:v>Octubre</c:v>
                </c:pt>
                <c:pt idx="199">
                  <c:v>Octubre</c:v>
                </c:pt>
                <c:pt idx="200">
                  <c:v>Octubre</c:v>
                </c:pt>
                <c:pt idx="201">
                  <c:v>Octubre</c:v>
                </c:pt>
                <c:pt idx="202">
                  <c:v>Octubre</c:v>
                </c:pt>
                <c:pt idx="203">
                  <c:v>Octubre</c:v>
                </c:pt>
                <c:pt idx="204">
                  <c:v>Octubre</c:v>
                </c:pt>
                <c:pt idx="205">
                  <c:v>Octubre</c:v>
                </c:pt>
                <c:pt idx="206">
                  <c:v>Octubre</c:v>
                </c:pt>
                <c:pt idx="207">
                  <c:v>Octubre</c:v>
                </c:pt>
                <c:pt idx="208">
                  <c:v>Octubre</c:v>
                </c:pt>
                <c:pt idx="209">
                  <c:v>Noviembre</c:v>
                </c:pt>
                <c:pt idx="210">
                  <c:v>Noviembre</c:v>
                </c:pt>
                <c:pt idx="211">
                  <c:v>Noviembre</c:v>
                </c:pt>
                <c:pt idx="212">
                  <c:v>Noviembre</c:v>
                </c:pt>
                <c:pt idx="213">
                  <c:v>Noviembre</c:v>
                </c:pt>
                <c:pt idx="214">
                  <c:v>Noviembre</c:v>
                </c:pt>
                <c:pt idx="215">
                  <c:v>Noviembre</c:v>
                </c:pt>
                <c:pt idx="216">
                  <c:v>Noviembre</c:v>
                </c:pt>
                <c:pt idx="217">
                  <c:v>Noviembre</c:v>
                </c:pt>
                <c:pt idx="218">
                  <c:v>Noviembre</c:v>
                </c:pt>
                <c:pt idx="219">
                  <c:v>Noviembre</c:v>
                </c:pt>
                <c:pt idx="220">
                  <c:v>Noviembre</c:v>
                </c:pt>
                <c:pt idx="221">
                  <c:v>Noviembre</c:v>
                </c:pt>
                <c:pt idx="222">
                  <c:v>Noviembre</c:v>
                </c:pt>
                <c:pt idx="223">
                  <c:v>Noviembre</c:v>
                </c:pt>
                <c:pt idx="224">
                  <c:v>Noviembre</c:v>
                </c:pt>
                <c:pt idx="225">
                  <c:v>Noviembre</c:v>
                </c:pt>
                <c:pt idx="226">
                  <c:v>Noviembre</c:v>
                </c:pt>
                <c:pt idx="227">
                  <c:v>Noviembre</c:v>
                </c:pt>
                <c:pt idx="228">
                  <c:v>Noviembre</c:v>
                </c:pt>
                <c:pt idx="229">
                  <c:v>Noviembre</c:v>
                </c:pt>
                <c:pt idx="230">
                  <c:v>Diciembre</c:v>
                </c:pt>
                <c:pt idx="231">
                  <c:v>Diciembre</c:v>
                </c:pt>
                <c:pt idx="232">
                  <c:v>Diciembre</c:v>
                </c:pt>
                <c:pt idx="233">
                  <c:v>Diciembre</c:v>
                </c:pt>
                <c:pt idx="234">
                  <c:v>Diciembre</c:v>
                </c:pt>
                <c:pt idx="235">
                  <c:v>Diciembre</c:v>
                </c:pt>
                <c:pt idx="236">
                  <c:v>Diciembre</c:v>
                </c:pt>
                <c:pt idx="237">
                  <c:v>Diciembre</c:v>
                </c:pt>
                <c:pt idx="238">
                  <c:v>Diciembre</c:v>
                </c:pt>
                <c:pt idx="239">
                  <c:v>Diciembre</c:v>
                </c:pt>
                <c:pt idx="240">
                  <c:v>Diciembre</c:v>
                </c:pt>
                <c:pt idx="241">
                  <c:v>Diciembre</c:v>
                </c:pt>
                <c:pt idx="242">
                  <c:v>Diciembre</c:v>
                </c:pt>
                <c:pt idx="243">
                  <c:v>Diciembre</c:v>
                </c:pt>
                <c:pt idx="244">
                  <c:v>Diciembre</c:v>
                </c:pt>
                <c:pt idx="245">
                  <c:v>Diciembre</c:v>
                </c:pt>
                <c:pt idx="246">
                  <c:v>Diciembre</c:v>
                </c:pt>
                <c:pt idx="247">
                  <c:v>Diciembre</c:v>
                </c:pt>
                <c:pt idx="248">
                  <c:v>Diciembre</c:v>
                </c:pt>
                <c:pt idx="249">
                  <c:v>Diciembre</c:v>
                </c:pt>
                <c:pt idx="250">
                  <c:v>Diciembre</c:v>
                </c:pt>
              </c:strCache>
            </c:strRef>
          </c:cat>
          <c:val>
            <c:numRef>
              <c:f>Hoja1!$D$2:$D$252</c:f>
              <c:numCache>
                <c:formatCode>0.00</c:formatCode>
                <c:ptCount val="251"/>
                <c:pt idx="0">
                  <c:v>344.79999999999995</c:v>
                </c:pt>
                <c:pt idx="1">
                  <c:v>344</c:v>
                </c:pt>
                <c:pt idx="2">
                  <c:v>343.8</c:v>
                </c:pt>
                <c:pt idx="3">
                  <c:v>343.8</c:v>
                </c:pt>
                <c:pt idx="4">
                  <c:v>337.59999999999997</c:v>
                </c:pt>
                <c:pt idx="5">
                  <c:v>338.2</c:v>
                </c:pt>
                <c:pt idx="6">
                  <c:v>338.8</c:v>
                </c:pt>
                <c:pt idx="7">
                  <c:v>337.8</c:v>
                </c:pt>
                <c:pt idx="8">
                  <c:v>338.40000000000003</c:v>
                </c:pt>
                <c:pt idx="9">
                  <c:v>335.4</c:v>
                </c:pt>
                <c:pt idx="10">
                  <c:v>335.6</c:v>
                </c:pt>
                <c:pt idx="11">
                  <c:v>336.59999999999997</c:v>
                </c:pt>
                <c:pt idx="12">
                  <c:v>336.2</c:v>
                </c:pt>
                <c:pt idx="13">
                  <c:v>337.40000000000003</c:v>
                </c:pt>
                <c:pt idx="14">
                  <c:v>338.8</c:v>
                </c:pt>
                <c:pt idx="15">
                  <c:v>339.4</c:v>
                </c:pt>
                <c:pt idx="16">
                  <c:v>339.4</c:v>
                </c:pt>
                <c:pt idx="17">
                  <c:v>344</c:v>
                </c:pt>
                <c:pt idx="18">
                  <c:v>345.20000000000005</c:v>
                </c:pt>
                <c:pt idx="19">
                  <c:v>345.20000000000005</c:v>
                </c:pt>
                <c:pt idx="20">
                  <c:v>346</c:v>
                </c:pt>
                <c:pt idx="21">
                  <c:v>345.6</c:v>
                </c:pt>
                <c:pt idx="22">
                  <c:v>344.4</c:v>
                </c:pt>
                <c:pt idx="23">
                  <c:v>347.40000000000003</c:v>
                </c:pt>
                <c:pt idx="24">
                  <c:v>345.4</c:v>
                </c:pt>
                <c:pt idx="25">
                  <c:v>349.6</c:v>
                </c:pt>
                <c:pt idx="26">
                  <c:v>349.6</c:v>
                </c:pt>
                <c:pt idx="27">
                  <c:v>349.6</c:v>
                </c:pt>
                <c:pt idx="28">
                  <c:v>349.6</c:v>
                </c:pt>
                <c:pt idx="29">
                  <c:v>349.4</c:v>
                </c:pt>
                <c:pt idx="30">
                  <c:v>349.4</c:v>
                </c:pt>
                <c:pt idx="31">
                  <c:v>347</c:v>
                </c:pt>
                <c:pt idx="32">
                  <c:v>344</c:v>
                </c:pt>
                <c:pt idx="33">
                  <c:v>344.6</c:v>
                </c:pt>
                <c:pt idx="34">
                  <c:v>342</c:v>
                </c:pt>
                <c:pt idx="35">
                  <c:v>341.2</c:v>
                </c:pt>
                <c:pt idx="36">
                  <c:v>340.6</c:v>
                </c:pt>
                <c:pt idx="37">
                  <c:v>340.4</c:v>
                </c:pt>
                <c:pt idx="38">
                  <c:v>339.6</c:v>
                </c:pt>
                <c:pt idx="39">
                  <c:v>328.40000000000003</c:v>
                </c:pt>
                <c:pt idx="40">
                  <c:v>332.8</c:v>
                </c:pt>
                <c:pt idx="41">
                  <c:v>331.4</c:v>
                </c:pt>
                <c:pt idx="42">
                  <c:v>329.4</c:v>
                </c:pt>
                <c:pt idx="43">
                  <c:v>328.40000000000003</c:v>
                </c:pt>
                <c:pt idx="44">
                  <c:v>327.2</c:v>
                </c:pt>
                <c:pt idx="45">
                  <c:v>327.2</c:v>
                </c:pt>
                <c:pt idx="46">
                  <c:v>328.40000000000003</c:v>
                </c:pt>
                <c:pt idx="47">
                  <c:v>330.79999999999995</c:v>
                </c:pt>
                <c:pt idx="48">
                  <c:v>328.2</c:v>
                </c:pt>
                <c:pt idx="49">
                  <c:v>322.59999999999997</c:v>
                </c:pt>
                <c:pt idx="50">
                  <c:v>322.2</c:v>
                </c:pt>
                <c:pt idx="51">
                  <c:v>321</c:v>
                </c:pt>
                <c:pt idx="52">
                  <c:v>320.60000000000002</c:v>
                </c:pt>
                <c:pt idx="53">
                  <c:v>320.20000000000005</c:v>
                </c:pt>
                <c:pt idx="54">
                  <c:v>317.8</c:v>
                </c:pt>
                <c:pt idx="55">
                  <c:v>315.39999999999998</c:v>
                </c:pt>
                <c:pt idx="56">
                  <c:v>313.39999999999998</c:v>
                </c:pt>
                <c:pt idx="57">
                  <c:v>312.39999999999998</c:v>
                </c:pt>
                <c:pt idx="58">
                  <c:v>312.60000000000002</c:v>
                </c:pt>
                <c:pt idx="59">
                  <c:v>303.60000000000002</c:v>
                </c:pt>
                <c:pt idx="60">
                  <c:v>305.2</c:v>
                </c:pt>
                <c:pt idx="61">
                  <c:v>304.60000000000002</c:v>
                </c:pt>
                <c:pt idx="62">
                  <c:v>304.8</c:v>
                </c:pt>
                <c:pt idx="63">
                  <c:v>304.20000000000005</c:v>
                </c:pt>
                <c:pt idx="64">
                  <c:v>303.60000000000002</c:v>
                </c:pt>
                <c:pt idx="65">
                  <c:v>304.60000000000002</c:v>
                </c:pt>
                <c:pt idx="66">
                  <c:v>309.8</c:v>
                </c:pt>
                <c:pt idx="67">
                  <c:v>310</c:v>
                </c:pt>
                <c:pt idx="68">
                  <c:v>311.39999999999998</c:v>
                </c:pt>
                <c:pt idx="69">
                  <c:v>313</c:v>
                </c:pt>
                <c:pt idx="70">
                  <c:v>314.60000000000002</c:v>
                </c:pt>
                <c:pt idx="71">
                  <c:v>315.79999999999995</c:v>
                </c:pt>
                <c:pt idx="72">
                  <c:v>312</c:v>
                </c:pt>
                <c:pt idx="73">
                  <c:v>311.39999999999998</c:v>
                </c:pt>
                <c:pt idx="74">
                  <c:v>312.2</c:v>
                </c:pt>
                <c:pt idx="75">
                  <c:v>311.2</c:v>
                </c:pt>
                <c:pt idx="76">
                  <c:v>313.39999999999998</c:v>
                </c:pt>
                <c:pt idx="77">
                  <c:v>312.2</c:v>
                </c:pt>
                <c:pt idx="78">
                  <c:v>314</c:v>
                </c:pt>
                <c:pt idx="79">
                  <c:v>315.39999999999998</c:v>
                </c:pt>
                <c:pt idx="80">
                  <c:v>318.2</c:v>
                </c:pt>
                <c:pt idx="81">
                  <c:v>320.39999999999998</c:v>
                </c:pt>
                <c:pt idx="82">
                  <c:v>319.8</c:v>
                </c:pt>
                <c:pt idx="83">
                  <c:v>324</c:v>
                </c:pt>
                <c:pt idx="84">
                  <c:v>323.60000000000002</c:v>
                </c:pt>
                <c:pt idx="85">
                  <c:v>324.20000000000005</c:v>
                </c:pt>
                <c:pt idx="86">
                  <c:v>324</c:v>
                </c:pt>
                <c:pt idx="87">
                  <c:v>329.4</c:v>
                </c:pt>
                <c:pt idx="88">
                  <c:v>330.79999999999995</c:v>
                </c:pt>
                <c:pt idx="89">
                  <c:v>329.79999999999995</c:v>
                </c:pt>
                <c:pt idx="90">
                  <c:v>329</c:v>
                </c:pt>
                <c:pt idx="91">
                  <c:v>332</c:v>
                </c:pt>
                <c:pt idx="92">
                  <c:v>332.40000000000003</c:v>
                </c:pt>
                <c:pt idx="93">
                  <c:v>331.2</c:v>
                </c:pt>
                <c:pt idx="94">
                  <c:v>332.40000000000003</c:v>
                </c:pt>
                <c:pt idx="95">
                  <c:v>331.4</c:v>
                </c:pt>
                <c:pt idx="96">
                  <c:v>331</c:v>
                </c:pt>
                <c:pt idx="97">
                  <c:v>328.6</c:v>
                </c:pt>
                <c:pt idx="98">
                  <c:v>328.2</c:v>
                </c:pt>
                <c:pt idx="99">
                  <c:v>329.20000000000005</c:v>
                </c:pt>
                <c:pt idx="100">
                  <c:v>329.4</c:v>
                </c:pt>
                <c:pt idx="101">
                  <c:v>328.40000000000003</c:v>
                </c:pt>
                <c:pt idx="102">
                  <c:v>322.8</c:v>
                </c:pt>
                <c:pt idx="103">
                  <c:v>318.2</c:v>
                </c:pt>
                <c:pt idx="104">
                  <c:v>312.39999999999998</c:v>
                </c:pt>
                <c:pt idx="105">
                  <c:v>314.60000000000002</c:v>
                </c:pt>
                <c:pt idx="106">
                  <c:v>313.2</c:v>
                </c:pt>
                <c:pt idx="107">
                  <c:v>314.60000000000002</c:v>
                </c:pt>
                <c:pt idx="108">
                  <c:v>318.2</c:v>
                </c:pt>
                <c:pt idx="109">
                  <c:v>315.39999999999998</c:v>
                </c:pt>
                <c:pt idx="110">
                  <c:v>314.60000000000002</c:v>
                </c:pt>
                <c:pt idx="111">
                  <c:v>317.39999999999998</c:v>
                </c:pt>
                <c:pt idx="112">
                  <c:v>314.8</c:v>
                </c:pt>
                <c:pt idx="113">
                  <c:v>316.8</c:v>
                </c:pt>
                <c:pt idx="114">
                  <c:v>316.2</c:v>
                </c:pt>
                <c:pt idx="115">
                  <c:v>312.2</c:v>
                </c:pt>
                <c:pt idx="116">
                  <c:v>310.59999999999997</c:v>
                </c:pt>
                <c:pt idx="117">
                  <c:v>307.39999999999998</c:v>
                </c:pt>
                <c:pt idx="118">
                  <c:v>300.39999999999998</c:v>
                </c:pt>
                <c:pt idx="119">
                  <c:v>302.8</c:v>
                </c:pt>
                <c:pt idx="120">
                  <c:v>305.2</c:v>
                </c:pt>
                <c:pt idx="121">
                  <c:v>307</c:v>
                </c:pt>
                <c:pt idx="122">
                  <c:v>310.39999999999998</c:v>
                </c:pt>
                <c:pt idx="123">
                  <c:v>310</c:v>
                </c:pt>
                <c:pt idx="124">
                  <c:v>305.39999999999998</c:v>
                </c:pt>
                <c:pt idx="125">
                  <c:v>305.59999999999997</c:v>
                </c:pt>
                <c:pt idx="126">
                  <c:v>303.2</c:v>
                </c:pt>
                <c:pt idx="127">
                  <c:v>300.2</c:v>
                </c:pt>
                <c:pt idx="128">
                  <c:v>302.2</c:v>
                </c:pt>
                <c:pt idx="129">
                  <c:v>302.39999999999998</c:v>
                </c:pt>
                <c:pt idx="130">
                  <c:v>302.8</c:v>
                </c:pt>
                <c:pt idx="131">
                  <c:v>303</c:v>
                </c:pt>
                <c:pt idx="132">
                  <c:v>302.39999999999998</c:v>
                </c:pt>
                <c:pt idx="133">
                  <c:v>304.40000000000003</c:v>
                </c:pt>
                <c:pt idx="134">
                  <c:v>304</c:v>
                </c:pt>
                <c:pt idx="135">
                  <c:v>309.20000000000005</c:v>
                </c:pt>
                <c:pt idx="136">
                  <c:v>306.2</c:v>
                </c:pt>
                <c:pt idx="137">
                  <c:v>310.39999999999998</c:v>
                </c:pt>
                <c:pt idx="138">
                  <c:v>311</c:v>
                </c:pt>
                <c:pt idx="139">
                  <c:v>310</c:v>
                </c:pt>
                <c:pt idx="140">
                  <c:v>311</c:v>
                </c:pt>
                <c:pt idx="141">
                  <c:v>311</c:v>
                </c:pt>
                <c:pt idx="142">
                  <c:v>308</c:v>
                </c:pt>
                <c:pt idx="143">
                  <c:v>309</c:v>
                </c:pt>
                <c:pt idx="144">
                  <c:v>307.60000000000002</c:v>
                </c:pt>
                <c:pt idx="145">
                  <c:v>306</c:v>
                </c:pt>
                <c:pt idx="146">
                  <c:v>303</c:v>
                </c:pt>
                <c:pt idx="147">
                  <c:v>304.8</c:v>
                </c:pt>
                <c:pt idx="148">
                  <c:v>302.39999999999998</c:v>
                </c:pt>
                <c:pt idx="149">
                  <c:v>305.79999999999995</c:v>
                </c:pt>
                <c:pt idx="150">
                  <c:v>303</c:v>
                </c:pt>
                <c:pt idx="151">
                  <c:v>301</c:v>
                </c:pt>
                <c:pt idx="152">
                  <c:v>299</c:v>
                </c:pt>
                <c:pt idx="153">
                  <c:v>302.60000000000002</c:v>
                </c:pt>
                <c:pt idx="154">
                  <c:v>303.2</c:v>
                </c:pt>
                <c:pt idx="155">
                  <c:v>300.59999999999997</c:v>
                </c:pt>
                <c:pt idx="156">
                  <c:v>298.8</c:v>
                </c:pt>
                <c:pt idx="157">
                  <c:v>297.2</c:v>
                </c:pt>
                <c:pt idx="158">
                  <c:v>295</c:v>
                </c:pt>
                <c:pt idx="159">
                  <c:v>289</c:v>
                </c:pt>
                <c:pt idx="160">
                  <c:v>286.39999999999998</c:v>
                </c:pt>
                <c:pt idx="161">
                  <c:v>288.60000000000002</c:v>
                </c:pt>
                <c:pt idx="162">
                  <c:v>284</c:v>
                </c:pt>
                <c:pt idx="163">
                  <c:v>285</c:v>
                </c:pt>
                <c:pt idx="164">
                  <c:v>294.8</c:v>
                </c:pt>
                <c:pt idx="165">
                  <c:v>290.79999999999995</c:v>
                </c:pt>
                <c:pt idx="166">
                  <c:v>293.2</c:v>
                </c:pt>
                <c:pt idx="167">
                  <c:v>296.60000000000002</c:v>
                </c:pt>
                <c:pt idx="168">
                  <c:v>292.2</c:v>
                </c:pt>
                <c:pt idx="169">
                  <c:v>291.8</c:v>
                </c:pt>
                <c:pt idx="170">
                  <c:v>293</c:v>
                </c:pt>
                <c:pt idx="171">
                  <c:v>293.60000000000002</c:v>
                </c:pt>
                <c:pt idx="172">
                  <c:v>293.39999999999998</c:v>
                </c:pt>
                <c:pt idx="173">
                  <c:v>296.8</c:v>
                </c:pt>
                <c:pt idx="174">
                  <c:v>299.40000000000003</c:v>
                </c:pt>
                <c:pt idx="175">
                  <c:v>303.8</c:v>
                </c:pt>
                <c:pt idx="176">
                  <c:v>303.8</c:v>
                </c:pt>
                <c:pt idx="177">
                  <c:v>298</c:v>
                </c:pt>
                <c:pt idx="178">
                  <c:v>301.60000000000002</c:v>
                </c:pt>
                <c:pt idx="179">
                  <c:v>301.39999999999998</c:v>
                </c:pt>
                <c:pt idx="180">
                  <c:v>300.79999999999995</c:v>
                </c:pt>
                <c:pt idx="181">
                  <c:v>301</c:v>
                </c:pt>
                <c:pt idx="182">
                  <c:v>300.59999999999997</c:v>
                </c:pt>
                <c:pt idx="183">
                  <c:v>310</c:v>
                </c:pt>
                <c:pt idx="184">
                  <c:v>309.20000000000005</c:v>
                </c:pt>
                <c:pt idx="185">
                  <c:v>309.20000000000005</c:v>
                </c:pt>
                <c:pt idx="186">
                  <c:v>309</c:v>
                </c:pt>
                <c:pt idx="187">
                  <c:v>305</c:v>
                </c:pt>
                <c:pt idx="188">
                  <c:v>301.8</c:v>
                </c:pt>
                <c:pt idx="189">
                  <c:v>300.39999999999998</c:v>
                </c:pt>
                <c:pt idx="190">
                  <c:v>306.2</c:v>
                </c:pt>
                <c:pt idx="191">
                  <c:v>305.79999999999995</c:v>
                </c:pt>
                <c:pt idx="192">
                  <c:v>309.20000000000005</c:v>
                </c:pt>
                <c:pt idx="193">
                  <c:v>308.2</c:v>
                </c:pt>
                <c:pt idx="194">
                  <c:v>307.39999999999998</c:v>
                </c:pt>
                <c:pt idx="195">
                  <c:v>307.8</c:v>
                </c:pt>
                <c:pt idx="196">
                  <c:v>307.2</c:v>
                </c:pt>
                <c:pt idx="197">
                  <c:v>307</c:v>
                </c:pt>
                <c:pt idx="198">
                  <c:v>310.2</c:v>
                </c:pt>
                <c:pt idx="199">
                  <c:v>310.2</c:v>
                </c:pt>
                <c:pt idx="200">
                  <c:v>308</c:v>
                </c:pt>
                <c:pt idx="201">
                  <c:v>309.40000000000003</c:v>
                </c:pt>
                <c:pt idx="202">
                  <c:v>311</c:v>
                </c:pt>
                <c:pt idx="203">
                  <c:v>309.20000000000005</c:v>
                </c:pt>
                <c:pt idx="204">
                  <c:v>308.60000000000002</c:v>
                </c:pt>
                <c:pt idx="205">
                  <c:v>309.40000000000003</c:v>
                </c:pt>
                <c:pt idx="206">
                  <c:v>307.39999999999998</c:v>
                </c:pt>
                <c:pt idx="207">
                  <c:v>305.39999999999998</c:v>
                </c:pt>
                <c:pt idx="208">
                  <c:v>307.60000000000002</c:v>
                </c:pt>
                <c:pt idx="209">
                  <c:v>308.39999999999998</c:v>
                </c:pt>
                <c:pt idx="210">
                  <c:v>307.2</c:v>
                </c:pt>
                <c:pt idx="211">
                  <c:v>304.8</c:v>
                </c:pt>
                <c:pt idx="212">
                  <c:v>300.79999999999995</c:v>
                </c:pt>
                <c:pt idx="213">
                  <c:v>298</c:v>
                </c:pt>
                <c:pt idx="214">
                  <c:v>299.20000000000005</c:v>
                </c:pt>
                <c:pt idx="215">
                  <c:v>293.2</c:v>
                </c:pt>
                <c:pt idx="216">
                  <c:v>294.60000000000002</c:v>
                </c:pt>
                <c:pt idx="217">
                  <c:v>291.2</c:v>
                </c:pt>
                <c:pt idx="218">
                  <c:v>290.59999999999997</c:v>
                </c:pt>
                <c:pt idx="219">
                  <c:v>289.20000000000005</c:v>
                </c:pt>
                <c:pt idx="220">
                  <c:v>290</c:v>
                </c:pt>
                <c:pt idx="221">
                  <c:v>292.60000000000002</c:v>
                </c:pt>
                <c:pt idx="222">
                  <c:v>299.20000000000005</c:v>
                </c:pt>
                <c:pt idx="223">
                  <c:v>300.39999999999998</c:v>
                </c:pt>
                <c:pt idx="224">
                  <c:v>301</c:v>
                </c:pt>
                <c:pt idx="225">
                  <c:v>298.8</c:v>
                </c:pt>
                <c:pt idx="226">
                  <c:v>302.2</c:v>
                </c:pt>
                <c:pt idx="227">
                  <c:v>302.39999999999998</c:v>
                </c:pt>
                <c:pt idx="228">
                  <c:v>302.60000000000002</c:v>
                </c:pt>
                <c:pt idx="229">
                  <c:v>301</c:v>
                </c:pt>
                <c:pt idx="230">
                  <c:v>301.8</c:v>
                </c:pt>
                <c:pt idx="231">
                  <c:v>299.8</c:v>
                </c:pt>
                <c:pt idx="232">
                  <c:v>297.60000000000002</c:v>
                </c:pt>
                <c:pt idx="233">
                  <c:v>298.60000000000002</c:v>
                </c:pt>
                <c:pt idx="234">
                  <c:v>296.39999999999998</c:v>
                </c:pt>
                <c:pt idx="235">
                  <c:v>301.2</c:v>
                </c:pt>
                <c:pt idx="236">
                  <c:v>304.60000000000002</c:v>
                </c:pt>
                <c:pt idx="237">
                  <c:v>306.39999999999998</c:v>
                </c:pt>
                <c:pt idx="238">
                  <c:v>309</c:v>
                </c:pt>
                <c:pt idx="239">
                  <c:v>305</c:v>
                </c:pt>
                <c:pt idx="240">
                  <c:v>307.2</c:v>
                </c:pt>
                <c:pt idx="241">
                  <c:v>310.2</c:v>
                </c:pt>
                <c:pt idx="242">
                  <c:v>311</c:v>
                </c:pt>
                <c:pt idx="243">
                  <c:v>314</c:v>
                </c:pt>
                <c:pt idx="244">
                  <c:v>310.59999999999997</c:v>
                </c:pt>
                <c:pt idx="245">
                  <c:v>310.59999999999997</c:v>
                </c:pt>
                <c:pt idx="246">
                  <c:v>306.8</c:v>
                </c:pt>
                <c:pt idx="247">
                  <c:v>309.60000000000002</c:v>
                </c:pt>
                <c:pt idx="248">
                  <c:v>309.20000000000005</c:v>
                </c:pt>
                <c:pt idx="249">
                  <c:v>311</c:v>
                </c:pt>
                <c:pt idx="250">
                  <c:v>309.40000000000003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Hoja1!$E$1</c:f>
              <c:strCache>
                <c:ptCount val="1"/>
                <c:pt idx="0">
                  <c:v>2014</c:v>
                </c:pt>
              </c:strCache>
            </c:strRef>
          </c:tx>
          <c:spPr>
            <a:ln w="38100">
              <a:solidFill>
                <a:srgbClr val="00B0F0"/>
              </a:solidFill>
            </a:ln>
          </c:spPr>
          <c:marker>
            <c:symbol val="none"/>
          </c:marker>
          <c:cat>
            <c:strRef>
              <c:f>Hoja1!$A$2:$A$252</c:f>
              <c:strCache>
                <c:ptCount val="251"/>
                <c:pt idx="0">
                  <c:v>Enero</c:v>
                </c:pt>
                <c:pt idx="1">
                  <c:v>Enero</c:v>
                </c:pt>
                <c:pt idx="2">
                  <c:v>Enero</c:v>
                </c:pt>
                <c:pt idx="3">
                  <c:v>Enero</c:v>
                </c:pt>
                <c:pt idx="4">
                  <c:v>Enero</c:v>
                </c:pt>
                <c:pt idx="5">
                  <c:v>Enero</c:v>
                </c:pt>
                <c:pt idx="6">
                  <c:v>Enero</c:v>
                </c:pt>
                <c:pt idx="7">
                  <c:v>Enero</c:v>
                </c:pt>
                <c:pt idx="8">
                  <c:v>Enero</c:v>
                </c:pt>
                <c:pt idx="9">
                  <c:v>Enero</c:v>
                </c:pt>
                <c:pt idx="10">
                  <c:v>Enero</c:v>
                </c:pt>
                <c:pt idx="11">
                  <c:v>Enero</c:v>
                </c:pt>
                <c:pt idx="12">
                  <c:v>Enero</c:v>
                </c:pt>
                <c:pt idx="13">
                  <c:v>Enero</c:v>
                </c:pt>
                <c:pt idx="14">
                  <c:v>Enero</c:v>
                </c:pt>
                <c:pt idx="15">
                  <c:v>Enero</c:v>
                </c:pt>
                <c:pt idx="16">
                  <c:v>Enero</c:v>
                </c:pt>
                <c:pt idx="17">
                  <c:v>Enero</c:v>
                </c:pt>
                <c:pt idx="18">
                  <c:v>Enero</c:v>
                </c:pt>
                <c:pt idx="19">
                  <c:v>Enero</c:v>
                </c:pt>
                <c:pt idx="20">
                  <c:v>Enero</c:v>
                </c:pt>
                <c:pt idx="21">
                  <c:v>Febrero</c:v>
                </c:pt>
                <c:pt idx="22">
                  <c:v>Febrero</c:v>
                </c:pt>
                <c:pt idx="23">
                  <c:v>Febrero</c:v>
                </c:pt>
                <c:pt idx="24">
                  <c:v>Febrero</c:v>
                </c:pt>
                <c:pt idx="25">
                  <c:v>Febrero</c:v>
                </c:pt>
                <c:pt idx="26">
                  <c:v>Febrero</c:v>
                </c:pt>
                <c:pt idx="27">
                  <c:v>Febrero</c:v>
                </c:pt>
                <c:pt idx="28">
                  <c:v>Febrero</c:v>
                </c:pt>
                <c:pt idx="29">
                  <c:v>Febrero</c:v>
                </c:pt>
                <c:pt idx="30">
                  <c:v>Febrero</c:v>
                </c:pt>
                <c:pt idx="31">
                  <c:v>Febrero</c:v>
                </c:pt>
                <c:pt idx="32">
                  <c:v>Febrero</c:v>
                </c:pt>
                <c:pt idx="33">
                  <c:v>Febrero</c:v>
                </c:pt>
                <c:pt idx="34">
                  <c:v>Febrero</c:v>
                </c:pt>
                <c:pt idx="35">
                  <c:v>Febrero</c:v>
                </c:pt>
                <c:pt idx="36">
                  <c:v>Febrero</c:v>
                </c:pt>
                <c:pt idx="37">
                  <c:v>Febrero</c:v>
                </c:pt>
                <c:pt idx="38">
                  <c:v>Febrero</c:v>
                </c:pt>
                <c:pt idx="39">
                  <c:v>Febrero</c:v>
                </c:pt>
                <c:pt idx="40">
                  <c:v>Febrero</c:v>
                </c:pt>
                <c:pt idx="41">
                  <c:v>Febrero</c:v>
                </c:pt>
                <c:pt idx="42">
                  <c:v>Marzo</c:v>
                </c:pt>
                <c:pt idx="43">
                  <c:v>Marzo</c:v>
                </c:pt>
                <c:pt idx="44">
                  <c:v>Marzo</c:v>
                </c:pt>
                <c:pt idx="45">
                  <c:v>Marzo</c:v>
                </c:pt>
                <c:pt idx="46">
                  <c:v>Marzo</c:v>
                </c:pt>
                <c:pt idx="47">
                  <c:v>Marzo</c:v>
                </c:pt>
                <c:pt idx="48">
                  <c:v>Marzo</c:v>
                </c:pt>
                <c:pt idx="49">
                  <c:v>Marzo</c:v>
                </c:pt>
                <c:pt idx="50">
                  <c:v>Marzo</c:v>
                </c:pt>
                <c:pt idx="51">
                  <c:v>Marzo</c:v>
                </c:pt>
                <c:pt idx="52">
                  <c:v>Marzo</c:v>
                </c:pt>
                <c:pt idx="53">
                  <c:v>Marzo</c:v>
                </c:pt>
                <c:pt idx="54">
                  <c:v>Marzo</c:v>
                </c:pt>
                <c:pt idx="55">
                  <c:v>Marzo</c:v>
                </c:pt>
                <c:pt idx="56">
                  <c:v>Marzo</c:v>
                </c:pt>
                <c:pt idx="57">
                  <c:v>Marzo</c:v>
                </c:pt>
                <c:pt idx="58">
                  <c:v>Marzo</c:v>
                </c:pt>
                <c:pt idx="59">
                  <c:v>Marzo</c:v>
                </c:pt>
                <c:pt idx="60">
                  <c:v>Marzo</c:v>
                </c:pt>
                <c:pt idx="61">
                  <c:v>Marzo</c:v>
                </c:pt>
                <c:pt idx="62">
                  <c:v>Marzo</c:v>
                </c:pt>
                <c:pt idx="63">
                  <c:v>Abril</c:v>
                </c:pt>
                <c:pt idx="64">
                  <c:v>Abril</c:v>
                </c:pt>
                <c:pt idx="65">
                  <c:v>Abril</c:v>
                </c:pt>
                <c:pt idx="66">
                  <c:v>Abril</c:v>
                </c:pt>
                <c:pt idx="67">
                  <c:v>Abril</c:v>
                </c:pt>
                <c:pt idx="68">
                  <c:v>Abril</c:v>
                </c:pt>
                <c:pt idx="69">
                  <c:v>Abril</c:v>
                </c:pt>
                <c:pt idx="70">
                  <c:v>Abril</c:v>
                </c:pt>
                <c:pt idx="71">
                  <c:v>Abril</c:v>
                </c:pt>
                <c:pt idx="72">
                  <c:v>Abril</c:v>
                </c:pt>
                <c:pt idx="73">
                  <c:v>Abril</c:v>
                </c:pt>
                <c:pt idx="74">
                  <c:v>Abril</c:v>
                </c:pt>
                <c:pt idx="75">
                  <c:v>Abril</c:v>
                </c:pt>
                <c:pt idx="76">
                  <c:v>Abril</c:v>
                </c:pt>
                <c:pt idx="77">
                  <c:v>Abril</c:v>
                </c:pt>
                <c:pt idx="78">
                  <c:v>Abril</c:v>
                </c:pt>
                <c:pt idx="79">
                  <c:v>Abril</c:v>
                </c:pt>
                <c:pt idx="80">
                  <c:v>Abril</c:v>
                </c:pt>
                <c:pt idx="81">
                  <c:v>Abril</c:v>
                </c:pt>
                <c:pt idx="82">
                  <c:v>Abril</c:v>
                </c:pt>
                <c:pt idx="83">
                  <c:v>Abril</c:v>
                </c:pt>
                <c:pt idx="84">
                  <c:v>Mayo</c:v>
                </c:pt>
                <c:pt idx="85">
                  <c:v>Mayo</c:v>
                </c:pt>
                <c:pt idx="86">
                  <c:v>Mayo</c:v>
                </c:pt>
                <c:pt idx="87">
                  <c:v>Mayo</c:v>
                </c:pt>
                <c:pt idx="88">
                  <c:v>Mayo</c:v>
                </c:pt>
                <c:pt idx="89">
                  <c:v>Mayo</c:v>
                </c:pt>
                <c:pt idx="90">
                  <c:v>Mayo</c:v>
                </c:pt>
                <c:pt idx="91">
                  <c:v>Mayo</c:v>
                </c:pt>
                <c:pt idx="92">
                  <c:v>Mayo</c:v>
                </c:pt>
                <c:pt idx="93">
                  <c:v>Mayo</c:v>
                </c:pt>
                <c:pt idx="94">
                  <c:v>Mayo</c:v>
                </c:pt>
                <c:pt idx="95">
                  <c:v>Mayo</c:v>
                </c:pt>
                <c:pt idx="96">
                  <c:v>Mayo</c:v>
                </c:pt>
                <c:pt idx="97">
                  <c:v>Mayo</c:v>
                </c:pt>
                <c:pt idx="98">
                  <c:v>Mayo</c:v>
                </c:pt>
                <c:pt idx="99">
                  <c:v>Mayo</c:v>
                </c:pt>
                <c:pt idx="100">
                  <c:v>Mayo</c:v>
                </c:pt>
                <c:pt idx="101">
                  <c:v>Mayo</c:v>
                </c:pt>
                <c:pt idx="102">
                  <c:v>Mayo</c:v>
                </c:pt>
                <c:pt idx="103">
                  <c:v>Mayo</c:v>
                </c:pt>
                <c:pt idx="104">
                  <c:v>Mayo</c:v>
                </c:pt>
                <c:pt idx="105">
                  <c:v>Junio</c:v>
                </c:pt>
                <c:pt idx="106">
                  <c:v>Junio</c:v>
                </c:pt>
                <c:pt idx="107">
                  <c:v>Junio</c:v>
                </c:pt>
                <c:pt idx="108">
                  <c:v>Junio</c:v>
                </c:pt>
                <c:pt idx="109">
                  <c:v>Junio</c:v>
                </c:pt>
                <c:pt idx="110">
                  <c:v>Junio</c:v>
                </c:pt>
                <c:pt idx="111">
                  <c:v>Junio</c:v>
                </c:pt>
                <c:pt idx="112">
                  <c:v>Junio</c:v>
                </c:pt>
                <c:pt idx="113">
                  <c:v>Junio</c:v>
                </c:pt>
                <c:pt idx="114">
                  <c:v>Junio</c:v>
                </c:pt>
                <c:pt idx="115">
                  <c:v>Junio</c:v>
                </c:pt>
                <c:pt idx="116">
                  <c:v>Junio</c:v>
                </c:pt>
                <c:pt idx="117">
                  <c:v>Junio</c:v>
                </c:pt>
                <c:pt idx="118">
                  <c:v>Junio</c:v>
                </c:pt>
                <c:pt idx="119">
                  <c:v>Junio</c:v>
                </c:pt>
                <c:pt idx="120">
                  <c:v>Junio</c:v>
                </c:pt>
                <c:pt idx="121">
                  <c:v>Junio</c:v>
                </c:pt>
                <c:pt idx="122">
                  <c:v>Junio</c:v>
                </c:pt>
                <c:pt idx="123">
                  <c:v>Junio</c:v>
                </c:pt>
                <c:pt idx="124">
                  <c:v>Junio</c:v>
                </c:pt>
                <c:pt idx="125">
                  <c:v>Julio</c:v>
                </c:pt>
                <c:pt idx="126">
                  <c:v>Julio</c:v>
                </c:pt>
                <c:pt idx="127">
                  <c:v>Julio</c:v>
                </c:pt>
                <c:pt idx="128">
                  <c:v>Julio</c:v>
                </c:pt>
                <c:pt idx="129">
                  <c:v>Julio</c:v>
                </c:pt>
                <c:pt idx="130">
                  <c:v>Julio</c:v>
                </c:pt>
                <c:pt idx="131">
                  <c:v>Julio</c:v>
                </c:pt>
                <c:pt idx="132">
                  <c:v>Julio</c:v>
                </c:pt>
                <c:pt idx="133">
                  <c:v>Julio</c:v>
                </c:pt>
                <c:pt idx="134">
                  <c:v>Julio</c:v>
                </c:pt>
                <c:pt idx="135">
                  <c:v>Julio</c:v>
                </c:pt>
                <c:pt idx="136">
                  <c:v>Julio</c:v>
                </c:pt>
                <c:pt idx="137">
                  <c:v>Julio</c:v>
                </c:pt>
                <c:pt idx="138">
                  <c:v>Julio</c:v>
                </c:pt>
                <c:pt idx="139">
                  <c:v>Julio</c:v>
                </c:pt>
                <c:pt idx="140">
                  <c:v>Julio</c:v>
                </c:pt>
                <c:pt idx="141">
                  <c:v>Julio</c:v>
                </c:pt>
                <c:pt idx="142">
                  <c:v>Julio</c:v>
                </c:pt>
                <c:pt idx="143">
                  <c:v>Julio</c:v>
                </c:pt>
                <c:pt idx="144">
                  <c:v>Julio</c:v>
                </c:pt>
                <c:pt idx="145">
                  <c:v>Julio</c:v>
                </c:pt>
                <c:pt idx="146">
                  <c:v>Agosto</c:v>
                </c:pt>
                <c:pt idx="147">
                  <c:v>Agosto</c:v>
                </c:pt>
                <c:pt idx="148">
                  <c:v>Agosto</c:v>
                </c:pt>
                <c:pt idx="149">
                  <c:v>Agosto</c:v>
                </c:pt>
                <c:pt idx="150">
                  <c:v>Agosto</c:v>
                </c:pt>
                <c:pt idx="151">
                  <c:v>Agosto</c:v>
                </c:pt>
                <c:pt idx="152">
                  <c:v>Agosto</c:v>
                </c:pt>
                <c:pt idx="153">
                  <c:v>Agosto</c:v>
                </c:pt>
                <c:pt idx="154">
                  <c:v>Agosto</c:v>
                </c:pt>
                <c:pt idx="155">
                  <c:v>Agosto</c:v>
                </c:pt>
                <c:pt idx="156">
                  <c:v>Agosto</c:v>
                </c:pt>
                <c:pt idx="157">
                  <c:v>Agosto</c:v>
                </c:pt>
                <c:pt idx="158">
                  <c:v>Agosto</c:v>
                </c:pt>
                <c:pt idx="159">
                  <c:v>Agosto</c:v>
                </c:pt>
                <c:pt idx="160">
                  <c:v>Agosto</c:v>
                </c:pt>
                <c:pt idx="161">
                  <c:v>Agosto</c:v>
                </c:pt>
                <c:pt idx="162">
                  <c:v>Agosto</c:v>
                </c:pt>
                <c:pt idx="163">
                  <c:v>Agosto</c:v>
                </c:pt>
                <c:pt idx="164">
                  <c:v>Agosto</c:v>
                </c:pt>
                <c:pt idx="165">
                  <c:v>Agosto</c:v>
                </c:pt>
                <c:pt idx="166">
                  <c:v>Agosto</c:v>
                </c:pt>
                <c:pt idx="167">
                  <c:v>Septiembre</c:v>
                </c:pt>
                <c:pt idx="168">
                  <c:v>Septiembre</c:v>
                </c:pt>
                <c:pt idx="169">
                  <c:v>Septiembre</c:v>
                </c:pt>
                <c:pt idx="170">
                  <c:v>Septiembre</c:v>
                </c:pt>
                <c:pt idx="171">
                  <c:v>Septiembre</c:v>
                </c:pt>
                <c:pt idx="172">
                  <c:v>Septiembre</c:v>
                </c:pt>
                <c:pt idx="173">
                  <c:v>Septiembre</c:v>
                </c:pt>
                <c:pt idx="174">
                  <c:v>Septiembre</c:v>
                </c:pt>
                <c:pt idx="175">
                  <c:v>Septiembre</c:v>
                </c:pt>
                <c:pt idx="176">
                  <c:v>Septiembre</c:v>
                </c:pt>
                <c:pt idx="177">
                  <c:v>Septiembre</c:v>
                </c:pt>
                <c:pt idx="178">
                  <c:v>Septiembre</c:v>
                </c:pt>
                <c:pt idx="179">
                  <c:v>Septiembre</c:v>
                </c:pt>
                <c:pt idx="180">
                  <c:v>Septiembre</c:v>
                </c:pt>
                <c:pt idx="181">
                  <c:v>Septiembre</c:v>
                </c:pt>
                <c:pt idx="182">
                  <c:v>Septiembre</c:v>
                </c:pt>
                <c:pt idx="183">
                  <c:v>Septiembre</c:v>
                </c:pt>
                <c:pt idx="184">
                  <c:v>Septiembre</c:v>
                </c:pt>
                <c:pt idx="185">
                  <c:v>Septiembre</c:v>
                </c:pt>
                <c:pt idx="186">
                  <c:v>Septiembre</c:v>
                </c:pt>
                <c:pt idx="187">
                  <c:v>Septiembre</c:v>
                </c:pt>
                <c:pt idx="188">
                  <c:v>Octubre</c:v>
                </c:pt>
                <c:pt idx="189">
                  <c:v>Octubre</c:v>
                </c:pt>
                <c:pt idx="190">
                  <c:v>Octubre</c:v>
                </c:pt>
                <c:pt idx="191">
                  <c:v>Octubre</c:v>
                </c:pt>
                <c:pt idx="192">
                  <c:v>Octubre</c:v>
                </c:pt>
                <c:pt idx="193">
                  <c:v>Octubre</c:v>
                </c:pt>
                <c:pt idx="194">
                  <c:v>Octubre</c:v>
                </c:pt>
                <c:pt idx="195">
                  <c:v>Octubre</c:v>
                </c:pt>
                <c:pt idx="196">
                  <c:v>Octubre</c:v>
                </c:pt>
                <c:pt idx="197">
                  <c:v>Octubre</c:v>
                </c:pt>
                <c:pt idx="198">
                  <c:v>Octubre</c:v>
                </c:pt>
                <c:pt idx="199">
                  <c:v>Octubre</c:v>
                </c:pt>
                <c:pt idx="200">
                  <c:v>Octubre</c:v>
                </c:pt>
                <c:pt idx="201">
                  <c:v>Octubre</c:v>
                </c:pt>
                <c:pt idx="202">
                  <c:v>Octubre</c:v>
                </c:pt>
                <c:pt idx="203">
                  <c:v>Octubre</c:v>
                </c:pt>
                <c:pt idx="204">
                  <c:v>Octubre</c:v>
                </c:pt>
                <c:pt idx="205">
                  <c:v>Octubre</c:v>
                </c:pt>
                <c:pt idx="206">
                  <c:v>Octubre</c:v>
                </c:pt>
                <c:pt idx="207">
                  <c:v>Octubre</c:v>
                </c:pt>
                <c:pt idx="208">
                  <c:v>Octubre</c:v>
                </c:pt>
                <c:pt idx="209">
                  <c:v>Noviembre</c:v>
                </c:pt>
                <c:pt idx="210">
                  <c:v>Noviembre</c:v>
                </c:pt>
                <c:pt idx="211">
                  <c:v>Noviembre</c:v>
                </c:pt>
                <c:pt idx="212">
                  <c:v>Noviembre</c:v>
                </c:pt>
                <c:pt idx="213">
                  <c:v>Noviembre</c:v>
                </c:pt>
                <c:pt idx="214">
                  <c:v>Noviembre</c:v>
                </c:pt>
                <c:pt idx="215">
                  <c:v>Noviembre</c:v>
                </c:pt>
                <c:pt idx="216">
                  <c:v>Noviembre</c:v>
                </c:pt>
                <c:pt idx="217">
                  <c:v>Noviembre</c:v>
                </c:pt>
                <c:pt idx="218">
                  <c:v>Noviembre</c:v>
                </c:pt>
                <c:pt idx="219">
                  <c:v>Noviembre</c:v>
                </c:pt>
                <c:pt idx="220">
                  <c:v>Noviembre</c:v>
                </c:pt>
                <c:pt idx="221">
                  <c:v>Noviembre</c:v>
                </c:pt>
                <c:pt idx="222">
                  <c:v>Noviembre</c:v>
                </c:pt>
                <c:pt idx="223">
                  <c:v>Noviembre</c:v>
                </c:pt>
                <c:pt idx="224">
                  <c:v>Noviembre</c:v>
                </c:pt>
                <c:pt idx="225">
                  <c:v>Noviembre</c:v>
                </c:pt>
                <c:pt idx="226">
                  <c:v>Noviembre</c:v>
                </c:pt>
                <c:pt idx="227">
                  <c:v>Noviembre</c:v>
                </c:pt>
                <c:pt idx="228">
                  <c:v>Noviembre</c:v>
                </c:pt>
                <c:pt idx="229">
                  <c:v>Noviembre</c:v>
                </c:pt>
                <c:pt idx="230">
                  <c:v>Diciembre</c:v>
                </c:pt>
                <c:pt idx="231">
                  <c:v>Diciembre</c:v>
                </c:pt>
                <c:pt idx="232">
                  <c:v>Diciembre</c:v>
                </c:pt>
                <c:pt idx="233">
                  <c:v>Diciembre</c:v>
                </c:pt>
                <c:pt idx="234">
                  <c:v>Diciembre</c:v>
                </c:pt>
                <c:pt idx="235">
                  <c:v>Diciembre</c:v>
                </c:pt>
                <c:pt idx="236">
                  <c:v>Diciembre</c:v>
                </c:pt>
                <c:pt idx="237">
                  <c:v>Diciembre</c:v>
                </c:pt>
                <c:pt idx="238">
                  <c:v>Diciembre</c:v>
                </c:pt>
                <c:pt idx="239">
                  <c:v>Diciembre</c:v>
                </c:pt>
                <c:pt idx="240">
                  <c:v>Diciembre</c:v>
                </c:pt>
                <c:pt idx="241">
                  <c:v>Diciembre</c:v>
                </c:pt>
                <c:pt idx="242">
                  <c:v>Diciembre</c:v>
                </c:pt>
                <c:pt idx="243">
                  <c:v>Diciembre</c:v>
                </c:pt>
                <c:pt idx="244">
                  <c:v>Diciembre</c:v>
                </c:pt>
                <c:pt idx="245">
                  <c:v>Diciembre</c:v>
                </c:pt>
                <c:pt idx="246">
                  <c:v>Diciembre</c:v>
                </c:pt>
                <c:pt idx="247">
                  <c:v>Diciembre</c:v>
                </c:pt>
                <c:pt idx="248">
                  <c:v>Diciembre</c:v>
                </c:pt>
                <c:pt idx="249">
                  <c:v>Diciembre</c:v>
                </c:pt>
                <c:pt idx="250">
                  <c:v>Diciembre</c:v>
                </c:pt>
              </c:strCache>
            </c:strRef>
          </c:cat>
          <c:val>
            <c:numRef>
              <c:f>Hoja1!$E$2:$E$252</c:f>
              <c:numCache>
                <c:formatCode>0.00</c:formatCode>
                <c:ptCount val="251"/>
                <c:pt idx="0">
                  <c:v>304.8</c:v>
                </c:pt>
                <c:pt idx="1">
                  <c:v>307</c:v>
                </c:pt>
                <c:pt idx="2">
                  <c:v>307.39999999999998</c:v>
                </c:pt>
                <c:pt idx="3">
                  <c:v>309</c:v>
                </c:pt>
                <c:pt idx="4">
                  <c:v>306.2</c:v>
                </c:pt>
                <c:pt idx="5">
                  <c:v>306</c:v>
                </c:pt>
                <c:pt idx="6">
                  <c:v>309.40000000000003</c:v>
                </c:pt>
                <c:pt idx="7">
                  <c:v>310.79999999999995</c:v>
                </c:pt>
                <c:pt idx="8">
                  <c:v>310.79999999999995</c:v>
                </c:pt>
                <c:pt idx="9">
                  <c:v>310.79999999999995</c:v>
                </c:pt>
                <c:pt idx="10">
                  <c:v>310.2</c:v>
                </c:pt>
                <c:pt idx="11">
                  <c:v>312.2</c:v>
                </c:pt>
                <c:pt idx="12">
                  <c:v>313.39999999999998</c:v>
                </c:pt>
                <c:pt idx="13">
                  <c:v>309.8</c:v>
                </c:pt>
                <c:pt idx="14">
                  <c:v>309.8</c:v>
                </c:pt>
                <c:pt idx="15">
                  <c:v>306.8</c:v>
                </c:pt>
                <c:pt idx="16">
                  <c:v>307.8</c:v>
                </c:pt>
                <c:pt idx="17">
                  <c:v>304</c:v>
                </c:pt>
                <c:pt idx="18">
                  <c:v>299.60000000000002</c:v>
                </c:pt>
                <c:pt idx="19">
                  <c:v>299.60000000000002</c:v>
                </c:pt>
                <c:pt idx="20">
                  <c:v>302</c:v>
                </c:pt>
                <c:pt idx="21">
                  <c:v>302.2</c:v>
                </c:pt>
                <c:pt idx="22">
                  <c:v>300.2</c:v>
                </c:pt>
                <c:pt idx="23">
                  <c:v>303.60000000000002</c:v>
                </c:pt>
                <c:pt idx="24">
                  <c:v>305</c:v>
                </c:pt>
                <c:pt idx="25">
                  <c:v>306.2</c:v>
                </c:pt>
                <c:pt idx="26">
                  <c:v>306.2</c:v>
                </c:pt>
                <c:pt idx="27">
                  <c:v>302.39999999999998</c:v>
                </c:pt>
                <c:pt idx="28">
                  <c:v>300.59999999999997</c:v>
                </c:pt>
                <c:pt idx="29">
                  <c:v>297.8</c:v>
                </c:pt>
                <c:pt idx="30">
                  <c:v>297.60000000000002</c:v>
                </c:pt>
                <c:pt idx="31">
                  <c:v>300.2</c:v>
                </c:pt>
                <c:pt idx="32">
                  <c:v>299.8</c:v>
                </c:pt>
                <c:pt idx="33">
                  <c:v>295.39999999999998</c:v>
                </c:pt>
                <c:pt idx="34">
                  <c:v>296.39999999999998</c:v>
                </c:pt>
                <c:pt idx="35">
                  <c:v>297.2</c:v>
                </c:pt>
                <c:pt idx="36">
                  <c:v>299.20000000000005</c:v>
                </c:pt>
                <c:pt idx="37">
                  <c:v>301</c:v>
                </c:pt>
                <c:pt idx="38">
                  <c:v>295</c:v>
                </c:pt>
                <c:pt idx="39">
                  <c:v>292.8</c:v>
                </c:pt>
                <c:pt idx="40">
                  <c:v>296.60000000000002</c:v>
                </c:pt>
                <c:pt idx="41">
                  <c:v>294</c:v>
                </c:pt>
                <c:pt idx="42">
                  <c:v>296.8</c:v>
                </c:pt>
                <c:pt idx="43">
                  <c:v>294.20000000000005</c:v>
                </c:pt>
                <c:pt idx="44">
                  <c:v>289.8</c:v>
                </c:pt>
                <c:pt idx="45">
                  <c:v>289.40000000000003</c:v>
                </c:pt>
                <c:pt idx="46">
                  <c:v>285.2</c:v>
                </c:pt>
                <c:pt idx="47">
                  <c:v>285.39999999999998</c:v>
                </c:pt>
                <c:pt idx="48">
                  <c:v>283.60000000000002</c:v>
                </c:pt>
                <c:pt idx="49">
                  <c:v>286.39999999999998</c:v>
                </c:pt>
                <c:pt idx="50">
                  <c:v>286.8</c:v>
                </c:pt>
                <c:pt idx="51">
                  <c:v>287.2</c:v>
                </c:pt>
                <c:pt idx="52">
                  <c:v>286.2</c:v>
                </c:pt>
                <c:pt idx="53">
                  <c:v>289.8</c:v>
                </c:pt>
                <c:pt idx="54">
                  <c:v>290.59999999999997</c:v>
                </c:pt>
                <c:pt idx="55">
                  <c:v>290.79999999999995</c:v>
                </c:pt>
                <c:pt idx="56">
                  <c:v>292.60000000000002</c:v>
                </c:pt>
                <c:pt idx="57">
                  <c:v>292.39999999999998</c:v>
                </c:pt>
                <c:pt idx="58">
                  <c:v>298.60000000000002</c:v>
                </c:pt>
                <c:pt idx="59">
                  <c:v>300.39999999999998</c:v>
                </c:pt>
                <c:pt idx="60">
                  <c:v>299.8</c:v>
                </c:pt>
                <c:pt idx="61">
                  <c:v>300.2</c:v>
                </c:pt>
                <c:pt idx="62">
                  <c:v>300.2</c:v>
                </c:pt>
                <c:pt idx="63">
                  <c:v>300.59999999999997</c:v>
                </c:pt>
                <c:pt idx="64">
                  <c:v>305.39999999999998</c:v>
                </c:pt>
                <c:pt idx="65">
                  <c:v>309.20000000000005</c:v>
                </c:pt>
                <c:pt idx="66">
                  <c:v>314.60000000000002</c:v>
                </c:pt>
                <c:pt idx="67">
                  <c:v>316.39999999999998</c:v>
                </c:pt>
                <c:pt idx="68">
                  <c:v>315.79999999999995</c:v>
                </c:pt>
                <c:pt idx="69">
                  <c:v>314.20000000000005</c:v>
                </c:pt>
                <c:pt idx="70">
                  <c:v>314.8</c:v>
                </c:pt>
                <c:pt idx="71">
                  <c:v>314</c:v>
                </c:pt>
                <c:pt idx="72">
                  <c:v>314.40000000000003</c:v>
                </c:pt>
                <c:pt idx="73">
                  <c:v>315.2</c:v>
                </c:pt>
                <c:pt idx="74">
                  <c:v>315.2</c:v>
                </c:pt>
                <c:pt idx="75">
                  <c:v>320.20000000000005</c:v>
                </c:pt>
                <c:pt idx="76">
                  <c:v>321.59999999999997</c:v>
                </c:pt>
                <c:pt idx="77">
                  <c:v>318.39999999999998</c:v>
                </c:pt>
                <c:pt idx="78">
                  <c:v>320.39999999999998</c:v>
                </c:pt>
                <c:pt idx="79">
                  <c:v>322.40000000000003</c:v>
                </c:pt>
                <c:pt idx="80">
                  <c:v>321.59999999999997</c:v>
                </c:pt>
                <c:pt idx="81">
                  <c:v>323.8</c:v>
                </c:pt>
                <c:pt idx="82">
                  <c:v>321.59999999999997</c:v>
                </c:pt>
                <c:pt idx="83">
                  <c:v>318.39999999999998</c:v>
                </c:pt>
                <c:pt idx="84">
                  <c:v>320.39999999999998</c:v>
                </c:pt>
                <c:pt idx="85">
                  <c:v>322.40000000000003</c:v>
                </c:pt>
                <c:pt idx="86">
                  <c:v>321.59999999999997</c:v>
                </c:pt>
                <c:pt idx="87">
                  <c:v>323.8</c:v>
                </c:pt>
                <c:pt idx="88">
                  <c:v>320.20000000000005</c:v>
                </c:pt>
                <c:pt idx="89">
                  <c:v>325.39999999999998</c:v>
                </c:pt>
                <c:pt idx="90">
                  <c:v>326.59999999999997</c:v>
                </c:pt>
                <c:pt idx="91">
                  <c:v>325.39999999999998</c:v>
                </c:pt>
                <c:pt idx="92">
                  <c:v>327.59999999999997</c:v>
                </c:pt>
                <c:pt idx="93">
                  <c:v>328.2</c:v>
                </c:pt>
                <c:pt idx="94">
                  <c:v>329.4</c:v>
                </c:pt>
                <c:pt idx="95">
                  <c:v>328.8</c:v>
                </c:pt>
                <c:pt idx="96">
                  <c:v>330.6</c:v>
                </c:pt>
                <c:pt idx="97">
                  <c:v>329.20000000000005</c:v>
                </c:pt>
                <c:pt idx="98">
                  <c:v>327.40000000000003</c:v>
                </c:pt>
                <c:pt idx="99">
                  <c:v>328.8</c:v>
                </c:pt>
                <c:pt idx="100">
                  <c:v>330.20000000000005</c:v>
                </c:pt>
                <c:pt idx="101">
                  <c:v>328.40000000000003</c:v>
                </c:pt>
                <c:pt idx="102">
                  <c:v>324.20000000000005</c:v>
                </c:pt>
                <c:pt idx="103">
                  <c:v>322.40000000000003</c:v>
                </c:pt>
                <c:pt idx="104">
                  <c:v>323.8</c:v>
                </c:pt>
                <c:pt idx="105">
                  <c:v>326.39999999999998</c:v>
                </c:pt>
                <c:pt idx="106">
                  <c:v>329.6</c:v>
                </c:pt>
                <c:pt idx="107">
                  <c:v>329.4</c:v>
                </c:pt>
                <c:pt idx="108">
                  <c:v>327.8</c:v>
                </c:pt>
                <c:pt idx="109">
                  <c:v>327.8</c:v>
                </c:pt>
                <c:pt idx="110">
                  <c:v>328</c:v>
                </c:pt>
                <c:pt idx="111">
                  <c:v>327.40000000000003</c:v>
                </c:pt>
                <c:pt idx="112">
                  <c:v>326.39999999999998</c:v>
                </c:pt>
                <c:pt idx="113">
                  <c:v>324</c:v>
                </c:pt>
                <c:pt idx="114">
                  <c:v>327.2</c:v>
                </c:pt>
                <c:pt idx="115">
                  <c:v>326.59999999999997</c:v>
                </c:pt>
                <c:pt idx="116">
                  <c:v>329</c:v>
                </c:pt>
                <c:pt idx="117">
                  <c:v>328.2</c:v>
                </c:pt>
                <c:pt idx="118">
                  <c:v>332.8</c:v>
                </c:pt>
                <c:pt idx="119">
                  <c:v>332.40000000000003</c:v>
                </c:pt>
                <c:pt idx="120">
                  <c:v>329.79999999999995</c:v>
                </c:pt>
                <c:pt idx="121">
                  <c:v>328.6</c:v>
                </c:pt>
                <c:pt idx="122">
                  <c:v>325.60000000000002</c:v>
                </c:pt>
                <c:pt idx="123">
                  <c:v>326.39999999999998</c:v>
                </c:pt>
                <c:pt idx="124">
                  <c:v>324.60000000000002</c:v>
                </c:pt>
                <c:pt idx="125">
                  <c:v>327.40000000000003</c:v>
                </c:pt>
                <c:pt idx="126">
                  <c:v>326.39999999999998</c:v>
                </c:pt>
                <c:pt idx="127">
                  <c:v>325.20000000000005</c:v>
                </c:pt>
                <c:pt idx="128">
                  <c:v>325.20000000000005</c:v>
                </c:pt>
                <c:pt idx="129">
                  <c:v>325.60000000000002</c:v>
                </c:pt>
                <c:pt idx="130">
                  <c:v>322.40000000000003</c:v>
                </c:pt>
                <c:pt idx="131">
                  <c:v>322</c:v>
                </c:pt>
                <c:pt idx="132">
                  <c:v>318.60000000000002</c:v>
                </c:pt>
                <c:pt idx="133">
                  <c:v>321.8</c:v>
                </c:pt>
                <c:pt idx="134">
                  <c:v>323</c:v>
                </c:pt>
                <c:pt idx="135">
                  <c:v>324.60000000000002</c:v>
                </c:pt>
                <c:pt idx="136">
                  <c:v>322</c:v>
                </c:pt>
                <c:pt idx="137">
                  <c:v>322.2</c:v>
                </c:pt>
                <c:pt idx="138">
                  <c:v>321.39999999999998</c:v>
                </c:pt>
                <c:pt idx="139">
                  <c:v>321.8</c:v>
                </c:pt>
                <c:pt idx="140">
                  <c:v>321.2</c:v>
                </c:pt>
                <c:pt idx="141">
                  <c:v>318.39999999999998</c:v>
                </c:pt>
                <c:pt idx="142">
                  <c:v>315.59999999999997</c:v>
                </c:pt>
                <c:pt idx="143">
                  <c:v>317.39999999999998</c:v>
                </c:pt>
                <c:pt idx="144">
                  <c:v>317.39999999999998</c:v>
                </c:pt>
                <c:pt idx="145">
                  <c:v>314.60000000000002</c:v>
                </c:pt>
                <c:pt idx="146">
                  <c:v>317.39999999999998</c:v>
                </c:pt>
                <c:pt idx="147">
                  <c:v>317.39999999999998</c:v>
                </c:pt>
                <c:pt idx="148">
                  <c:v>314.60000000000002</c:v>
                </c:pt>
                <c:pt idx="149">
                  <c:v>316.60000000000002</c:v>
                </c:pt>
                <c:pt idx="150">
                  <c:v>312.60000000000002</c:v>
                </c:pt>
                <c:pt idx="151">
                  <c:v>314.8</c:v>
                </c:pt>
                <c:pt idx="152">
                  <c:v>316.60000000000002</c:v>
                </c:pt>
                <c:pt idx="153">
                  <c:v>316.8</c:v>
                </c:pt>
                <c:pt idx="154">
                  <c:v>316</c:v>
                </c:pt>
                <c:pt idx="155">
                  <c:v>318</c:v>
                </c:pt>
                <c:pt idx="156">
                  <c:v>318.8</c:v>
                </c:pt>
                <c:pt idx="157">
                  <c:v>320.20000000000005</c:v>
                </c:pt>
                <c:pt idx="158">
                  <c:v>322.40000000000003</c:v>
                </c:pt>
                <c:pt idx="159">
                  <c:v>321.8</c:v>
                </c:pt>
                <c:pt idx="160">
                  <c:v>321.39999999999998</c:v>
                </c:pt>
                <c:pt idx="161">
                  <c:v>320</c:v>
                </c:pt>
                <c:pt idx="162">
                  <c:v>319.20000000000005</c:v>
                </c:pt>
                <c:pt idx="163">
                  <c:v>322</c:v>
                </c:pt>
                <c:pt idx="164">
                  <c:v>324.79999999999995</c:v>
                </c:pt>
                <c:pt idx="165">
                  <c:v>327.2</c:v>
                </c:pt>
                <c:pt idx="166">
                  <c:v>327.59999999999997</c:v>
                </c:pt>
                <c:pt idx="167">
                  <c:v>327.8</c:v>
                </c:pt>
                <c:pt idx="168">
                  <c:v>328.2</c:v>
                </c:pt>
                <c:pt idx="169">
                  <c:v>330.20000000000005</c:v>
                </c:pt>
                <c:pt idx="170">
                  <c:v>328</c:v>
                </c:pt>
                <c:pt idx="171">
                  <c:v>328.6</c:v>
                </c:pt>
                <c:pt idx="172">
                  <c:v>325.60000000000002</c:v>
                </c:pt>
                <c:pt idx="173">
                  <c:v>322</c:v>
                </c:pt>
                <c:pt idx="174">
                  <c:v>322.2</c:v>
                </c:pt>
                <c:pt idx="175">
                  <c:v>322</c:v>
                </c:pt>
                <c:pt idx="176">
                  <c:v>315.59999999999997</c:v>
                </c:pt>
                <c:pt idx="177">
                  <c:v>315</c:v>
                </c:pt>
                <c:pt idx="178">
                  <c:v>316.39999999999998</c:v>
                </c:pt>
                <c:pt idx="179">
                  <c:v>312.2</c:v>
                </c:pt>
                <c:pt idx="180">
                  <c:v>310.59999999999997</c:v>
                </c:pt>
                <c:pt idx="181">
                  <c:v>310.39999999999998</c:v>
                </c:pt>
                <c:pt idx="182">
                  <c:v>307.8</c:v>
                </c:pt>
                <c:pt idx="183">
                  <c:v>305.39999999999998</c:v>
                </c:pt>
                <c:pt idx="184">
                  <c:v>308</c:v>
                </c:pt>
                <c:pt idx="185">
                  <c:v>301.60000000000002</c:v>
                </c:pt>
                <c:pt idx="186">
                  <c:v>303.8</c:v>
                </c:pt>
                <c:pt idx="187">
                  <c:v>299.20000000000005</c:v>
                </c:pt>
                <c:pt idx="188">
                  <c:v>295.39999999999998</c:v>
                </c:pt>
                <c:pt idx="189">
                  <c:v>297</c:v>
                </c:pt>
                <c:pt idx="190">
                  <c:v>302.39999999999998</c:v>
                </c:pt>
                <c:pt idx="191">
                  <c:v>305.59999999999997</c:v>
                </c:pt>
                <c:pt idx="192">
                  <c:v>307</c:v>
                </c:pt>
                <c:pt idx="193">
                  <c:v>306.60000000000002</c:v>
                </c:pt>
                <c:pt idx="194">
                  <c:v>303.8</c:v>
                </c:pt>
                <c:pt idx="195">
                  <c:v>307.39999999999998</c:v>
                </c:pt>
                <c:pt idx="196">
                  <c:v>306.39999999999998</c:v>
                </c:pt>
                <c:pt idx="197">
                  <c:v>301.60000000000002</c:v>
                </c:pt>
                <c:pt idx="198">
                  <c:v>297.2</c:v>
                </c:pt>
                <c:pt idx="199">
                  <c:v>301</c:v>
                </c:pt>
                <c:pt idx="200">
                  <c:v>298.2</c:v>
                </c:pt>
                <c:pt idx="201">
                  <c:v>295.59999999999997</c:v>
                </c:pt>
                <c:pt idx="202">
                  <c:v>293.8</c:v>
                </c:pt>
                <c:pt idx="203">
                  <c:v>298.60000000000002</c:v>
                </c:pt>
                <c:pt idx="204">
                  <c:v>291.2</c:v>
                </c:pt>
                <c:pt idx="205">
                  <c:v>297</c:v>
                </c:pt>
                <c:pt idx="206">
                  <c:v>298.39999999999998</c:v>
                </c:pt>
                <c:pt idx="207">
                  <c:v>305.2</c:v>
                </c:pt>
                <c:pt idx="208">
                  <c:v>298.2</c:v>
                </c:pt>
                <c:pt idx="209">
                  <c:v>294.60000000000002</c:v>
                </c:pt>
                <c:pt idx="210">
                  <c:v>294.20000000000005</c:v>
                </c:pt>
                <c:pt idx="211">
                  <c:v>294.60000000000002</c:v>
                </c:pt>
                <c:pt idx="212">
                  <c:v>289.8</c:v>
                </c:pt>
                <c:pt idx="213">
                  <c:v>287.8</c:v>
                </c:pt>
                <c:pt idx="214">
                  <c:v>289.20000000000005</c:v>
                </c:pt>
                <c:pt idx="215">
                  <c:v>289.20000000000005</c:v>
                </c:pt>
                <c:pt idx="216">
                  <c:v>290.39999999999998</c:v>
                </c:pt>
                <c:pt idx="217">
                  <c:v>286.2</c:v>
                </c:pt>
                <c:pt idx="218">
                  <c:v>286.8</c:v>
                </c:pt>
                <c:pt idx="219">
                  <c:v>286.39999999999998</c:v>
                </c:pt>
                <c:pt idx="220">
                  <c:v>289.20000000000005</c:v>
                </c:pt>
                <c:pt idx="221">
                  <c:v>290.59999999999997</c:v>
                </c:pt>
                <c:pt idx="222">
                  <c:v>292.2</c:v>
                </c:pt>
                <c:pt idx="223">
                  <c:v>298.39999999999998</c:v>
                </c:pt>
                <c:pt idx="224">
                  <c:v>294.20000000000005</c:v>
                </c:pt>
                <c:pt idx="225">
                  <c:v>296.8</c:v>
                </c:pt>
                <c:pt idx="226">
                  <c:v>301.2</c:v>
                </c:pt>
                <c:pt idx="227">
                  <c:v>300</c:v>
                </c:pt>
                <c:pt idx="228">
                  <c:v>294.8</c:v>
                </c:pt>
                <c:pt idx="229">
                  <c:v>296.39999999999998</c:v>
                </c:pt>
                <c:pt idx="230">
                  <c:v>296.39999999999998</c:v>
                </c:pt>
                <c:pt idx="231">
                  <c:v>294.40000000000003</c:v>
                </c:pt>
                <c:pt idx="232">
                  <c:v>297.2</c:v>
                </c:pt>
                <c:pt idx="233">
                  <c:v>293.8</c:v>
                </c:pt>
                <c:pt idx="234">
                  <c:v>292.2</c:v>
                </c:pt>
                <c:pt idx="235">
                  <c:v>290.59999999999997</c:v>
                </c:pt>
                <c:pt idx="236">
                  <c:v>292.8</c:v>
                </c:pt>
                <c:pt idx="237">
                  <c:v>290.39999999999998</c:v>
                </c:pt>
                <c:pt idx="238">
                  <c:v>287</c:v>
                </c:pt>
                <c:pt idx="239">
                  <c:v>285.39999999999998</c:v>
                </c:pt>
                <c:pt idx="240">
                  <c:v>282.2</c:v>
                </c:pt>
                <c:pt idx="241">
                  <c:v>276.39999999999998</c:v>
                </c:pt>
                <c:pt idx="242">
                  <c:v>280.2</c:v>
                </c:pt>
                <c:pt idx="243">
                  <c:v>287.2</c:v>
                </c:pt>
                <c:pt idx="244">
                  <c:v>287.2</c:v>
                </c:pt>
                <c:pt idx="245">
                  <c:v>285.59999999999997</c:v>
                </c:pt>
                <c:pt idx="246">
                  <c:v>281.60000000000002</c:v>
                </c:pt>
                <c:pt idx="247">
                  <c:v>284.8</c:v>
                </c:pt>
                <c:pt idx="248">
                  <c:v>281.8</c:v>
                </c:pt>
                <c:pt idx="249">
                  <c:v>286.60000000000002</c:v>
                </c:pt>
                <c:pt idx="250">
                  <c:v>286.60000000000002</c:v>
                </c:pt>
              </c:numCache>
            </c:numRef>
          </c:val>
          <c:smooth val="0"/>
        </c:ser>
        <c:ser>
          <c:idx val="0"/>
          <c:order val="3"/>
          <c:tx>
            <c:strRef>
              <c:f>Hoja1!$F$1</c:f>
              <c:strCache>
                <c:ptCount val="1"/>
                <c:pt idx="0">
                  <c:v>2015</c:v>
                </c:pt>
              </c:strCache>
            </c:strRef>
          </c:tx>
          <c:spPr>
            <a:ln w="3810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Hoja1!$A$2:$A$252</c:f>
              <c:strCache>
                <c:ptCount val="251"/>
                <c:pt idx="0">
                  <c:v>Enero</c:v>
                </c:pt>
                <c:pt idx="1">
                  <c:v>Enero</c:v>
                </c:pt>
                <c:pt idx="2">
                  <c:v>Enero</c:v>
                </c:pt>
                <c:pt idx="3">
                  <c:v>Enero</c:v>
                </c:pt>
                <c:pt idx="4">
                  <c:v>Enero</c:v>
                </c:pt>
                <c:pt idx="5">
                  <c:v>Enero</c:v>
                </c:pt>
                <c:pt idx="6">
                  <c:v>Enero</c:v>
                </c:pt>
                <c:pt idx="7">
                  <c:v>Enero</c:v>
                </c:pt>
                <c:pt idx="8">
                  <c:v>Enero</c:v>
                </c:pt>
                <c:pt idx="9">
                  <c:v>Enero</c:v>
                </c:pt>
                <c:pt idx="10">
                  <c:v>Enero</c:v>
                </c:pt>
                <c:pt idx="11">
                  <c:v>Enero</c:v>
                </c:pt>
                <c:pt idx="12">
                  <c:v>Enero</c:v>
                </c:pt>
                <c:pt idx="13">
                  <c:v>Enero</c:v>
                </c:pt>
                <c:pt idx="14">
                  <c:v>Enero</c:v>
                </c:pt>
                <c:pt idx="15">
                  <c:v>Enero</c:v>
                </c:pt>
                <c:pt idx="16">
                  <c:v>Enero</c:v>
                </c:pt>
                <c:pt idx="17">
                  <c:v>Enero</c:v>
                </c:pt>
                <c:pt idx="18">
                  <c:v>Enero</c:v>
                </c:pt>
                <c:pt idx="19">
                  <c:v>Enero</c:v>
                </c:pt>
                <c:pt idx="20">
                  <c:v>Enero</c:v>
                </c:pt>
                <c:pt idx="21">
                  <c:v>Febrero</c:v>
                </c:pt>
                <c:pt idx="22">
                  <c:v>Febrero</c:v>
                </c:pt>
                <c:pt idx="23">
                  <c:v>Febrero</c:v>
                </c:pt>
                <c:pt idx="24">
                  <c:v>Febrero</c:v>
                </c:pt>
                <c:pt idx="25">
                  <c:v>Febrero</c:v>
                </c:pt>
                <c:pt idx="26">
                  <c:v>Febrero</c:v>
                </c:pt>
                <c:pt idx="27">
                  <c:v>Febrero</c:v>
                </c:pt>
                <c:pt idx="28">
                  <c:v>Febrero</c:v>
                </c:pt>
                <c:pt idx="29">
                  <c:v>Febrero</c:v>
                </c:pt>
                <c:pt idx="30">
                  <c:v>Febrero</c:v>
                </c:pt>
                <c:pt idx="31">
                  <c:v>Febrero</c:v>
                </c:pt>
                <c:pt idx="32">
                  <c:v>Febrero</c:v>
                </c:pt>
                <c:pt idx="33">
                  <c:v>Febrero</c:v>
                </c:pt>
                <c:pt idx="34">
                  <c:v>Febrero</c:v>
                </c:pt>
                <c:pt idx="35">
                  <c:v>Febrero</c:v>
                </c:pt>
                <c:pt idx="36">
                  <c:v>Febrero</c:v>
                </c:pt>
                <c:pt idx="37">
                  <c:v>Febrero</c:v>
                </c:pt>
                <c:pt idx="38">
                  <c:v>Febrero</c:v>
                </c:pt>
                <c:pt idx="39">
                  <c:v>Febrero</c:v>
                </c:pt>
                <c:pt idx="40">
                  <c:v>Febrero</c:v>
                </c:pt>
                <c:pt idx="41">
                  <c:v>Febrero</c:v>
                </c:pt>
                <c:pt idx="42">
                  <c:v>Marzo</c:v>
                </c:pt>
                <c:pt idx="43">
                  <c:v>Marzo</c:v>
                </c:pt>
                <c:pt idx="44">
                  <c:v>Marzo</c:v>
                </c:pt>
                <c:pt idx="45">
                  <c:v>Marzo</c:v>
                </c:pt>
                <c:pt idx="46">
                  <c:v>Marzo</c:v>
                </c:pt>
                <c:pt idx="47">
                  <c:v>Marzo</c:v>
                </c:pt>
                <c:pt idx="48">
                  <c:v>Marzo</c:v>
                </c:pt>
                <c:pt idx="49">
                  <c:v>Marzo</c:v>
                </c:pt>
                <c:pt idx="50">
                  <c:v>Marzo</c:v>
                </c:pt>
                <c:pt idx="51">
                  <c:v>Marzo</c:v>
                </c:pt>
                <c:pt idx="52">
                  <c:v>Marzo</c:v>
                </c:pt>
                <c:pt idx="53">
                  <c:v>Marzo</c:v>
                </c:pt>
                <c:pt idx="54">
                  <c:v>Marzo</c:v>
                </c:pt>
                <c:pt idx="55">
                  <c:v>Marzo</c:v>
                </c:pt>
                <c:pt idx="56">
                  <c:v>Marzo</c:v>
                </c:pt>
                <c:pt idx="57">
                  <c:v>Marzo</c:v>
                </c:pt>
                <c:pt idx="58">
                  <c:v>Marzo</c:v>
                </c:pt>
                <c:pt idx="59">
                  <c:v>Marzo</c:v>
                </c:pt>
                <c:pt idx="60">
                  <c:v>Marzo</c:v>
                </c:pt>
                <c:pt idx="61">
                  <c:v>Marzo</c:v>
                </c:pt>
                <c:pt idx="62">
                  <c:v>Marzo</c:v>
                </c:pt>
                <c:pt idx="63">
                  <c:v>Abril</c:v>
                </c:pt>
                <c:pt idx="64">
                  <c:v>Abril</c:v>
                </c:pt>
                <c:pt idx="65">
                  <c:v>Abril</c:v>
                </c:pt>
                <c:pt idx="66">
                  <c:v>Abril</c:v>
                </c:pt>
                <c:pt idx="67">
                  <c:v>Abril</c:v>
                </c:pt>
                <c:pt idx="68">
                  <c:v>Abril</c:v>
                </c:pt>
                <c:pt idx="69">
                  <c:v>Abril</c:v>
                </c:pt>
                <c:pt idx="70">
                  <c:v>Abril</c:v>
                </c:pt>
                <c:pt idx="71">
                  <c:v>Abril</c:v>
                </c:pt>
                <c:pt idx="72">
                  <c:v>Abril</c:v>
                </c:pt>
                <c:pt idx="73">
                  <c:v>Abril</c:v>
                </c:pt>
                <c:pt idx="74">
                  <c:v>Abril</c:v>
                </c:pt>
                <c:pt idx="75">
                  <c:v>Abril</c:v>
                </c:pt>
                <c:pt idx="76">
                  <c:v>Abril</c:v>
                </c:pt>
                <c:pt idx="77">
                  <c:v>Abril</c:v>
                </c:pt>
                <c:pt idx="78">
                  <c:v>Abril</c:v>
                </c:pt>
                <c:pt idx="79">
                  <c:v>Abril</c:v>
                </c:pt>
                <c:pt idx="80">
                  <c:v>Abril</c:v>
                </c:pt>
                <c:pt idx="81">
                  <c:v>Abril</c:v>
                </c:pt>
                <c:pt idx="82">
                  <c:v>Abril</c:v>
                </c:pt>
                <c:pt idx="83">
                  <c:v>Abril</c:v>
                </c:pt>
                <c:pt idx="84">
                  <c:v>Mayo</c:v>
                </c:pt>
                <c:pt idx="85">
                  <c:v>Mayo</c:v>
                </c:pt>
                <c:pt idx="86">
                  <c:v>Mayo</c:v>
                </c:pt>
                <c:pt idx="87">
                  <c:v>Mayo</c:v>
                </c:pt>
                <c:pt idx="88">
                  <c:v>Mayo</c:v>
                </c:pt>
                <c:pt idx="89">
                  <c:v>Mayo</c:v>
                </c:pt>
                <c:pt idx="90">
                  <c:v>Mayo</c:v>
                </c:pt>
                <c:pt idx="91">
                  <c:v>Mayo</c:v>
                </c:pt>
                <c:pt idx="92">
                  <c:v>Mayo</c:v>
                </c:pt>
                <c:pt idx="93">
                  <c:v>Mayo</c:v>
                </c:pt>
                <c:pt idx="94">
                  <c:v>Mayo</c:v>
                </c:pt>
                <c:pt idx="95">
                  <c:v>Mayo</c:v>
                </c:pt>
                <c:pt idx="96">
                  <c:v>Mayo</c:v>
                </c:pt>
                <c:pt idx="97">
                  <c:v>Mayo</c:v>
                </c:pt>
                <c:pt idx="98">
                  <c:v>Mayo</c:v>
                </c:pt>
                <c:pt idx="99">
                  <c:v>Mayo</c:v>
                </c:pt>
                <c:pt idx="100">
                  <c:v>Mayo</c:v>
                </c:pt>
                <c:pt idx="101">
                  <c:v>Mayo</c:v>
                </c:pt>
                <c:pt idx="102">
                  <c:v>Mayo</c:v>
                </c:pt>
                <c:pt idx="103">
                  <c:v>Mayo</c:v>
                </c:pt>
                <c:pt idx="104">
                  <c:v>Mayo</c:v>
                </c:pt>
                <c:pt idx="105">
                  <c:v>Junio</c:v>
                </c:pt>
                <c:pt idx="106">
                  <c:v>Junio</c:v>
                </c:pt>
                <c:pt idx="107">
                  <c:v>Junio</c:v>
                </c:pt>
                <c:pt idx="108">
                  <c:v>Junio</c:v>
                </c:pt>
                <c:pt idx="109">
                  <c:v>Junio</c:v>
                </c:pt>
                <c:pt idx="110">
                  <c:v>Junio</c:v>
                </c:pt>
                <c:pt idx="111">
                  <c:v>Junio</c:v>
                </c:pt>
                <c:pt idx="112">
                  <c:v>Junio</c:v>
                </c:pt>
                <c:pt idx="113">
                  <c:v>Junio</c:v>
                </c:pt>
                <c:pt idx="114">
                  <c:v>Junio</c:v>
                </c:pt>
                <c:pt idx="115">
                  <c:v>Junio</c:v>
                </c:pt>
                <c:pt idx="116">
                  <c:v>Junio</c:v>
                </c:pt>
                <c:pt idx="117">
                  <c:v>Junio</c:v>
                </c:pt>
                <c:pt idx="118">
                  <c:v>Junio</c:v>
                </c:pt>
                <c:pt idx="119">
                  <c:v>Junio</c:v>
                </c:pt>
                <c:pt idx="120">
                  <c:v>Junio</c:v>
                </c:pt>
                <c:pt idx="121">
                  <c:v>Junio</c:v>
                </c:pt>
                <c:pt idx="122">
                  <c:v>Junio</c:v>
                </c:pt>
                <c:pt idx="123">
                  <c:v>Junio</c:v>
                </c:pt>
                <c:pt idx="124">
                  <c:v>Junio</c:v>
                </c:pt>
                <c:pt idx="125">
                  <c:v>Julio</c:v>
                </c:pt>
                <c:pt idx="126">
                  <c:v>Julio</c:v>
                </c:pt>
                <c:pt idx="127">
                  <c:v>Julio</c:v>
                </c:pt>
                <c:pt idx="128">
                  <c:v>Julio</c:v>
                </c:pt>
                <c:pt idx="129">
                  <c:v>Julio</c:v>
                </c:pt>
                <c:pt idx="130">
                  <c:v>Julio</c:v>
                </c:pt>
                <c:pt idx="131">
                  <c:v>Julio</c:v>
                </c:pt>
                <c:pt idx="132">
                  <c:v>Julio</c:v>
                </c:pt>
                <c:pt idx="133">
                  <c:v>Julio</c:v>
                </c:pt>
                <c:pt idx="134">
                  <c:v>Julio</c:v>
                </c:pt>
                <c:pt idx="135">
                  <c:v>Julio</c:v>
                </c:pt>
                <c:pt idx="136">
                  <c:v>Julio</c:v>
                </c:pt>
                <c:pt idx="137">
                  <c:v>Julio</c:v>
                </c:pt>
                <c:pt idx="138">
                  <c:v>Julio</c:v>
                </c:pt>
                <c:pt idx="139">
                  <c:v>Julio</c:v>
                </c:pt>
                <c:pt idx="140">
                  <c:v>Julio</c:v>
                </c:pt>
                <c:pt idx="141">
                  <c:v>Julio</c:v>
                </c:pt>
                <c:pt idx="142">
                  <c:v>Julio</c:v>
                </c:pt>
                <c:pt idx="143">
                  <c:v>Julio</c:v>
                </c:pt>
                <c:pt idx="144">
                  <c:v>Julio</c:v>
                </c:pt>
                <c:pt idx="145">
                  <c:v>Julio</c:v>
                </c:pt>
                <c:pt idx="146">
                  <c:v>Agosto</c:v>
                </c:pt>
                <c:pt idx="147">
                  <c:v>Agosto</c:v>
                </c:pt>
                <c:pt idx="148">
                  <c:v>Agosto</c:v>
                </c:pt>
                <c:pt idx="149">
                  <c:v>Agosto</c:v>
                </c:pt>
                <c:pt idx="150">
                  <c:v>Agosto</c:v>
                </c:pt>
                <c:pt idx="151">
                  <c:v>Agosto</c:v>
                </c:pt>
                <c:pt idx="152">
                  <c:v>Agosto</c:v>
                </c:pt>
                <c:pt idx="153">
                  <c:v>Agosto</c:v>
                </c:pt>
                <c:pt idx="154">
                  <c:v>Agosto</c:v>
                </c:pt>
                <c:pt idx="155">
                  <c:v>Agosto</c:v>
                </c:pt>
                <c:pt idx="156">
                  <c:v>Agosto</c:v>
                </c:pt>
                <c:pt idx="157">
                  <c:v>Agosto</c:v>
                </c:pt>
                <c:pt idx="158">
                  <c:v>Agosto</c:v>
                </c:pt>
                <c:pt idx="159">
                  <c:v>Agosto</c:v>
                </c:pt>
                <c:pt idx="160">
                  <c:v>Agosto</c:v>
                </c:pt>
                <c:pt idx="161">
                  <c:v>Agosto</c:v>
                </c:pt>
                <c:pt idx="162">
                  <c:v>Agosto</c:v>
                </c:pt>
                <c:pt idx="163">
                  <c:v>Agosto</c:v>
                </c:pt>
                <c:pt idx="164">
                  <c:v>Agosto</c:v>
                </c:pt>
                <c:pt idx="165">
                  <c:v>Agosto</c:v>
                </c:pt>
                <c:pt idx="166">
                  <c:v>Agosto</c:v>
                </c:pt>
                <c:pt idx="167">
                  <c:v>Septiembre</c:v>
                </c:pt>
                <c:pt idx="168">
                  <c:v>Septiembre</c:v>
                </c:pt>
                <c:pt idx="169">
                  <c:v>Septiembre</c:v>
                </c:pt>
                <c:pt idx="170">
                  <c:v>Septiembre</c:v>
                </c:pt>
                <c:pt idx="171">
                  <c:v>Septiembre</c:v>
                </c:pt>
                <c:pt idx="172">
                  <c:v>Septiembre</c:v>
                </c:pt>
                <c:pt idx="173">
                  <c:v>Septiembre</c:v>
                </c:pt>
                <c:pt idx="174">
                  <c:v>Septiembre</c:v>
                </c:pt>
                <c:pt idx="175">
                  <c:v>Septiembre</c:v>
                </c:pt>
                <c:pt idx="176">
                  <c:v>Septiembre</c:v>
                </c:pt>
                <c:pt idx="177">
                  <c:v>Septiembre</c:v>
                </c:pt>
                <c:pt idx="178">
                  <c:v>Septiembre</c:v>
                </c:pt>
                <c:pt idx="179">
                  <c:v>Septiembre</c:v>
                </c:pt>
                <c:pt idx="180">
                  <c:v>Septiembre</c:v>
                </c:pt>
                <c:pt idx="181">
                  <c:v>Septiembre</c:v>
                </c:pt>
                <c:pt idx="182">
                  <c:v>Septiembre</c:v>
                </c:pt>
                <c:pt idx="183">
                  <c:v>Septiembre</c:v>
                </c:pt>
                <c:pt idx="184">
                  <c:v>Septiembre</c:v>
                </c:pt>
                <c:pt idx="185">
                  <c:v>Septiembre</c:v>
                </c:pt>
                <c:pt idx="186">
                  <c:v>Septiembre</c:v>
                </c:pt>
                <c:pt idx="187">
                  <c:v>Septiembre</c:v>
                </c:pt>
                <c:pt idx="188">
                  <c:v>Octubre</c:v>
                </c:pt>
                <c:pt idx="189">
                  <c:v>Octubre</c:v>
                </c:pt>
                <c:pt idx="190">
                  <c:v>Octubre</c:v>
                </c:pt>
                <c:pt idx="191">
                  <c:v>Octubre</c:v>
                </c:pt>
                <c:pt idx="192">
                  <c:v>Octubre</c:v>
                </c:pt>
                <c:pt idx="193">
                  <c:v>Octubre</c:v>
                </c:pt>
                <c:pt idx="194">
                  <c:v>Octubre</c:v>
                </c:pt>
                <c:pt idx="195">
                  <c:v>Octubre</c:v>
                </c:pt>
                <c:pt idx="196">
                  <c:v>Octubre</c:v>
                </c:pt>
                <c:pt idx="197">
                  <c:v>Octubre</c:v>
                </c:pt>
                <c:pt idx="198">
                  <c:v>Octubre</c:v>
                </c:pt>
                <c:pt idx="199">
                  <c:v>Octubre</c:v>
                </c:pt>
                <c:pt idx="200">
                  <c:v>Octubre</c:v>
                </c:pt>
                <c:pt idx="201">
                  <c:v>Octubre</c:v>
                </c:pt>
                <c:pt idx="202">
                  <c:v>Octubre</c:v>
                </c:pt>
                <c:pt idx="203">
                  <c:v>Octubre</c:v>
                </c:pt>
                <c:pt idx="204">
                  <c:v>Octubre</c:v>
                </c:pt>
                <c:pt idx="205">
                  <c:v>Octubre</c:v>
                </c:pt>
                <c:pt idx="206">
                  <c:v>Octubre</c:v>
                </c:pt>
                <c:pt idx="207">
                  <c:v>Octubre</c:v>
                </c:pt>
                <c:pt idx="208">
                  <c:v>Octubre</c:v>
                </c:pt>
                <c:pt idx="209">
                  <c:v>Noviembre</c:v>
                </c:pt>
                <c:pt idx="210">
                  <c:v>Noviembre</c:v>
                </c:pt>
                <c:pt idx="211">
                  <c:v>Noviembre</c:v>
                </c:pt>
                <c:pt idx="212">
                  <c:v>Noviembre</c:v>
                </c:pt>
                <c:pt idx="213">
                  <c:v>Noviembre</c:v>
                </c:pt>
                <c:pt idx="214">
                  <c:v>Noviembre</c:v>
                </c:pt>
                <c:pt idx="215">
                  <c:v>Noviembre</c:v>
                </c:pt>
                <c:pt idx="216">
                  <c:v>Noviembre</c:v>
                </c:pt>
                <c:pt idx="217">
                  <c:v>Noviembre</c:v>
                </c:pt>
                <c:pt idx="218">
                  <c:v>Noviembre</c:v>
                </c:pt>
                <c:pt idx="219">
                  <c:v>Noviembre</c:v>
                </c:pt>
                <c:pt idx="220">
                  <c:v>Noviembre</c:v>
                </c:pt>
                <c:pt idx="221">
                  <c:v>Noviembre</c:v>
                </c:pt>
                <c:pt idx="222">
                  <c:v>Noviembre</c:v>
                </c:pt>
                <c:pt idx="223">
                  <c:v>Noviembre</c:v>
                </c:pt>
                <c:pt idx="224">
                  <c:v>Noviembre</c:v>
                </c:pt>
                <c:pt idx="225">
                  <c:v>Noviembre</c:v>
                </c:pt>
                <c:pt idx="226">
                  <c:v>Noviembre</c:v>
                </c:pt>
                <c:pt idx="227">
                  <c:v>Noviembre</c:v>
                </c:pt>
                <c:pt idx="228">
                  <c:v>Noviembre</c:v>
                </c:pt>
                <c:pt idx="229">
                  <c:v>Noviembre</c:v>
                </c:pt>
                <c:pt idx="230">
                  <c:v>Diciembre</c:v>
                </c:pt>
                <c:pt idx="231">
                  <c:v>Diciembre</c:v>
                </c:pt>
                <c:pt idx="232">
                  <c:v>Diciembre</c:v>
                </c:pt>
                <c:pt idx="233">
                  <c:v>Diciembre</c:v>
                </c:pt>
                <c:pt idx="234">
                  <c:v>Diciembre</c:v>
                </c:pt>
                <c:pt idx="235">
                  <c:v>Diciembre</c:v>
                </c:pt>
                <c:pt idx="236">
                  <c:v>Diciembre</c:v>
                </c:pt>
                <c:pt idx="237">
                  <c:v>Diciembre</c:v>
                </c:pt>
                <c:pt idx="238">
                  <c:v>Diciembre</c:v>
                </c:pt>
                <c:pt idx="239">
                  <c:v>Diciembre</c:v>
                </c:pt>
                <c:pt idx="240">
                  <c:v>Diciembre</c:v>
                </c:pt>
                <c:pt idx="241">
                  <c:v>Diciembre</c:v>
                </c:pt>
                <c:pt idx="242">
                  <c:v>Diciembre</c:v>
                </c:pt>
                <c:pt idx="243">
                  <c:v>Diciembre</c:v>
                </c:pt>
                <c:pt idx="244">
                  <c:v>Diciembre</c:v>
                </c:pt>
                <c:pt idx="245">
                  <c:v>Diciembre</c:v>
                </c:pt>
                <c:pt idx="246">
                  <c:v>Diciembre</c:v>
                </c:pt>
                <c:pt idx="247">
                  <c:v>Diciembre</c:v>
                </c:pt>
                <c:pt idx="248">
                  <c:v>Diciembre</c:v>
                </c:pt>
                <c:pt idx="249">
                  <c:v>Diciembre</c:v>
                </c:pt>
                <c:pt idx="250">
                  <c:v>Diciembre</c:v>
                </c:pt>
              </c:strCache>
            </c:strRef>
          </c:cat>
          <c:val>
            <c:numRef>
              <c:f>Hoja1!$F$2:$F$252</c:f>
              <c:numCache>
                <c:formatCode>0.00</c:formatCode>
                <c:ptCount val="251"/>
                <c:pt idx="0">
                  <c:v>282.60000000000002</c:v>
                </c:pt>
                <c:pt idx="1">
                  <c:v>279.40000000000003</c:v>
                </c:pt>
                <c:pt idx="2">
                  <c:v>282</c:v>
                </c:pt>
                <c:pt idx="3">
                  <c:v>280.59999999999997</c:v>
                </c:pt>
                <c:pt idx="4">
                  <c:v>284.8</c:v>
                </c:pt>
                <c:pt idx="5">
                  <c:v>288.39999999999998</c:v>
                </c:pt>
                <c:pt idx="6">
                  <c:v>285.39999999999998</c:v>
                </c:pt>
                <c:pt idx="7">
                  <c:v>288.8</c:v>
                </c:pt>
                <c:pt idx="8">
                  <c:v>290</c:v>
                </c:pt>
                <c:pt idx="9">
                  <c:v>289.8</c:v>
                </c:pt>
                <c:pt idx="10">
                  <c:v>289.8</c:v>
                </c:pt>
                <c:pt idx="11">
                  <c:v>283.39999999999998</c:v>
                </c:pt>
                <c:pt idx="12">
                  <c:v>293.60000000000002</c:v>
                </c:pt>
                <c:pt idx="13">
                  <c:v>294.20000000000005</c:v>
                </c:pt>
                <c:pt idx="14">
                  <c:v>298</c:v>
                </c:pt>
                <c:pt idx="15">
                  <c:v>298</c:v>
                </c:pt>
                <c:pt idx="16">
                  <c:v>297</c:v>
                </c:pt>
                <c:pt idx="17">
                  <c:v>298.60000000000002</c:v>
                </c:pt>
                <c:pt idx="18">
                  <c:v>297.8</c:v>
                </c:pt>
                <c:pt idx="19">
                  <c:v>294.40000000000003</c:v>
                </c:pt>
                <c:pt idx="20">
                  <c:v>286.39999999999998</c:v>
                </c:pt>
                <c:pt idx="21">
                  <c:v>283.39999999999998</c:v>
                </c:pt>
                <c:pt idx="22">
                  <c:v>283.8</c:v>
                </c:pt>
                <c:pt idx="23">
                  <c:v>278.60000000000002</c:v>
                </c:pt>
                <c:pt idx="24">
                  <c:v>278.8</c:v>
                </c:pt>
                <c:pt idx="25">
                  <c:v>275.2</c:v>
                </c:pt>
                <c:pt idx="26">
                  <c:v>274</c:v>
                </c:pt>
                <c:pt idx="27">
                  <c:v>268.39999999999998</c:v>
                </c:pt>
                <c:pt idx="28">
                  <c:v>263.8</c:v>
                </c:pt>
                <c:pt idx="29">
                  <c:v>265.59999999999997</c:v>
                </c:pt>
                <c:pt idx="30">
                  <c:v>264.40000000000003</c:v>
                </c:pt>
                <c:pt idx="31">
                  <c:v>263</c:v>
                </c:pt>
                <c:pt idx="32">
                  <c:v>262</c:v>
                </c:pt>
                <c:pt idx="33">
                  <c:v>257</c:v>
                </c:pt>
                <c:pt idx="34">
                  <c:v>256.39999999999998</c:v>
                </c:pt>
                <c:pt idx="35">
                  <c:v>256.2</c:v>
                </c:pt>
                <c:pt idx="36">
                  <c:v>256</c:v>
                </c:pt>
                <c:pt idx="37">
                  <c:v>257.8</c:v>
                </c:pt>
                <c:pt idx="38">
                  <c:v>253.79999999999998</c:v>
                </c:pt>
                <c:pt idx="39">
                  <c:v>252.60000000000002</c:v>
                </c:pt>
                <c:pt idx="40">
                  <c:v>252.39999999999998</c:v>
                </c:pt>
                <c:pt idx="41">
                  <c:v>253.2</c:v>
                </c:pt>
                <c:pt idx="42">
                  <c:v>249.8</c:v>
                </c:pt>
                <c:pt idx="43">
                  <c:v>245.39999999999998</c:v>
                </c:pt>
                <c:pt idx="44">
                  <c:v>242.39999999999998</c:v>
                </c:pt>
                <c:pt idx="45">
                  <c:v>239.4</c:v>
                </c:pt>
                <c:pt idx="46">
                  <c:v>235.79999999999998</c:v>
                </c:pt>
                <c:pt idx="47">
                  <c:v>230.6</c:v>
                </c:pt>
                <c:pt idx="48">
                  <c:v>229.8</c:v>
                </c:pt>
                <c:pt idx="49">
                  <c:v>229</c:v>
                </c:pt>
                <c:pt idx="50">
                  <c:v>227.60000000000002</c:v>
                </c:pt>
                <c:pt idx="51">
                  <c:v>219.4</c:v>
                </c:pt>
                <c:pt idx="52">
                  <c:v>220.2</c:v>
                </c:pt>
                <c:pt idx="53">
                  <c:v>219.8</c:v>
                </c:pt>
                <c:pt idx="54">
                  <c:v>222.60000000000002</c:v>
                </c:pt>
                <c:pt idx="55">
                  <c:v>217.2</c:v>
                </c:pt>
                <c:pt idx="56">
                  <c:v>221</c:v>
                </c:pt>
                <c:pt idx="57">
                  <c:v>226.4</c:v>
                </c:pt>
                <c:pt idx="58">
                  <c:v>227.60000000000002</c:v>
                </c:pt>
                <c:pt idx="59">
                  <c:v>222.60000000000002</c:v>
                </c:pt>
                <c:pt idx="60">
                  <c:v>223.6</c:v>
                </c:pt>
                <c:pt idx="61">
                  <c:v>219.8</c:v>
                </c:pt>
                <c:pt idx="62">
                  <c:v>221.20000000000002</c:v>
                </c:pt>
                <c:pt idx="63">
                  <c:v>225.79999999999998</c:v>
                </c:pt>
                <c:pt idx="64">
                  <c:v>229.60000000000002</c:v>
                </c:pt>
                <c:pt idx="65">
                  <c:v>230.39999999999998</c:v>
                </c:pt>
                <c:pt idx="66">
                  <c:v>229.60000000000002</c:v>
                </c:pt>
                <c:pt idx="67">
                  <c:v>234.8</c:v>
                </c:pt>
                <c:pt idx="68">
                  <c:v>233.4</c:v>
                </c:pt>
                <c:pt idx="69">
                  <c:v>232.2</c:v>
                </c:pt>
                <c:pt idx="70">
                  <c:v>229.8</c:v>
                </c:pt>
                <c:pt idx="71">
                  <c:v>233.4</c:v>
                </c:pt>
                <c:pt idx="72">
                  <c:v>234.8</c:v>
                </c:pt>
                <c:pt idx="73">
                  <c:v>238</c:v>
                </c:pt>
                <c:pt idx="74">
                  <c:v>235.2</c:v>
                </c:pt>
                <c:pt idx="75">
                  <c:v>236.20000000000002</c:v>
                </c:pt>
                <c:pt idx="76">
                  <c:v>238.79999999999998</c:v>
                </c:pt>
                <c:pt idx="77">
                  <c:v>239</c:v>
                </c:pt>
                <c:pt idx="78">
                  <c:v>241.4</c:v>
                </c:pt>
                <c:pt idx="79">
                  <c:v>245.2</c:v>
                </c:pt>
                <c:pt idx="80">
                  <c:v>242.60000000000002</c:v>
                </c:pt>
                <c:pt idx="81">
                  <c:v>241.20000000000002</c:v>
                </c:pt>
                <c:pt idx="82">
                  <c:v>237</c:v>
                </c:pt>
                <c:pt idx="83">
                  <c:v>230.6</c:v>
                </c:pt>
                <c:pt idx="84">
                  <c:v>230.2</c:v>
                </c:pt>
                <c:pt idx="85">
                  <c:v>230.6</c:v>
                </c:pt>
                <c:pt idx="86">
                  <c:v>230.2</c:v>
                </c:pt>
                <c:pt idx="87">
                  <c:v>232.2</c:v>
                </c:pt>
                <c:pt idx="88">
                  <c:v>233.6</c:v>
                </c:pt>
                <c:pt idx="89">
                  <c:v>236.6</c:v>
                </c:pt>
                <c:pt idx="90">
                  <c:v>232</c:v>
                </c:pt>
                <c:pt idx="91">
                  <c:v>232.39999999999998</c:v>
                </c:pt>
                <c:pt idx="92">
                  <c:v>230.39999999999998</c:v>
                </c:pt>
                <c:pt idx="93">
                  <c:v>233</c:v>
                </c:pt>
                <c:pt idx="94">
                  <c:v>234.8</c:v>
                </c:pt>
                <c:pt idx="95">
                  <c:v>232.2</c:v>
                </c:pt>
                <c:pt idx="96">
                  <c:v>229.20000000000002</c:v>
                </c:pt>
                <c:pt idx="97">
                  <c:v>231</c:v>
                </c:pt>
                <c:pt idx="98">
                  <c:v>228.79999999999998</c:v>
                </c:pt>
                <c:pt idx="99">
                  <c:v>226.6</c:v>
                </c:pt>
                <c:pt idx="100">
                  <c:v>225</c:v>
                </c:pt>
                <c:pt idx="101">
                  <c:v>216.4</c:v>
                </c:pt>
                <c:pt idx="102">
                  <c:v>216.8</c:v>
                </c:pt>
                <c:pt idx="103">
                  <c:v>216.4</c:v>
                </c:pt>
                <c:pt idx="104">
                  <c:v>214.60000000000002</c:v>
                </c:pt>
                <c:pt idx="105">
                  <c:v>215.6</c:v>
                </c:pt>
                <c:pt idx="106">
                  <c:v>212.39999999999998</c:v>
                </c:pt>
                <c:pt idx="107">
                  <c:v>211</c:v>
                </c:pt>
                <c:pt idx="108">
                  <c:v>210.79999999999998</c:v>
                </c:pt>
                <c:pt idx="109">
                  <c:v>213.2</c:v>
                </c:pt>
                <c:pt idx="110">
                  <c:v>217.39999999999998</c:v>
                </c:pt>
                <c:pt idx="111">
                  <c:v>215.6</c:v>
                </c:pt>
                <c:pt idx="112">
                  <c:v>217</c:v>
                </c:pt>
                <c:pt idx="113">
                  <c:v>216.4</c:v>
                </c:pt>
                <c:pt idx="114">
                  <c:v>215.39999999999998</c:v>
                </c:pt>
                <c:pt idx="115">
                  <c:v>217.8</c:v>
                </c:pt>
                <c:pt idx="116">
                  <c:v>219.20000000000002</c:v>
                </c:pt>
                <c:pt idx="117">
                  <c:v>220</c:v>
                </c:pt>
                <c:pt idx="118">
                  <c:v>216.8</c:v>
                </c:pt>
                <c:pt idx="119">
                  <c:v>218.79999999999998</c:v>
                </c:pt>
                <c:pt idx="120">
                  <c:v>218.6</c:v>
                </c:pt>
                <c:pt idx="121">
                  <c:v>217.2</c:v>
                </c:pt>
                <c:pt idx="122">
                  <c:v>215.39999999999998</c:v>
                </c:pt>
                <c:pt idx="123">
                  <c:v>214.8</c:v>
                </c:pt>
                <c:pt idx="124">
                  <c:v>215.6</c:v>
                </c:pt>
                <c:pt idx="125">
                  <c:v>213.79999999999998</c:v>
                </c:pt>
                <c:pt idx="126">
                  <c:v>217</c:v>
                </c:pt>
                <c:pt idx="127">
                  <c:v>214.8</c:v>
                </c:pt>
                <c:pt idx="128">
                  <c:v>214.4</c:v>
                </c:pt>
                <c:pt idx="129">
                  <c:v>213.4</c:v>
                </c:pt>
                <c:pt idx="130">
                  <c:v>209.4</c:v>
                </c:pt>
                <c:pt idx="131">
                  <c:v>208</c:v>
                </c:pt>
                <c:pt idx="132">
                  <c:v>213.4</c:v>
                </c:pt>
                <c:pt idx="133">
                  <c:v>215.6</c:v>
                </c:pt>
                <c:pt idx="134">
                  <c:v>214</c:v>
                </c:pt>
                <c:pt idx="135">
                  <c:v>213.6</c:v>
                </c:pt>
                <c:pt idx="136">
                  <c:v>213.2</c:v>
                </c:pt>
                <c:pt idx="137">
                  <c:v>210.79999999999998</c:v>
                </c:pt>
                <c:pt idx="138">
                  <c:v>210</c:v>
                </c:pt>
                <c:pt idx="139">
                  <c:v>212.60000000000002</c:v>
                </c:pt>
                <c:pt idx="140">
                  <c:v>208.2</c:v>
                </c:pt>
                <c:pt idx="141">
                  <c:v>204</c:v>
                </c:pt>
                <c:pt idx="142">
                  <c:v>200.79999999999998</c:v>
                </c:pt>
                <c:pt idx="143">
                  <c:v>200.6</c:v>
                </c:pt>
                <c:pt idx="144">
                  <c:v>198.79999999999998</c:v>
                </c:pt>
                <c:pt idx="145">
                  <c:v>203</c:v>
                </c:pt>
                <c:pt idx="146">
                  <c:v>196.4</c:v>
                </c:pt>
                <c:pt idx="147">
                  <c:v>195.6</c:v>
                </c:pt>
                <c:pt idx="148">
                  <c:v>194</c:v>
                </c:pt>
                <c:pt idx="149">
                  <c:v>192.2</c:v>
                </c:pt>
                <c:pt idx="150">
                  <c:v>194.60000000000002</c:v>
                </c:pt>
                <c:pt idx="151">
                  <c:v>197.60000000000002</c:v>
                </c:pt>
                <c:pt idx="152">
                  <c:v>195</c:v>
                </c:pt>
                <c:pt idx="153">
                  <c:v>196.6</c:v>
                </c:pt>
                <c:pt idx="154">
                  <c:v>195.79999999999998</c:v>
                </c:pt>
                <c:pt idx="155">
                  <c:v>198.6</c:v>
                </c:pt>
                <c:pt idx="156">
                  <c:v>197.2</c:v>
                </c:pt>
                <c:pt idx="157">
                  <c:v>200</c:v>
                </c:pt>
                <c:pt idx="158">
                  <c:v>200.6</c:v>
                </c:pt>
                <c:pt idx="159">
                  <c:v>203</c:v>
                </c:pt>
                <c:pt idx="160">
                  <c:v>200.39999999999998</c:v>
                </c:pt>
                <c:pt idx="161">
                  <c:v>196.6</c:v>
                </c:pt>
                <c:pt idx="162">
                  <c:v>197</c:v>
                </c:pt>
                <c:pt idx="163">
                  <c:v>198</c:v>
                </c:pt>
                <c:pt idx="164">
                  <c:v>200.2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061632"/>
        <c:axId val="96744512"/>
      </c:lineChart>
      <c:catAx>
        <c:axId val="450616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96744512"/>
        <c:crosses val="autoZero"/>
        <c:auto val="1"/>
        <c:lblAlgn val="ctr"/>
        <c:lblOffset val="100"/>
        <c:tickLblSkip val="21"/>
        <c:noMultiLvlLbl val="0"/>
      </c:catAx>
      <c:valAx>
        <c:axId val="96744512"/>
        <c:scaling>
          <c:orientation val="minMax"/>
          <c:max val="420"/>
          <c:min val="180"/>
        </c:scaling>
        <c:delete val="0"/>
        <c:axPos val="l"/>
        <c:numFmt formatCode="0" sourceLinked="0"/>
        <c:majorTickMark val="out"/>
        <c:minorTickMark val="none"/>
        <c:tickLblPos val="nextTo"/>
        <c:spPr>
          <a:solidFill>
            <a:schemeClr val="bg1"/>
          </a:solidFill>
        </c:spPr>
        <c:txPr>
          <a:bodyPr/>
          <a:lstStyle/>
          <a:p>
            <a:pPr>
              <a:defRPr sz="1600"/>
            </a:pPr>
            <a:endParaRPr lang="es-PY"/>
          </a:p>
        </c:txPr>
        <c:crossAx val="45061632"/>
        <c:crosses val="autoZero"/>
        <c:crossBetween val="between"/>
        <c:majorUnit val="40"/>
      </c:valAx>
    </c:plotArea>
    <c:legend>
      <c:legendPos val="b"/>
      <c:layout>
        <c:manualLayout>
          <c:xMode val="edge"/>
          <c:yMode val="edge"/>
          <c:x val="0.13376337814316899"/>
          <c:y val="0.85896724089408405"/>
          <c:w val="0.79634253601451699"/>
          <c:h val="9.1188821653370195E-2"/>
        </c:manualLayout>
      </c:layout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s-PY" sz="1800" dirty="0" smtClean="0"/>
              <a:t>Composición de las cuentas fiscales</a:t>
            </a:r>
            <a:endParaRPr lang="es-PY" sz="1800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"/>
          <c:y val="0.17664975630727001"/>
          <c:w val="1"/>
          <c:h val="0.69126014983842299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Derechos de Exportación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1400"/>
                </a:pPr>
                <a:endParaRPr lang="es-PY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</c:dLbls>
          <c:cat>
            <c:strRef>
              <c:f>Hoja1!$B$1:$C$1</c:f>
              <c:strCache>
                <c:ptCount val="2"/>
                <c:pt idx="0">
                  <c:v>Ingresos</c:v>
                </c:pt>
                <c:pt idx="1">
                  <c:v>Gastos</c:v>
                </c:pt>
              </c:strCache>
            </c:strRef>
          </c:cat>
          <c:val>
            <c:numRef>
              <c:f>Hoja1!$B$2:$C$2</c:f>
              <c:numCache>
                <c:formatCode>General</c:formatCode>
                <c:ptCount val="2"/>
                <c:pt idx="0" formatCode="0.0%">
                  <c:v>0.10299999999999999</c:v>
                </c:pt>
              </c:numCache>
            </c:numRef>
          </c:val>
        </c:ser>
        <c:ser>
          <c:idx val="1"/>
          <c:order val="1"/>
          <c:tx>
            <c:strRef>
              <c:f>Hoja1!$A$3</c:f>
              <c:strCache>
                <c:ptCount val="1"/>
                <c:pt idx="0">
                  <c:v>Otros Ing. Tributarios</c:v>
                </c:pt>
              </c:strCache>
            </c:strRef>
          </c:tx>
          <c:spPr>
            <a:solidFill>
              <a:schemeClr val="accent5">
                <a:lumMod val="25000"/>
                <a:lumOff val="75000"/>
              </a:schemeClr>
            </a:solidFill>
          </c:spPr>
          <c:invertIfNegative val="0"/>
          <c:cat>
            <c:strRef>
              <c:f>Hoja1!$B$1:$C$1</c:f>
              <c:strCache>
                <c:ptCount val="2"/>
                <c:pt idx="0">
                  <c:v>Ingresos</c:v>
                </c:pt>
                <c:pt idx="1">
                  <c:v>Gastos</c:v>
                </c:pt>
              </c:strCache>
            </c:strRef>
          </c:cat>
          <c:val>
            <c:numRef>
              <c:f>Hoja1!$B$3:$C$3</c:f>
              <c:numCache>
                <c:formatCode>General</c:formatCode>
                <c:ptCount val="2"/>
                <c:pt idx="0" formatCode="0.0%">
                  <c:v>0.48499999999999999</c:v>
                </c:pt>
              </c:numCache>
            </c:numRef>
          </c:val>
        </c:ser>
        <c:ser>
          <c:idx val="2"/>
          <c:order val="2"/>
          <c:tx>
            <c:strRef>
              <c:f>Hoja1!$A$4</c:f>
              <c:strCache>
                <c:ptCount val="1"/>
                <c:pt idx="0">
                  <c:v>Seguridad Social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Hoja1!$B$1:$C$1</c:f>
              <c:strCache>
                <c:ptCount val="2"/>
                <c:pt idx="0">
                  <c:v>Ingresos</c:v>
                </c:pt>
                <c:pt idx="1">
                  <c:v>Gastos</c:v>
                </c:pt>
              </c:strCache>
            </c:strRef>
          </c:cat>
          <c:val>
            <c:numRef>
              <c:f>Hoja1!$B$4:$C$4</c:f>
              <c:numCache>
                <c:formatCode>General</c:formatCode>
                <c:ptCount val="2"/>
                <c:pt idx="0" formatCode="0.0%">
                  <c:v>0.29099999999999998</c:v>
                </c:pt>
              </c:numCache>
            </c:numRef>
          </c:val>
        </c:ser>
        <c:ser>
          <c:idx val="3"/>
          <c:order val="3"/>
          <c:tx>
            <c:strRef>
              <c:f>Hoja1!$A$5</c:f>
              <c:strCache>
                <c:ptCount val="1"/>
                <c:pt idx="0">
                  <c:v>Transf. S. Privado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cat>
            <c:strRef>
              <c:f>Hoja1!$B$1:$C$1</c:f>
              <c:strCache>
                <c:ptCount val="2"/>
                <c:pt idx="0">
                  <c:v>Ingresos</c:v>
                </c:pt>
                <c:pt idx="1">
                  <c:v>Gastos</c:v>
                </c:pt>
              </c:strCache>
            </c:strRef>
          </c:cat>
          <c:val>
            <c:numRef>
              <c:f>Hoja1!$B$5:$C$5</c:f>
              <c:numCache>
                <c:formatCode>0.0%</c:formatCode>
                <c:ptCount val="2"/>
                <c:pt idx="1">
                  <c:v>0.13600000000000001</c:v>
                </c:pt>
              </c:numCache>
            </c:numRef>
          </c:val>
        </c:ser>
        <c:ser>
          <c:idx val="4"/>
          <c:order val="4"/>
          <c:tx>
            <c:strRef>
              <c:f>Hoja1!$A$6</c:f>
              <c:strCache>
                <c:ptCount val="1"/>
                <c:pt idx="0">
                  <c:v>Transf. S. Público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cat>
            <c:strRef>
              <c:f>Hoja1!$B$1:$C$1</c:f>
              <c:strCache>
                <c:ptCount val="2"/>
                <c:pt idx="0">
                  <c:v>Ingresos</c:v>
                </c:pt>
                <c:pt idx="1">
                  <c:v>Gastos</c:v>
                </c:pt>
              </c:strCache>
            </c:strRef>
          </c:cat>
          <c:val>
            <c:numRef>
              <c:f>Hoja1!$B$6:$C$6</c:f>
              <c:numCache>
                <c:formatCode>0.0%</c:formatCode>
                <c:ptCount val="2"/>
                <c:pt idx="1">
                  <c:v>0.19800000000000001</c:v>
                </c:pt>
              </c:numCache>
            </c:numRef>
          </c:val>
        </c:ser>
        <c:ser>
          <c:idx val="5"/>
          <c:order val="5"/>
          <c:tx>
            <c:strRef>
              <c:f>Hoja1!$A$7</c:f>
              <c:strCache>
                <c:ptCount val="1"/>
                <c:pt idx="0">
                  <c:v>Seguridad Social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cat>
            <c:strRef>
              <c:f>Hoja1!$B$1:$C$1</c:f>
              <c:strCache>
                <c:ptCount val="2"/>
                <c:pt idx="0">
                  <c:v>Ingresos</c:v>
                </c:pt>
                <c:pt idx="1">
                  <c:v>Gastos</c:v>
                </c:pt>
              </c:strCache>
            </c:strRef>
          </c:cat>
          <c:val>
            <c:numRef>
              <c:f>Hoja1!$B$7:$C$7</c:f>
              <c:numCache>
                <c:formatCode>0.0%</c:formatCode>
                <c:ptCount val="2"/>
                <c:pt idx="1">
                  <c:v>0.38300000000000001</c:v>
                </c:pt>
              </c:numCache>
            </c:numRef>
          </c:val>
        </c:ser>
        <c:ser>
          <c:idx val="6"/>
          <c:order val="6"/>
          <c:tx>
            <c:strRef>
              <c:f>Hoja1!$A$8</c:f>
              <c:strCache>
                <c:ptCount val="1"/>
                <c:pt idx="0">
                  <c:v>Otros 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Hoja1!$B$1:$C$1</c:f>
              <c:strCache>
                <c:ptCount val="2"/>
                <c:pt idx="0">
                  <c:v>Ingresos</c:v>
                </c:pt>
                <c:pt idx="1">
                  <c:v>Gastos</c:v>
                </c:pt>
              </c:strCache>
            </c:strRef>
          </c:cat>
          <c:val>
            <c:numRef>
              <c:f>Hoja1!$B$8:$C$8</c:f>
              <c:numCache>
                <c:formatCode>0.0%</c:formatCode>
                <c:ptCount val="2"/>
                <c:pt idx="0">
                  <c:v>0.121</c:v>
                </c:pt>
                <c:pt idx="1">
                  <c:v>0.28299999999999997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8"/>
        <c:overlap val="100"/>
        <c:axId val="45063168"/>
        <c:axId val="121219328"/>
      </c:barChart>
      <c:catAx>
        <c:axId val="450631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21219328"/>
        <c:crosses val="autoZero"/>
        <c:auto val="1"/>
        <c:lblAlgn val="ctr"/>
        <c:lblOffset val="100"/>
        <c:noMultiLvlLbl val="0"/>
      </c:catAx>
      <c:valAx>
        <c:axId val="121219328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45063168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s-PY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043557884249"/>
          <c:y val="6.6608644361152797E-2"/>
          <c:w val="0.85971018303606805"/>
          <c:h val="0.73706137914500702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Argentina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11"/>
              <c:layout>
                <c:manualLayout>
                  <c:x val="-9.1225496017683892E-3"/>
                  <c:y val="8.2673105766026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Hoja1!$A$2:$A$13</c:f>
              <c:strCache>
                <c:ptCount val="12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2014*</c:v>
                </c:pt>
              </c:strCache>
            </c:strRef>
          </c:cat>
          <c:val>
            <c:numRef>
              <c:f>Hoja1!$B$2:$B$13</c:f>
              <c:numCache>
                <c:formatCode>0.0%</c:formatCode>
                <c:ptCount val="12"/>
                <c:pt idx="0">
                  <c:v>-3.6569999999999998E-2</c:v>
                </c:pt>
                <c:pt idx="1">
                  <c:v>-2.3810000000000001E-2</c:v>
                </c:pt>
                <c:pt idx="2">
                  <c:v>-1.4579999999999999E-2</c:v>
                </c:pt>
                <c:pt idx="3">
                  <c:v>-8.5400000000000007E-3</c:v>
                </c:pt>
                <c:pt idx="4">
                  <c:v>-1.6639999999999999E-2</c:v>
                </c:pt>
                <c:pt idx="5">
                  <c:v>-6.8599999999999998E-3</c:v>
                </c:pt>
                <c:pt idx="6">
                  <c:v>-2.9270000000000001E-2</c:v>
                </c:pt>
                <c:pt idx="7">
                  <c:v>-1.0800000000000001E-2</c:v>
                </c:pt>
                <c:pt idx="8">
                  <c:v>-2.7730000000000001E-2</c:v>
                </c:pt>
                <c:pt idx="9">
                  <c:v>-3.1710000000000002E-2</c:v>
                </c:pt>
                <c:pt idx="10">
                  <c:v>-2.7640000000000001E-2</c:v>
                </c:pt>
                <c:pt idx="11">
                  <c:v>-4.4830000000000002E-2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063680"/>
        <c:axId val="121221056"/>
      </c:lineChart>
      <c:catAx>
        <c:axId val="45063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s-PY"/>
          </a:p>
        </c:txPr>
        <c:crossAx val="121221056"/>
        <c:crosses val="autoZero"/>
        <c:auto val="1"/>
        <c:lblAlgn val="ctr"/>
        <c:lblOffset val="100"/>
        <c:noMultiLvlLbl val="0"/>
      </c:catAx>
      <c:valAx>
        <c:axId val="121221056"/>
        <c:scaling>
          <c:orientation val="minMax"/>
          <c:max val="0.02"/>
          <c:min val="-0.08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45063680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7338484340895"/>
          <c:y val="0.116402931908481"/>
          <c:w val="0.79326782661388295"/>
          <c:h val="0.45288843157430497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Oficial</c:v>
                </c:pt>
              </c:strCache>
            </c:strRef>
          </c:tx>
          <c:spPr>
            <a:ln w="38100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50"/>
              <c:layout>
                <c:manualLayout>
                  <c:x val="-8.6663943159373692E-3"/>
                  <c:y val="6.73133459220479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Hoja1!$A$2:$A$52</c:f>
              <c:numCache>
                <c:formatCode>mmm\-yy</c:formatCode>
                <c:ptCount val="51"/>
                <c:pt idx="0">
                  <c:v>40664</c:v>
                </c:pt>
                <c:pt idx="1">
                  <c:v>40695</c:v>
                </c:pt>
                <c:pt idx="2">
                  <c:v>40725</c:v>
                </c:pt>
                <c:pt idx="3">
                  <c:v>40756</c:v>
                </c:pt>
                <c:pt idx="4">
                  <c:v>40787</c:v>
                </c:pt>
                <c:pt idx="5">
                  <c:v>40817</c:v>
                </c:pt>
                <c:pt idx="6">
                  <c:v>40848</c:v>
                </c:pt>
                <c:pt idx="7">
                  <c:v>40878</c:v>
                </c:pt>
                <c:pt idx="8">
                  <c:v>40909</c:v>
                </c:pt>
                <c:pt idx="9">
                  <c:v>40940</c:v>
                </c:pt>
                <c:pt idx="10">
                  <c:v>40969</c:v>
                </c:pt>
                <c:pt idx="11">
                  <c:v>41000</c:v>
                </c:pt>
                <c:pt idx="12">
                  <c:v>41030</c:v>
                </c:pt>
                <c:pt idx="13">
                  <c:v>41061</c:v>
                </c:pt>
                <c:pt idx="14">
                  <c:v>41091</c:v>
                </c:pt>
                <c:pt idx="15">
                  <c:v>41122</c:v>
                </c:pt>
                <c:pt idx="16">
                  <c:v>41153</c:v>
                </c:pt>
                <c:pt idx="17">
                  <c:v>41183</c:v>
                </c:pt>
                <c:pt idx="18">
                  <c:v>41214</c:v>
                </c:pt>
                <c:pt idx="19">
                  <c:v>41244</c:v>
                </c:pt>
                <c:pt idx="20">
                  <c:v>41275</c:v>
                </c:pt>
                <c:pt idx="21">
                  <c:v>41306</c:v>
                </c:pt>
                <c:pt idx="22">
                  <c:v>41334</c:v>
                </c:pt>
                <c:pt idx="23">
                  <c:v>41365</c:v>
                </c:pt>
                <c:pt idx="24">
                  <c:v>41395</c:v>
                </c:pt>
                <c:pt idx="25">
                  <c:v>41426</c:v>
                </c:pt>
                <c:pt idx="26">
                  <c:v>41456</c:v>
                </c:pt>
                <c:pt idx="27">
                  <c:v>41487</c:v>
                </c:pt>
                <c:pt idx="28">
                  <c:v>41518</c:v>
                </c:pt>
                <c:pt idx="29">
                  <c:v>41548</c:v>
                </c:pt>
                <c:pt idx="30">
                  <c:v>41579</c:v>
                </c:pt>
                <c:pt idx="31">
                  <c:v>41609</c:v>
                </c:pt>
                <c:pt idx="32">
                  <c:v>41640</c:v>
                </c:pt>
                <c:pt idx="33">
                  <c:v>41671</c:v>
                </c:pt>
                <c:pt idx="34">
                  <c:v>41699</c:v>
                </c:pt>
                <c:pt idx="35">
                  <c:v>41730</c:v>
                </c:pt>
                <c:pt idx="36">
                  <c:v>41760</c:v>
                </c:pt>
                <c:pt idx="37">
                  <c:v>41791</c:v>
                </c:pt>
                <c:pt idx="38">
                  <c:v>41821</c:v>
                </c:pt>
                <c:pt idx="39">
                  <c:v>41852</c:v>
                </c:pt>
                <c:pt idx="40">
                  <c:v>41883</c:v>
                </c:pt>
                <c:pt idx="41">
                  <c:v>41913</c:v>
                </c:pt>
                <c:pt idx="42">
                  <c:v>41944</c:v>
                </c:pt>
                <c:pt idx="43">
                  <c:v>41974</c:v>
                </c:pt>
                <c:pt idx="44">
                  <c:v>42005</c:v>
                </c:pt>
                <c:pt idx="45">
                  <c:v>42036</c:v>
                </c:pt>
                <c:pt idx="46">
                  <c:v>42064</c:v>
                </c:pt>
                <c:pt idx="47">
                  <c:v>42095</c:v>
                </c:pt>
                <c:pt idx="48">
                  <c:v>42125</c:v>
                </c:pt>
                <c:pt idx="49">
                  <c:v>42156</c:v>
                </c:pt>
                <c:pt idx="50">
                  <c:v>42186</c:v>
                </c:pt>
              </c:numCache>
            </c:numRef>
          </c:cat>
          <c:val>
            <c:numRef>
              <c:f>Hoja1!$B$2:$B$52</c:f>
              <c:numCache>
                <c:formatCode>0%</c:formatCode>
                <c:ptCount val="51"/>
                <c:pt idx="0">
                  <c:v>9.6941817872050459E-2</c:v>
                </c:pt>
                <c:pt idx="1">
                  <c:v>9.6744186046511693E-2</c:v>
                </c:pt>
                <c:pt idx="2">
                  <c:v>9.6644295302013461E-2</c:v>
                </c:pt>
                <c:pt idx="3">
                  <c:v>9.7684876748834082E-2</c:v>
                </c:pt>
                <c:pt idx="4">
                  <c:v>9.8883836295990069E-2</c:v>
                </c:pt>
                <c:pt idx="5">
                  <c:v>9.6581126506517942E-2</c:v>
                </c:pt>
                <c:pt idx="6">
                  <c:v>9.5067556568451797E-2</c:v>
                </c:pt>
                <c:pt idx="7">
                  <c:v>9.5084349019291192E-2</c:v>
                </c:pt>
                <c:pt idx="8">
                  <c:v>9.7123166920426218E-2</c:v>
                </c:pt>
                <c:pt idx="9">
                  <c:v>9.7128311192427041E-2</c:v>
                </c:pt>
                <c:pt idx="10">
                  <c:v>9.8130472509268873E-2</c:v>
                </c:pt>
                <c:pt idx="11">
                  <c:v>9.8099037784557641E-2</c:v>
                </c:pt>
                <c:pt idx="12">
                  <c:v>9.8936087598042941E-2</c:v>
                </c:pt>
                <c:pt idx="13">
                  <c:v>9.9005320379366157E-2</c:v>
                </c:pt>
                <c:pt idx="14">
                  <c:v>9.8990208078335376E-2</c:v>
                </c:pt>
                <c:pt idx="15">
                  <c:v>9.9613079432516502E-2</c:v>
                </c:pt>
                <c:pt idx="16">
                  <c:v>0.10014295387856453</c:v>
                </c:pt>
                <c:pt idx="17">
                  <c:v>0.10242990654205597</c:v>
                </c:pt>
                <c:pt idx="18">
                  <c:v>0.10621376542292271</c:v>
                </c:pt>
                <c:pt idx="19">
                  <c:v>0.10842485442618122</c:v>
                </c:pt>
                <c:pt idx="20">
                  <c:v>0.11087575779709313</c:v>
                </c:pt>
                <c:pt idx="21">
                  <c:v>0.10817865429234352</c:v>
                </c:pt>
                <c:pt idx="22">
                  <c:v>0.10588319804611723</c:v>
                </c:pt>
                <c:pt idx="23">
                  <c:v>0.10472323145971352</c:v>
                </c:pt>
                <c:pt idx="24">
                  <c:v>0.10338491979365404</c:v>
                </c:pt>
                <c:pt idx="25">
                  <c:v>0.10460955588297205</c:v>
                </c:pt>
                <c:pt idx="26">
                  <c:v>0.10608380899345683</c:v>
                </c:pt>
                <c:pt idx="27" formatCode="0.0%">
                  <c:v>0.10549192769421832</c:v>
                </c:pt>
                <c:pt idx="28" formatCode="0.0%">
                  <c:v>0.10491040897278081</c:v>
                </c:pt>
                <c:pt idx="29" formatCode="0.0%">
                  <c:v>0.10545947778908114</c:v>
                </c:pt>
                <c:pt idx="30" formatCode="0.0%">
                  <c:v>0.10535510313780815</c:v>
                </c:pt>
                <c:pt idx="31" formatCode="0.0%">
                  <c:v>0.1094560446867936</c:v>
                </c:pt>
                <c:pt idx="32" formatCode="0.0%">
                  <c:v>0.13545604468679362</c:v>
                </c:pt>
                <c:pt idx="33" formatCode="0.00%">
                  <c:v>0.16862210181030113</c:v>
                </c:pt>
                <c:pt idx="34" formatCode="0.00%">
                  <c:v>0.19056667581415088</c:v>
                </c:pt>
                <c:pt idx="35" formatCode="0.00%">
                  <c:v>0.20336081730559252</c:v>
                </c:pt>
                <c:pt idx="36" formatCode="0.00%">
                  <c:v>0.21207459302829834</c:v>
                </c:pt>
                <c:pt idx="37" formatCode="0.00%">
                  <c:v>0.21793575784695896</c:v>
                </c:pt>
                <c:pt idx="38">
                  <c:v>0.22422995423024905</c:v>
                </c:pt>
                <c:pt idx="39">
                  <c:v>0.23100000000000001</c:v>
                </c:pt>
                <c:pt idx="40">
                  <c:v>0.23799999999999999</c:v>
                </c:pt>
                <c:pt idx="41" formatCode="0.0%">
                  <c:v>0.2411557143944405</c:v>
                </c:pt>
                <c:pt idx="42" formatCode="0.0%">
                  <c:v>0.24351515140750424</c:v>
                </c:pt>
                <c:pt idx="43" formatCode="0.0%">
                  <c:v>0.23836699868067712</c:v>
                </c:pt>
                <c:pt idx="44" formatCode="0.0%">
                  <c:v>0.20791732925718942</c:v>
                </c:pt>
                <c:pt idx="45" formatCode="0.0%">
                  <c:v>0.17851999621984449</c:v>
                </c:pt>
                <c:pt idx="46" formatCode="0.0%">
                  <c:v>0.16363298334359277</c:v>
                </c:pt>
                <c:pt idx="47" formatCode="0.0%">
                  <c:v>0.1557776262886299</c:v>
                </c:pt>
                <c:pt idx="48" formatCode="0.0%">
                  <c:v>0.153</c:v>
                </c:pt>
                <c:pt idx="49" formatCode="0.0%">
                  <c:v>0.15</c:v>
                </c:pt>
                <c:pt idx="50" formatCode="0.0%">
                  <c:v>0.14799999999999999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Consultoras Privadas</c:v>
                </c:pt>
              </c:strCache>
            </c:strRef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dLbls>
            <c:dLbl>
              <c:idx val="50"/>
              <c:layout>
                <c:manualLayout>
                  <c:x val="-1.0592137358204125E-16"/>
                  <c:y val="-7.18009023168511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Hoja1!$A$2:$A$52</c:f>
              <c:numCache>
                <c:formatCode>mmm\-yy</c:formatCode>
                <c:ptCount val="51"/>
                <c:pt idx="0">
                  <c:v>40664</c:v>
                </c:pt>
                <c:pt idx="1">
                  <c:v>40695</c:v>
                </c:pt>
                <c:pt idx="2">
                  <c:v>40725</c:v>
                </c:pt>
                <c:pt idx="3">
                  <c:v>40756</c:v>
                </c:pt>
                <c:pt idx="4">
                  <c:v>40787</c:v>
                </c:pt>
                <c:pt idx="5">
                  <c:v>40817</c:v>
                </c:pt>
                <c:pt idx="6">
                  <c:v>40848</c:v>
                </c:pt>
                <c:pt idx="7">
                  <c:v>40878</c:v>
                </c:pt>
                <c:pt idx="8">
                  <c:v>40909</c:v>
                </c:pt>
                <c:pt idx="9">
                  <c:v>40940</c:v>
                </c:pt>
                <c:pt idx="10">
                  <c:v>40969</c:v>
                </c:pt>
                <c:pt idx="11">
                  <c:v>41000</c:v>
                </c:pt>
                <c:pt idx="12">
                  <c:v>41030</c:v>
                </c:pt>
                <c:pt idx="13">
                  <c:v>41061</c:v>
                </c:pt>
                <c:pt idx="14">
                  <c:v>41091</c:v>
                </c:pt>
                <c:pt idx="15">
                  <c:v>41122</c:v>
                </c:pt>
                <c:pt idx="16">
                  <c:v>41153</c:v>
                </c:pt>
                <c:pt idx="17">
                  <c:v>41183</c:v>
                </c:pt>
                <c:pt idx="18">
                  <c:v>41214</c:v>
                </c:pt>
                <c:pt idx="19">
                  <c:v>41244</c:v>
                </c:pt>
                <c:pt idx="20">
                  <c:v>41275</c:v>
                </c:pt>
                <c:pt idx="21">
                  <c:v>41306</c:v>
                </c:pt>
                <c:pt idx="22">
                  <c:v>41334</c:v>
                </c:pt>
                <c:pt idx="23">
                  <c:v>41365</c:v>
                </c:pt>
                <c:pt idx="24">
                  <c:v>41395</c:v>
                </c:pt>
                <c:pt idx="25">
                  <c:v>41426</c:v>
                </c:pt>
                <c:pt idx="26">
                  <c:v>41456</c:v>
                </c:pt>
                <c:pt idx="27">
                  <c:v>41487</c:v>
                </c:pt>
                <c:pt idx="28">
                  <c:v>41518</c:v>
                </c:pt>
                <c:pt idx="29">
                  <c:v>41548</c:v>
                </c:pt>
                <c:pt idx="30">
                  <c:v>41579</c:v>
                </c:pt>
                <c:pt idx="31">
                  <c:v>41609</c:v>
                </c:pt>
                <c:pt idx="32">
                  <c:v>41640</c:v>
                </c:pt>
                <c:pt idx="33">
                  <c:v>41671</c:v>
                </c:pt>
                <c:pt idx="34">
                  <c:v>41699</c:v>
                </c:pt>
                <c:pt idx="35">
                  <c:v>41730</c:v>
                </c:pt>
                <c:pt idx="36">
                  <c:v>41760</c:v>
                </c:pt>
                <c:pt idx="37">
                  <c:v>41791</c:v>
                </c:pt>
                <c:pt idx="38">
                  <c:v>41821</c:v>
                </c:pt>
                <c:pt idx="39">
                  <c:v>41852</c:v>
                </c:pt>
                <c:pt idx="40">
                  <c:v>41883</c:v>
                </c:pt>
                <c:pt idx="41">
                  <c:v>41913</c:v>
                </c:pt>
                <c:pt idx="42">
                  <c:v>41944</c:v>
                </c:pt>
                <c:pt idx="43">
                  <c:v>41974</c:v>
                </c:pt>
                <c:pt idx="44">
                  <c:v>42005</c:v>
                </c:pt>
                <c:pt idx="45">
                  <c:v>42036</c:v>
                </c:pt>
                <c:pt idx="46">
                  <c:v>42064</c:v>
                </c:pt>
                <c:pt idx="47">
                  <c:v>42095</c:v>
                </c:pt>
                <c:pt idx="48">
                  <c:v>42125</c:v>
                </c:pt>
                <c:pt idx="49">
                  <c:v>42156</c:v>
                </c:pt>
                <c:pt idx="50">
                  <c:v>42186</c:v>
                </c:pt>
              </c:numCache>
            </c:numRef>
          </c:cat>
          <c:val>
            <c:numRef>
              <c:f>Hoja1!$C$2:$C$52</c:f>
              <c:numCache>
                <c:formatCode>0.0%</c:formatCode>
                <c:ptCount val="51"/>
                <c:pt idx="0">
                  <c:v>0.252</c:v>
                </c:pt>
                <c:pt idx="1">
                  <c:v>0.23400000000000001</c:v>
                </c:pt>
                <c:pt idx="2">
                  <c:v>0.23599999999999999</c:v>
                </c:pt>
                <c:pt idx="3">
                  <c:v>0.23699999999999999</c:v>
                </c:pt>
                <c:pt idx="4">
                  <c:v>0.2404</c:v>
                </c:pt>
                <c:pt idx="5">
                  <c:v>0.23100000000000001</c:v>
                </c:pt>
                <c:pt idx="6">
                  <c:v>0.22600000000000001</c:v>
                </c:pt>
                <c:pt idx="7">
                  <c:v>0.22800000000000001</c:v>
                </c:pt>
                <c:pt idx="8">
                  <c:v>0.22600000000000001</c:v>
                </c:pt>
                <c:pt idx="9">
                  <c:v>0.22750000000000001</c:v>
                </c:pt>
                <c:pt idx="10">
                  <c:v>0.23200000000000001</c:v>
                </c:pt>
                <c:pt idx="11">
                  <c:v>0.23480000000000001</c:v>
                </c:pt>
                <c:pt idx="12">
                  <c:v>0.23849999999999999</c:v>
                </c:pt>
                <c:pt idx="13">
                  <c:v>0.23960000000000001</c:v>
                </c:pt>
                <c:pt idx="14">
                  <c:v>0.24129999999999999</c:v>
                </c:pt>
                <c:pt idx="15">
                  <c:v>0.24229999999999999</c:v>
                </c:pt>
                <c:pt idx="16">
                  <c:v>0.24329999999999999</c:v>
                </c:pt>
                <c:pt idx="17">
                  <c:v>0.2462</c:v>
                </c:pt>
                <c:pt idx="18">
                  <c:v>0.25040000000000001</c:v>
                </c:pt>
                <c:pt idx="19">
                  <c:v>0.25600000000000001</c:v>
                </c:pt>
                <c:pt idx="20">
                  <c:v>0.26200000000000001</c:v>
                </c:pt>
                <c:pt idx="21">
                  <c:v>0.25409999999999999</c:v>
                </c:pt>
                <c:pt idx="22">
                  <c:v>0.245</c:v>
                </c:pt>
                <c:pt idx="23">
                  <c:v>0.23719999999999999</c:v>
                </c:pt>
                <c:pt idx="24">
                  <c:v>0.23499999999999999</c:v>
                </c:pt>
                <c:pt idx="25">
                  <c:v>0.24</c:v>
                </c:pt>
                <c:pt idx="26">
                  <c:v>0.25009999999999999</c:v>
                </c:pt>
                <c:pt idx="27">
                  <c:v>0.25269999999999998</c:v>
                </c:pt>
                <c:pt idx="28">
                  <c:v>0.25519999999999998</c:v>
                </c:pt>
                <c:pt idx="29">
                  <c:v>0.2601</c:v>
                </c:pt>
                <c:pt idx="30">
                  <c:v>0.26700000000000002</c:v>
                </c:pt>
                <c:pt idx="31">
                  <c:v>0.2838</c:v>
                </c:pt>
                <c:pt idx="32">
                  <c:v>0.30780000000000002</c:v>
                </c:pt>
                <c:pt idx="33">
                  <c:v>0.3488</c:v>
                </c:pt>
                <c:pt idx="34">
                  <c:v>0.37259999999999999</c:v>
                </c:pt>
                <c:pt idx="35">
                  <c:v>0.39</c:v>
                </c:pt>
                <c:pt idx="36">
                  <c:v>0.39900000000000002</c:v>
                </c:pt>
                <c:pt idx="37">
                  <c:v>0.39910000000000001</c:v>
                </c:pt>
                <c:pt idx="38">
                  <c:v>0.39710000000000001</c:v>
                </c:pt>
                <c:pt idx="39">
                  <c:v>0.40379999999999999</c:v>
                </c:pt>
                <c:pt idx="40">
                  <c:v>0.41060000000000002</c:v>
                </c:pt>
                <c:pt idx="41">
                  <c:v>0.41249999999999998</c:v>
                </c:pt>
                <c:pt idx="42">
                  <c:v>0.40529999999999999</c:v>
                </c:pt>
                <c:pt idx="43">
                  <c:v>0.38529999999999998</c:v>
                </c:pt>
                <c:pt idx="44">
                  <c:v>0.35210000000000002</c:v>
                </c:pt>
                <c:pt idx="45">
                  <c:v>0.31430000000000002</c:v>
                </c:pt>
                <c:pt idx="46">
                  <c:v>0.29809999999999998</c:v>
                </c:pt>
                <c:pt idx="47">
                  <c:v>0.28999999999999998</c:v>
                </c:pt>
                <c:pt idx="48">
                  <c:v>0.28799999999999998</c:v>
                </c:pt>
                <c:pt idx="49">
                  <c:v>0.27900000000000003</c:v>
                </c:pt>
                <c:pt idx="50">
                  <c:v>0.27200000000000002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178368"/>
        <c:axId val="121223360"/>
      </c:lineChart>
      <c:dateAx>
        <c:axId val="45178368"/>
        <c:scaling>
          <c:orientation val="minMax"/>
          <c:min val="40725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21223360"/>
        <c:crosses val="autoZero"/>
        <c:auto val="1"/>
        <c:lblOffset val="100"/>
        <c:baseTimeUnit val="months"/>
        <c:majorUnit val="3"/>
        <c:majorTimeUnit val="months"/>
      </c:dateAx>
      <c:valAx>
        <c:axId val="121223360"/>
        <c:scaling>
          <c:orientation val="minMax"/>
          <c:max val="0.5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451783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7.3092961068100107E-2"/>
          <c:y val="0.86876887542665204"/>
          <c:w val="0.85381385039938196"/>
          <c:h val="0.102862140138316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6024249526647"/>
          <c:y val="0.110882422668618"/>
          <c:w val="0.85971018303606805"/>
          <c:h val="0.56871266440068702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Millones de US$</c:v>
                </c:pt>
              </c:strCache>
            </c:strRef>
          </c:tx>
          <c:spPr>
            <a:ln w="38100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12"/>
              <c:layout>
                <c:manualLayout>
                  <c:x val="-9.2441539369996453E-2"/>
                  <c:y val="-9.0335491178486979E-2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es-PY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Hoja1!$A$2:$A$14</c:f>
              <c:numCache>
                <c:formatCode>General</c:formatCode>
                <c:ptCount val="13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 formatCode="mmm\-yy">
                  <c:v>42186</c:v>
                </c:pt>
              </c:numCache>
            </c:numRef>
          </c:cat>
          <c:val>
            <c:numRef>
              <c:f>Hoja1!$B$2:$B$14</c:f>
              <c:numCache>
                <c:formatCode>#,##0</c:formatCode>
                <c:ptCount val="13"/>
                <c:pt idx="0">
                  <c:v>14119</c:v>
                </c:pt>
                <c:pt idx="1">
                  <c:v>19646</c:v>
                </c:pt>
                <c:pt idx="2">
                  <c:v>28077</c:v>
                </c:pt>
                <c:pt idx="3">
                  <c:v>32037</c:v>
                </c:pt>
                <c:pt idx="4">
                  <c:v>46176</c:v>
                </c:pt>
                <c:pt idx="5">
                  <c:v>46386</c:v>
                </c:pt>
                <c:pt idx="6">
                  <c:v>47967</c:v>
                </c:pt>
                <c:pt idx="7">
                  <c:v>52145</c:v>
                </c:pt>
                <c:pt idx="8">
                  <c:v>46376</c:v>
                </c:pt>
                <c:pt idx="9">
                  <c:v>43290</c:v>
                </c:pt>
                <c:pt idx="10">
                  <c:v>30599.200000000001</c:v>
                </c:pt>
                <c:pt idx="11">
                  <c:v>31443</c:v>
                </c:pt>
                <c:pt idx="12">
                  <c:v>33943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832064"/>
        <c:axId val="144392192"/>
      </c:lineChart>
      <c:lineChart>
        <c:grouping val="standar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RIN/PIB (eje der)</c:v>
                </c:pt>
              </c:strCache>
            </c:strRef>
          </c:tx>
          <c:spPr>
            <a:ln w="38100">
              <a:solidFill>
                <a:srgbClr val="00B0F0"/>
              </a:solidFill>
            </a:ln>
          </c:spPr>
          <c:marker>
            <c:symbol val="none"/>
          </c:marker>
          <c:dLbls>
            <c:dLbl>
              <c:idx val="12"/>
              <c:layout>
                <c:manualLayout>
                  <c:x val="-8.0886346948746912E-2"/>
                  <c:y val="6.8827040897894737E-2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es-PY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Hoja1!$A$2:$A$14</c:f>
              <c:numCache>
                <c:formatCode>General</c:formatCode>
                <c:ptCount val="13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 formatCode="mmm\-yy">
                  <c:v>42186</c:v>
                </c:pt>
              </c:numCache>
            </c:numRef>
          </c:cat>
          <c:val>
            <c:numRef>
              <c:f>Hoja1!$C$2:$C$14</c:f>
              <c:numCache>
                <c:formatCode>0%</c:formatCode>
                <c:ptCount val="13"/>
                <c:pt idx="0">
                  <c:v>0.11069818495432984</c:v>
                </c:pt>
                <c:pt idx="1">
                  <c:v>0.12940068369087687</c:v>
                </c:pt>
                <c:pt idx="2">
                  <c:v>0.15481619126915422</c:v>
                </c:pt>
                <c:pt idx="3">
                  <c:v>0.15075738681549314</c:v>
                </c:pt>
                <c:pt idx="4">
                  <c:v>0.17755151477865658</c:v>
                </c:pt>
                <c:pt idx="5">
                  <c:v>0.14298793175197669</c:v>
                </c:pt>
                <c:pt idx="6">
                  <c:v>0.1568764042738984</c:v>
                </c:pt>
                <c:pt idx="7">
                  <c:v>0.14186606450559766</c:v>
                </c:pt>
                <c:pt idx="8">
                  <c:v>0.10430831861989856</c:v>
                </c:pt>
                <c:pt idx="9">
                  <c:v>7.178652091576318E-2</c:v>
                </c:pt>
                <c:pt idx="10">
                  <c:v>5.0138950790446481E-2</c:v>
                </c:pt>
                <c:pt idx="11">
                  <c:v>5.8645354421762365E-2</c:v>
                </c:pt>
                <c:pt idx="12">
                  <c:v>6.027474615458378E-2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068288"/>
        <c:axId val="144392768"/>
      </c:lineChart>
      <c:catAx>
        <c:axId val="135832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44392192"/>
        <c:crosses val="autoZero"/>
        <c:auto val="1"/>
        <c:lblAlgn val="ctr"/>
        <c:lblOffset val="100"/>
        <c:noMultiLvlLbl val="0"/>
      </c:catAx>
      <c:valAx>
        <c:axId val="144392192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35832064"/>
        <c:crosses val="autoZero"/>
        <c:crossBetween val="between"/>
      </c:valAx>
      <c:valAx>
        <c:axId val="144392768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rgbClr val="00B050"/>
                </a:solidFill>
              </a:defRPr>
            </a:pPr>
            <a:endParaRPr lang="es-PY"/>
          </a:p>
        </c:txPr>
        <c:crossAx val="45068288"/>
        <c:crosses val="max"/>
        <c:crossBetween val="between"/>
      </c:valAx>
      <c:catAx>
        <c:axId val="450682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44392768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5.0000090985767097E-2"/>
          <c:y val="0.87416128427569995"/>
          <c:w val="0.89999981802846596"/>
          <c:h val="0.117086300195448"/>
        </c:manualLayout>
      </c:layout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/>
              <a:t>La industria no logra recuperarse</a:t>
            </a:r>
          </a:p>
        </c:rich>
      </c:tx>
      <c:layout>
        <c:manualLayout>
          <c:xMode val="edge"/>
          <c:yMode val="edge"/>
          <c:x val="0.16783001845720499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71881107040893E-2"/>
          <c:y val="0.14808302080549601"/>
          <c:w val="0.78853322486009192"/>
          <c:h val="0.52926364037629403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Crecimiento interanual de la industria</c:v>
                </c:pt>
              </c:strCache>
            </c:strRef>
          </c:tx>
          <c:spPr>
            <a:ln>
              <a:solidFill>
                <a:schemeClr val="bg2">
                  <a:lumMod val="25000"/>
                </a:schemeClr>
              </a:solidFill>
            </a:ln>
          </c:spPr>
          <c:marker>
            <c:symbol val="none"/>
          </c:marker>
          <c:dLbls>
            <c:dLbl>
              <c:idx val="8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Hoja1!$A$2:$A$92</c:f>
              <c:numCache>
                <c:formatCode>mmm\-yy</c:formatCode>
                <c:ptCount val="91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</c:numCache>
            </c:numRef>
          </c:cat>
          <c:val>
            <c:numRef>
              <c:f>Hoja1!$B$2:$B$92</c:f>
              <c:numCache>
                <c:formatCode>General</c:formatCode>
                <c:ptCount val="91"/>
                <c:pt idx="0">
                  <c:v>8.9</c:v>
                </c:pt>
                <c:pt idx="1">
                  <c:v>10.3</c:v>
                </c:pt>
                <c:pt idx="2">
                  <c:v>1.3</c:v>
                </c:pt>
                <c:pt idx="3">
                  <c:v>9.5</c:v>
                </c:pt>
                <c:pt idx="4">
                  <c:v>2.6</c:v>
                </c:pt>
                <c:pt idx="5">
                  <c:v>6.6</c:v>
                </c:pt>
                <c:pt idx="6">
                  <c:v>8.6999999999999993</c:v>
                </c:pt>
                <c:pt idx="7">
                  <c:v>1.9</c:v>
                </c:pt>
                <c:pt idx="8">
                  <c:v>9.1</c:v>
                </c:pt>
                <c:pt idx="9">
                  <c:v>0.6</c:v>
                </c:pt>
                <c:pt idx="10">
                  <c:v>-6.1</c:v>
                </c:pt>
                <c:pt idx="11">
                  <c:v>-14.6</c:v>
                </c:pt>
                <c:pt idx="12">
                  <c:v>-17</c:v>
                </c:pt>
                <c:pt idx="13">
                  <c:v>-16.5</c:v>
                </c:pt>
                <c:pt idx="14">
                  <c:v>-9.4</c:v>
                </c:pt>
                <c:pt idx="15">
                  <c:v>-14.1</c:v>
                </c:pt>
                <c:pt idx="16">
                  <c:v>-10.9</c:v>
                </c:pt>
                <c:pt idx="17">
                  <c:v>-10.7</c:v>
                </c:pt>
                <c:pt idx="18">
                  <c:v>-9.9</c:v>
                </c:pt>
                <c:pt idx="19">
                  <c:v>-6.8</c:v>
                </c:pt>
                <c:pt idx="20">
                  <c:v>-7.3</c:v>
                </c:pt>
                <c:pt idx="21">
                  <c:v>-2.6</c:v>
                </c:pt>
                <c:pt idx="22">
                  <c:v>5.4</c:v>
                </c:pt>
                <c:pt idx="23">
                  <c:v>18.899999999999999</c:v>
                </c:pt>
                <c:pt idx="24">
                  <c:v>15.9</c:v>
                </c:pt>
                <c:pt idx="25">
                  <c:v>16.899999999999999</c:v>
                </c:pt>
                <c:pt idx="26">
                  <c:v>18.7</c:v>
                </c:pt>
                <c:pt idx="27">
                  <c:v>16.5</c:v>
                </c:pt>
                <c:pt idx="28">
                  <c:v>14.3</c:v>
                </c:pt>
                <c:pt idx="29">
                  <c:v>11.2</c:v>
                </c:pt>
                <c:pt idx="30">
                  <c:v>9.4</c:v>
                </c:pt>
                <c:pt idx="31">
                  <c:v>8.5</c:v>
                </c:pt>
                <c:pt idx="32">
                  <c:v>6.4</c:v>
                </c:pt>
                <c:pt idx="33">
                  <c:v>2</c:v>
                </c:pt>
                <c:pt idx="34">
                  <c:v>5.3</c:v>
                </c:pt>
                <c:pt idx="35">
                  <c:v>2.7</c:v>
                </c:pt>
                <c:pt idx="36">
                  <c:v>2.2000000000000002</c:v>
                </c:pt>
                <c:pt idx="37">
                  <c:v>7.3</c:v>
                </c:pt>
                <c:pt idx="38">
                  <c:v>-0.7</c:v>
                </c:pt>
                <c:pt idx="39">
                  <c:v>-1.8</c:v>
                </c:pt>
                <c:pt idx="40">
                  <c:v>2.7</c:v>
                </c:pt>
                <c:pt idx="41">
                  <c:v>0.3</c:v>
                </c:pt>
                <c:pt idx="42">
                  <c:v>-0.8</c:v>
                </c:pt>
                <c:pt idx="43">
                  <c:v>2.5</c:v>
                </c:pt>
                <c:pt idx="44">
                  <c:v>-1</c:v>
                </c:pt>
                <c:pt idx="45">
                  <c:v>-1.4</c:v>
                </c:pt>
                <c:pt idx="46">
                  <c:v>-2.4</c:v>
                </c:pt>
                <c:pt idx="47">
                  <c:v>-0.9</c:v>
                </c:pt>
                <c:pt idx="48">
                  <c:v>-4.9000000000000004</c:v>
                </c:pt>
                <c:pt idx="49">
                  <c:v>-5.8</c:v>
                </c:pt>
                <c:pt idx="50">
                  <c:v>-4.5</c:v>
                </c:pt>
                <c:pt idx="51">
                  <c:v>-4.9000000000000004</c:v>
                </c:pt>
                <c:pt idx="52">
                  <c:v>-4.3</c:v>
                </c:pt>
                <c:pt idx="53">
                  <c:v>-4.4000000000000004</c:v>
                </c:pt>
                <c:pt idx="54">
                  <c:v>-1.5</c:v>
                </c:pt>
                <c:pt idx="55">
                  <c:v>0.6</c:v>
                </c:pt>
                <c:pt idx="56">
                  <c:v>-1.3</c:v>
                </c:pt>
                <c:pt idx="57">
                  <c:v>5.2</c:v>
                </c:pt>
                <c:pt idx="58">
                  <c:v>0.6</c:v>
                </c:pt>
                <c:pt idx="59">
                  <c:v>-3.6</c:v>
                </c:pt>
                <c:pt idx="60">
                  <c:v>6.5</c:v>
                </c:pt>
                <c:pt idx="61">
                  <c:v>-2</c:v>
                </c:pt>
                <c:pt idx="62">
                  <c:v>-2</c:v>
                </c:pt>
                <c:pt idx="63">
                  <c:v>9.8000000000000007</c:v>
                </c:pt>
                <c:pt idx="64">
                  <c:v>2.5</c:v>
                </c:pt>
                <c:pt idx="65">
                  <c:v>3.5</c:v>
                </c:pt>
                <c:pt idx="66">
                  <c:v>3.4</c:v>
                </c:pt>
                <c:pt idx="67">
                  <c:v>0.5</c:v>
                </c:pt>
                <c:pt idx="68">
                  <c:v>3.7</c:v>
                </c:pt>
                <c:pt idx="69">
                  <c:v>0.7</c:v>
                </c:pt>
                <c:pt idx="70">
                  <c:v>1.3</c:v>
                </c:pt>
                <c:pt idx="71">
                  <c:v>-2.2999999999999998</c:v>
                </c:pt>
                <c:pt idx="72">
                  <c:v>-2.1</c:v>
                </c:pt>
                <c:pt idx="73">
                  <c:v>4.5999999999999996</c:v>
                </c:pt>
                <c:pt idx="74">
                  <c:v>-0.6</c:v>
                </c:pt>
                <c:pt idx="75">
                  <c:v>-5.8</c:v>
                </c:pt>
                <c:pt idx="76">
                  <c:v>-3.3</c:v>
                </c:pt>
                <c:pt idx="77">
                  <c:v>-6.9</c:v>
                </c:pt>
                <c:pt idx="78">
                  <c:v>-3.6</c:v>
                </c:pt>
                <c:pt idx="79">
                  <c:v>-5.3</c:v>
                </c:pt>
                <c:pt idx="80">
                  <c:v>-1.9</c:v>
                </c:pt>
                <c:pt idx="81">
                  <c:v>-3.4</c:v>
                </c:pt>
                <c:pt idx="82">
                  <c:v>-6.2</c:v>
                </c:pt>
                <c:pt idx="83" formatCode="0.0">
                  <c:v>-2.9</c:v>
                </c:pt>
                <c:pt idx="84" formatCode="0.0">
                  <c:v>-5</c:v>
                </c:pt>
                <c:pt idx="85" formatCode="0.0">
                  <c:v>-9.3000000000000007</c:v>
                </c:pt>
                <c:pt idx="86" formatCode="0.0">
                  <c:v>-3.3</c:v>
                </c:pt>
                <c:pt idx="87" formatCode="0.0">
                  <c:v>-7.9</c:v>
                </c:pt>
                <c:pt idx="88" formatCode="0.0">
                  <c:v>-8.8000000000000007</c:v>
                </c:pt>
                <c:pt idx="89" formatCode="0.0">
                  <c:v>-2.8</c:v>
                </c:pt>
                <c:pt idx="90" formatCode="0.0">
                  <c:v>-8.9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3344128"/>
        <c:axId val="174324480"/>
      </c:lineChart>
      <c:dateAx>
        <c:axId val="223344128"/>
        <c:scaling>
          <c:orientation val="minMax"/>
          <c:min val="40452"/>
        </c:scaling>
        <c:delete val="0"/>
        <c:axPos val="b"/>
        <c:numFmt formatCode="mmm\-yy" sourceLinked="1"/>
        <c:majorTickMark val="out"/>
        <c:minorTickMark val="none"/>
        <c:tickLblPos val="low"/>
        <c:txPr>
          <a:bodyPr rot="-5400000" vert="horz"/>
          <a:lstStyle/>
          <a:p>
            <a:pPr>
              <a:defRPr sz="1400"/>
            </a:pPr>
            <a:endParaRPr lang="es-PY"/>
          </a:p>
        </c:txPr>
        <c:crossAx val="174324480"/>
        <c:crosses val="autoZero"/>
        <c:auto val="1"/>
        <c:lblOffset val="100"/>
        <c:baseTimeUnit val="months"/>
        <c:majorUnit val="3"/>
        <c:majorTimeUnit val="months"/>
      </c:dateAx>
      <c:valAx>
        <c:axId val="174324480"/>
        <c:scaling>
          <c:orientation val="minMax"/>
          <c:max val="12"/>
          <c:min val="-1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223344128"/>
        <c:crosses val="autoZero"/>
        <c:crossBetween val="between"/>
        <c:majorUnit val="4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s-PY" sz="1800" dirty="0" smtClean="0"/>
              <a:t>El</a:t>
            </a:r>
            <a:r>
              <a:rPr lang="es-PY" sz="1800" baseline="0" dirty="0" smtClean="0"/>
              <a:t> PIB muestra tasas negativas</a:t>
            </a:r>
          </a:p>
          <a:p>
            <a:pPr>
              <a:defRPr sz="1800"/>
            </a:pPr>
            <a:r>
              <a:rPr lang="es-PY" sz="1400" baseline="0" dirty="0" smtClean="0"/>
              <a:t>(crecimiento acumulado 4 Trimestres)</a:t>
            </a:r>
          </a:p>
        </c:rich>
      </c:tx>
      <c:layout>
        <c:manualLayout>
          <c:xMode val="edge"/>
          <c:yMode val="edge"/>
          <c:x val="0.15487139992739632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3.8334051453599798E-2"/>
          <c:y val="0.24419469265319727"/>
          <c:w val="0.93449937404792505"/>
          <c:h val="0.49111051153046487"/>
        </c:manualLayout>
      </c:layout>
      <c:lineChart>
        <c:grouping val="standard"/>
        <c:varyColors val="0"/>
        <c:ser>
          <c:idx val="2"/>
          <c:order val="0"/>
          <c:tx>
            <c:strRef>
              <c:f>Hoja1!$B$1</c:f>
              <c:strCache>
                <c:ptCount val="1"/>
                <c:pt idx="0">
                  <c:v>Crecimiento del PIB (último cuatro trimestres)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circle"/>
            <c:size val="6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dPt>
            <c:idx val="8"/>
            <c:bubble3D val="0"/>
          </c:dPt>
          <c:dPt>
            <c:idx val="9"/>
            <c:bubble3D val="0"/>
          </c:dPt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12"/>
              <c:layout>
                <c:manualLayout>
                  <c:x val="-1.4676158859512125E-2"/>
                  <c:y val="6.573555319250241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1400"/>
                </a:pPr>
                <a:endParaRPr lang="es-PY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Hoja1!$A$2:$A$14</c:f>
              <c:strCache>
                <c:ptCount val="13"/>
                <c:pt idx="0">
                  <c:v>II - 2012</c:v>
                </c:pt>
                <c:pt idx="1">
                  <c:v>III - 2012</c:v>
                </c:pt>
                <c:pt idx="2">
                  <c:v>IV - 2012</c:v>
                </c:pt>
                <c:pt idx="3">
                  <c:v>I - 2013</c:v>
                </c:pt>
                <c:pt idx="4">
                  <c:v>II - 2013</c:v>
                </c:pt>
                <c:pt idx="5">
                  <c:v>III - 2013</c:v>
                </c:pt>
                <c:pt idx="6">
                  <c:v>IV - 2013</c:v>
                </c:pt>
                <c:pt idx="7">
                  <c:v>I - 2014</c:v>
                </c:pt>
                <c:pt idx="8">
                  <c:v>II - 2014</c:v>
                </c:pt>
                <c:pt idx="9">
                  <c:v>III - 2014</c:v>
                </c:pt>
                <c:pt idx="10">
                  <c:v>IV - 2014</c:v>
                </c:pt>
                <c:pt idx="11">
                  <c:v>I - 2015</c:v>
                </c:pt>
                <c:pt idx="12">
                  <c:v>II - 2015</c:v>
                </c:pt>
              </c:strCache>
            </c:strRef>
          </c:cat>
          <c:val>
            <c:numRef>
              <c:f>Hoja1!$B$2:$B$14</c:f>
              <c:numCache>
                <c:formatCode>General</c:formatCode>
                <c:ptCount val="13"/>
                <c:pt idx="0">
                  <c:v>2.1</c:v>
                </c:pt>
                <c:pt idx="1">
                  <c:v>1.8</c:v>
                </c:pt>
                <c:pt idx="2">
                  <c:v>1.8</c:v>
                </c:pt>
                <c:pt idx="3">
                  <c:v>2</c:v>
                </c:pt>
                <c:pt idx="4">
                  <c:v>2.8</c:v>
                </c:pt>
                <c:pt idx="5">
                  <c:v>2.8</c:v>
                </c:pt>
                <c:pt idx="6">
                  <c:v>2.7</c:v>
                </c:pt>
                <c:pt idx="7">
                  <c:v>2.8</c:v>
                </c:pt>
                <c:pt idx="8">
                  <c:v>1.5</c:v>
                </c:pt>
                <c:pt idx="9">
                  <c:v>0.7</c:v>
                </c:pt>
                <c:pt idx="10">
                  <c:v>0.1</c:v>
                </c:pt>
                <c:pt idx="11" formatCode="0.0">
                  <c:v>-0.9</c:v>
                </c:pt>
                <c:pt idx="12" formatCode="0.0">
                  <c:v>-1.2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3682560"/>
        <c:axId val="173996800"/>
      </c:lineChart>
      <c:catAx>
        <c:axId val="223682560"/>
        <c:scaling>
          <c:orientation val="minMax"/>
        </c:scaling>
        <c:delete val="0"/>
        <c:axPos val="b"/>
        <c:majorTickMark val="out"/>
        <c:minorTickMark val="none"/>
        <c:tickLblPos val="low"/>
        <c:spPr>
          <a:solidFill>
            <a:schemeClr val="bg1"/>
          </a:solidFill>
        </c:spPr>
        <c:txPr>
          <a:bodyPr rot="-5400000" vert="horz"/>
          <a:lstStyle/>
          <a:p>
            <a:pPr>
              <a:defRPr lang="es-ES" sz="1200"/>
            </a:pPr>
            <a:endParaRPr lang="es-PY"/>
          </a:p>
        </c:txPr>
        <c:crossAx val="173996800"/>
        <c:crosses val="autoZero"/>
        <c:auto val="1"/>
        <c:lblAlgn val="ctr"/>
        <c:lblOffset val="100"/>
        <c:tickLblSkip val="1"/>
        <c:noMultiLvlLbl val="0"/>
      </c:catAx>
      <c:valAx>
        <c:axId val="1739968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236825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s-PY" sz="1800" noProof="0" dirty="0" smtClean="0"/>
              <a:t>La inflación supera el </a:t>
            </a:r>
            <a:r>
              <a:rPr lang="es-PY" sz="1800" baseline="0" noProof="0" dirty="0" smtClean="0"/>
              <a:t>límite</a:t>
            </a:r>
            <a:endParaRPr lang="es-PY" sz="1800" noProof="0" dirty="0"/>
          </a:p>
        </c:rich>
      </c:tx>
      <c:layout>
        <c:manualLayout>
          <c:xMode val="edge"/>
          <c:yMode val="edge"/>
          <c:x val="0.20454871476778813"/>
          <c:y val="2.050805724428551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5235859243070006E-2"/>
          <c:y val="0.17143282529331369"/>
          <c:w val="0.87326867788451401"/>
          <c:h val="0.45731934177856198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Inflación Interanual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numRef>
              <c:f>Hoja1!$A$2:$A$97</c:f>
              <c:numCache>
                <c:formatCode>mmm\-yy</c:formatCode>
                <c:ptCount val="96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  <c:pt idx="91">
                  <c:v>42217</c:v>
                </c:pt>
                <c:pt idx="92">
                  <c:v>42248</c:v>
                </c:pt>
                <c:pt idx="93">
                  <c:v>42278</c:v>
                </c:pt>
                <c:pt idx="94">
                  <c:v>42309</c:v>
                </c:pt>
                <c:pt idx="95">
                  <c:v>42339</c:v>
                </c:pt>
              </c:numCache>
            </c:numRef>
          </c:cat>
          <c:val>
            <c:numRef>
              <c:f>Hoja1!$B$2:$B$97</c:f>
              <c:numCache>
                <c:formatCode>#0.0</c:formatCode>
                <c:ptCount val="96"/>
                <c:pt idx="0">
                  <c:v>4.5614796539960922</c:v>
                </c:pt>
                <c:pt idx="1">
                  <c:v>4.6135126529498249</c:v>
                </c:pt>
                <c:pt idx="2">
                  <c:v>4.7283109506472965</c:v>
                </c:pt>
                <c:pt idx="3">
                  <c:v>5.0416274251271487</c:v>
                </c:pt>
                <c:pt idx="4">
                  <c:v>5.5760294222612972</c:v>
                </c:pt>
                <c:pt idx="5">
                  <c:v>6.0605833564348233</c:v>
                </c:pt>
                <c:pt idx="6">
                  <c:v>6.3670915879048717</c:v>
                </c:pt>
                <c:pt idx="7">
                  <c:v>6.1658179491662413</c:v>
                </c:pt>
                <c:pt idx="8">
                  <c:v>6.2505337496890467</c:v>
                </c:pt>
                <c:pt idx="9">
                  <c:v>6.4095302614676664</c:v>
                </c:pt>
                <c:pt idx="10">
                  <c:v>6.3885969279563248</c:v>
                </c:pt>
                <c:pt idx="11">
                  <c:v>5.9027243906546456</c:v>
                </c:pt>
                <c:pt idx="12">
                  <c:v>5.8393442981098609</c:v>
                </c:pt>
                <c:pt idx="13">
                  <c:v>5.9025374751343396</c:v>
                </c:pt>
                <c:pt idx="14">
                  <c:v>5.6071227660219103</c:v>
                </c:pt>
                <c:pt idx="15">
                  <c:v>5.5337782830583215</c:v>
                </c:pt>
                <c:pt idx="16">
                  <c:v>5.1986222405670413</c:v>
                </c:pt>
                <c:pt idx="17">
                  <c:v>4.8015654360756832</c:v>
                </c:pt>
                <c:pt idx="18">
                  <c:v>4.4993956769823207</c:v>
                </c:pt>
                <c:pt idx="19">
                  <c:v>4.3638516815982298</c:v>
                </c:pt>
                <c:pt idx="20">
                  <c:v>4.3431007670667876</c:v>
                </c:pt>
                <c:pt idx="21">
                  <c:v>4.1663912497434286</c:v>
                </c:pt>
                <c:pt idx="22">
                  <c:v>4.2183459397250322</c:v>
                </c:pt>
                <c:pt idx="23">
                  <c:v>4.31165006256784</c:v>
                </c:pt>
                <c:pt idx="24">
                  <c:v>4.5920859794821745</c:v>
                </c:pt>
                <c:pt idx="25">
                  <c:v>4.8310996910422732</c:v>
                </c:pt>
                <c:pt idx="26">
                  <c:v>5.1660025200012338</c:v>
                </c:pt>
                <c:pt idx="27">
                  <c:v>5.2602603793205471</c:v>
                </c:pt>
                <c:pt idx="28">
                  <c:v>5.2184030901821776</c:v>
                </c:pt>
                <c:pt idx="29">
                  <c:v>4.8410906272117415</c:v>
                </c:pt>
                <c:pt idx="30">
                  <c:v>4.6005339214987506</c:v>
                </c:pt>
                <c:pt idx="31">
                  <c:v>4.4855439322115886</c:v>
                </c:pt>
                <c:pt idx="32">
                  <c:v>4.7042195972309298</c:v>
                </c:pt>
                <c:pt idx="33">
                  <c:v>5.1950611016668757</c:v>
                </c:pt>
                <c:pt idx="34">
                  <c:v>5.634847512198693</c:v>
                </c:pt>
                <c:pt idx="35">
                  <c:v>5.9086887217945305</c:v>
                </c:pt>
                <c:pt idx="36">
                  <c:v>5.9929873495996988</c:v>
                </c:pt>
                <c:pt idx="37">
                  <c:v>6.0141713420345688</c:v>
                </c:pt>
                <c:pt idx="38">
                  <c:v>6.2989876163202174</c:v>
                </c:pt>
                <c:pt idx="39">
                  <c:v>6.5102569235040875</c:v>
                </c:pt>
                <c:pt idx="40">
                  <c:v>6.5527816532400696</c:v>
                </c:pt>
                <c:pt idx="41">
                  <c:v>6.7125507114063065</c:v>
                </c:pt>
                <c:pt idx="42">
                  <c:v>6.8725992832002092</c:v>
                </c:pt>
                <c:pt idx="43">
                  <c:v>7.2252264409807587</c:v>
                </c:pt>
                <c:pt idx="44">
                  <c:v>7.3109020596297869</c:v>
                </c:pt>
                <c:pt idx="45">
                  <c:v>6.9700991192924056</c:v>
                </c:pt>
                <c:pt idx="46">
                  <c:v>6.641308865574258</c:v>
                </c:pt>
                <c:pt idx="47">
                  <c:v>6.5033527436801686</c:v>
                </c:pt>
                <c:pt idx="48">
                  <c:v>6.2179976539370907</c:v>
                </c:pt>
                <c:pt idx="49">
                  <c:v>5.8490856474355146</c:v>
                </c:pt>
                <c:pt idx="50">
                  <c:v>5.2399919361243219</c:v>
                </c:pt>
                <c:pt idx="51">
                  <c:v>5.1041657194300205</c:v>
                </c:pt>
                <c:pt idx="52">
                  <c:v>4.9888673678113005</c:v>
                </c:pt>
                <c:pt idx="53">
                  <c:v>4.9154252835474477</c:v>
                </c:pt>
                <c:pt idx="54">
                  <c:v>5.1984143693268203</c:v>
                </c:pt>
                <c:pt idx="55">
                  <c:v>5.2403840391230805</c:v>
                </c:pt>
                <c:pt idx="56">
                  <c:v>5.2822033772001786</c:v>
                </c:pt>
                <c:pt idx="57">
                  <c:v>5.449829043593879</c:v>
                </c:pt>
                <c:pt idx="58">
                  <c:v>5.5338372505019384</c:v>
                </c:pt>
                <c:pt idx="59">
                  <c:v>5.8385947181474496</c:v>
                </c:pt>
                <c:pt idx="60">
                  <c:v>6.1543360825525362</c:v>
                </c:pt>
                <c:pt idx="61">
                  <c:v>6.3129146440423556</c:v>
                </c:pt>
                <c:pt idx="62">
                  <c:v>6.588765923358908</c:v>
                </c:pt>
                <c:pt idx="63">
                  <c:v>6.4935139842997369</c:v>
                </c:pt>
                <c:pt idx="64">
                  <c:v>6.5041351287665972</c:v>
                </c:pt>
                <c:pt idx="65">
                  <c:v>6.6959158358983917</c:v>
                </c:pt>
                <c:pt idx="66">
                  <c:v>6.2706921691397355</c:v>
                </c:pt>
                <c:pt idx="67">
                  <c:v>6.0907620642133953</c:v>
                </c:pt>
                <c:pt idx="68">
                  <c:v>5.858620748231913</c:v>
                </c:pt>
                <c:pt idx="69">
                  <c:v>5.8374848715134098</c:v>
                </c:pt>
                <c:pt idx="70">
                  <c:v>5.7744067237047725</c:v>
                </c:pt>
                <c:pt idx="71">
                  <c:v>5.910683255331084</c:v>
                </c:pt>
                <c:pt idx="72">
                  <c:v>5.5850653925756166</c:v>
                </c:pt>
                <c:pt idx="73">
                  <c:v>5.6795176240137524</c:v>
                </c:pt>
                <c:pt idx="74">
                  <c:v>6.1528910091982913</c:v>
                </c:pt>
                <c:pt idx="75">
                  <c:v>6.2795521878774352</c:v>
                </c:pt>
                <c:pt idx="76">
                  <c:v>6.3748556504095832</c:v>
                </c:pt>
                <c:pt idx="77">
                  <c:v>6.5232836013692452</c:v>
                </c:pt>
                <c:pt idx="78">
                  <c:v>6.5022343107265623</c:v>
                </c:pt>
                <c:pt idx="79">
                  <c:v>6.5129698466163122</c:v>
                </c:pt>
                <c:pt idx="80">
                  <c:v>6.75</c:v>
                </c:pt>
                <c:pt idx="81">
                  <c:v>6.6191527271760142</c:v>
                </c:pt>
                <c:pt idx="82">
                  <c:v>6.5552913418734038</c:v>
                </c:pt>
                <c:pt idx="83">
                  <c:v>6.4074707959081545</c:v>
                </c:pt>
                <c:pt idx="84">
                  <c:v>7.1400000000000006</c:v>
                </c:pt>
                <c:pt idx="85">
                  <c:v>7.7</c:v>
                </c:pt>
                <c:pt idx="86">
                  <c:v>8.129999999999999</c:v>
                </c:pt>
                <c:pt idx="87">
                  <c:v>8.17</c:v>
                </c:pt>
                <c:pt idx="88">
                  <c:v>8.4699999999999989</c:v>
                </c:pt>
                <c:pt idx="89">
                  <c:v>8.7900000000000009</c:v>
                </c:pt>
                <c:pt idx="90">
                  <c:v>9.56</c:v>
                </c:pt>
                <c:pt idx="91">
                  <c:v>9.5035553920506324</c:v>
                </c:pt>
                <c:pt idx="92">
                  <c:v>9.2858359807979518</c:v>
                </c:pt>
                <c:pt idx="93">
                  <c:v>9.3730039920159705</c:v>
                </c:pt>
                <c:pt idx="94">
                  <c:v>9.3621848656055384</c:v>
                </c:pt>
                <c:pt idx="95">
                  <c:v>9.2646051834299534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Tasa SELIC</c:v>
                </c:pt>
              </c:strCache>
            </c:strRef>
          </c:tx>
          <c:marker>
            <c:symbol val="none"/>
          </c:marker>
          <c:cat>
            <c:numRef>
              <c:f>Hoja1!$A$2:$A$97</c:f>
              <c:numCache>
                <c:formatCode>mmm\-yy</c:formatCode>
                <c:ptCount val="96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  <c:pt idx="91">
                  <c:v>42217</c:v>
                </c:pt>
                <c:pt idx="92">
                  <c:v>42248</c:v>
                </c:pt>
                <c:pt idx="93">
                  <c:v>42278</c:v>
                </c:pt>
                <c:pt idx="94">
                  <c:v>42309</c:v>
                </c:pt>
                <c:pt idx="95">
                  <c:v>42339</c:v>
                </c:pt>
              </c:numCache>
            </c:numRef>
          </c:cat>
          <c:val>
            <c:numRef>
              <c:f>Hoja1!$C$2:$C$97</c:f>
              <c:numCache>
                <c:formatCode>#0.0</c:formatCode>
                <c:ptCount val="96"/>
                <c:pt idx="0">
                  <c:v>11.25</c:v>
                </c:pt>
                <c:pt idx="1">
                  <c:v>11.25</c:v>
                </c:pt>
                <c:pt idx="2">
                  <c:v>11.25</c:v>
                </c:pt>
                <c:pt idx="3">
                  <c:v>11.75</c:v>
                </c:pt>
                <c:pt idx="4">
                  <c:v>11.75</c:v>
                </c:pt>
                <c:pt idx="5">
                  <c:v>12.25</c:v>
                </c:pt>
                <c:pt idx="6">
                  <c:v>13</c:v>
                </c:pt>
                <c:pt idx="7">
                  <c:v>13</c:v>
                </c:pt>
                <c:pt idx="8">
                  <c:v>13.750000000000002</c:v>
                </c:pt>
                <c:pt idx="9">
                  <c:v>13.750000000000002</c:v>
                </c:pt>
                <c:pt idx="10">
                  <c:v>13.750000000000002</c:v>
                </c:pt>
                <c:pt idx="11">
                  <c:v>13.750000000000002</c:v>
                </c:pt>
                <c:pt idx="12">
                  <c:v>12.75</c:v>
                </c:pt>
                <c:pt idx="13">
                  <c:v>12.75</c:v>
                </c:pt>
                <c:pt idx="14">
                  <c:v>11.25</c:v>
                </c:pt>
                <c:pt idx="15">
                  <c:v>10.25</c:v>
                </c:pt>
                <c:pt idx="16">
                  <c:v>10.25</c:v>
                </c:pt>
                <c:pt idx="17">
                  <c:v>9.25</c:v>
                </c:pt>
                <c:pt idx="18">
                  <c:v>8.75</c:v>
                </c:pt>
                <c:pt idx="19">
                  <c:v>8.75</c:v>
                </c:pt>
                <c:pt idx="20">
                  <c:v>8.75</c:v>
                </c:pt>
                <c:pt idx="21">
                  <c:v>8.75</c:v>
                </c:pt>
                <c:pt idx="22">
                  <c:v>8.75</c:v>
                </c:pt>
                <c:pt idx="23">
                  <c:v>8.75</c:v>
                </c:pt>
                <c:pt idx="24">
                  <c:v>8.75</c:v>
                </c:pt>
                <c:pt idx="25">
                  <c:v>8.75</c:v>
                </c:pt>
                <c:pt idx="26">
                  <c:v>8.75</c:v>
                </c:pt>
                <c:pt idx="27">
                  <c:v>9.5</c:v>
                </c:pt>
                <c:pt idx="28">
                  <c:v>9.5</c:v>
                </c:pt>
                <c:pt idx="29">
                  <c:v>10.25</c:v>
                </c:pt>
                <c:pt idx="30">
                  <c:v>10.75</c:v>
                </c:pt>
                <c:pt idx="31">
                  <c:v>10.75</c:v>
                </c:pt>
                <c:pt idx="32">
                  <c:v>10.75</c:v>
                </c:pt>
                <c:pt idx="33">
                  <c:v>10.75</c:v>
                </c:pt>
                <c:pt idx="34">
                  <c:v>10.75</c:v>
                </c:pt>
                <c:pt idx="35">
                  <c:v>10.75</c:v>
                </c:pt>
                <c:pt idx="36">
                  <c:v>11.25</c:v>
                </c:pt>
                <c:pt idx="37">
                  <c:v>11.25</c:v>
                </c:pt>
                <c:pt idx="38">
                  <c:v>11.75</c:v>
                </c:pt>
                <c:pt idx="39">
                  <c:v>12</c:v>
                </c:pt>
                <c:pt idx="40">
                  <c:v>12</c:v>
                </c:pt>
                <c:pt idx="41">
                  <c:v>12.25</c:v>
                </c:pt>
                <c:pt idx="42">
                  <c:v>12.5</c:v>
                </c:pt>
                <c:pt idx="43">
                  <c:v>12</c:v>
                </c:pt>
                <c:pt idx="44">
                  <c:v>12</c:v>
                </c:pt>
                <c:pt idx="45">
                  <c:v>11.5</c:v>
                </c:pt>
                <c:pt idx="46">
                  <c:v>11</c:v>
                </c:pt>
                <c:pt idx="47">
                  <c:v>11</c:v>
                </c:pt>
                <c:pt idx="48">
                  <c:v>10.5</c:v>
                </c:pt>
                <c:pt idx="49">
                  <c:v>10.5</c:v>
                </c:pt>
                <c:pt idx="50">
                  <c:v>9.75</c:v>
                </c:pt>
                <c:pt idx="51">
                  <c:v>9</c:v>
                </c:pt>
                <c:pt idx="52">
                  <c:v>8.5</c:v>
                </c:pt>
                <c:pt idx="53">
                  <c:v>8.5</c:v>
                </c:pt>
                <c:pt idx="54">
                  <c:v>8</c:v>
                </c:pt>
                <c:pt idx="55">
                  <c:v>7.5</c:v>
                </c:pt>
                <c:pt idx="56">
                  <c:v>7.5</c:v>
                </c:pt>
                <c:pt idx="57">
                  <c:v>7.2499999999999991</c:v>
                </c:pt>
                <c:pt idx="58">
                  <c:v>7.2499999999999991</c:v>
                </c:pt>
                <c:pt idx="59">
                  <c:v>7.2499999999999991</c:v>
                </c:pt>
                <c:pt idx="60">
                  <c:v>7.2499999999999991</c:v>
                </c:pt>
                <c:pt idx="61">
                  <c:v>7.2499999999999991</c:v>
                </c:pt>
                <c:pt idx="62">
                  <c:v>7.2499999999999991</c:v>
                </c:pt>
                <c:pt idx="63">
                  <c:v>7.5</c:v>
                </c:pt>
                <c:pt idx="64">
                  <c:v>8</c:v>
                </c:pt>
                <c:pt idx="65">
                  <c:v>8</c:v>
                </c:pt>
                <c:pt idx="66">
                  <c:v>8.5</c:v>
                </c:pt>
                <c:pt idx="67">
                  <c:v>9</c:v>
                </c:pt>
                <c:pt idx="68">
                  <c:v>9</c:v>
                </c:pt>
                <c:pt idx="69">
                  <c:v>9.5</c:v>
                </c:pt>
                <c:pt idx="70">
                  <c:v>10</c:v>
                </c:pt>
                <c:pt idx="71">
                  <c:v>10</c:v>
                </c:pt>
                <c:pt idx="72">
                  <c:v>10.5</c:v>
                </c:pt>
                <c:pt idx="73">
                  <c:v>10.75</c:v>
                </c:pt>
                <c:pt idx="74">
                  <c:v>10.75</c:v>
                </c:pt>
                <c:pt idx="75">
                  <c:v>11</c:v>
                </c:pt>
                <c:pt idx="76">
                  <c:v>11</c:v>
                </c:pt>
                <c:pt idx="77">
                  <c:v>11</c:v>
                </c:pt>
                <c:pt idx="78">
                  <c:v>11</c:v>
                </c:pt>
                <c:pt idx="79">
                  <c:v>11</c:v>
                </c:pt>
                <c:pt idx="80">
                  <c:v>11</c:v>
                </c:pt>
                <c:pt idx="81">
                  <c:v>11.25</c:v>
                </c:pt>
                <c:pt idx="82">
                  <c:v>11.25</c:v>
                </c:pt>
                <c:pt idx="83">
                  <c:v>11.75</c:v>
                </c:pt>
                <c:pt idx="84">
                  <c:v>12.25</c:v>
                </c:pt>
                <c:pt idx="85">
                  <c:v>12.75</c:v>
                </c:pt>
                <c:pt idx="86">
                  <c:v>12.75</c:v>
                </c:pt>
                <c:pt idx="87">
                  <c:v>13.25</c:v>
                </c:pt>
                <c:pt idx="88">
                  <c:v>13.25</c:v>
                </c:pt>
                <c:pt idx="89">
                  <c:v>13.750000000000002</c:v>
                </c:pt>
                <c:pt idx="90">
                  <c:v>14.249999999999998</c:v>
                </c:pt>
                <c:pt idx="91">
                  <c:v>14.249999999999998</c:v>
                </c:pt>
                <c:pt idx="92">
                  <c:v>14.249999999999998</c:v>
                </c:pt>
                <c:pt idx="93">
                  <c:v>14.249999999999998</c:v>
                </c:pt>
                <c:pt idx="94">
                  <c:v>14.249999999999998</c:v>
                </c:pt>
                <c:pt idx="95">
                  <c:v>14.249999999999998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3684096"/>
        <c:axId val="174317568"/>
      </c:lineChart>
      <c:dateAx>
        <c:axId val="223684096"/>
        <c:scaling>
          <c:orientation val="minMax"/>
          <c:min val="39539"/>
        </c:scaling>
        <c:delete val="0"/>
        <c:axPos val="b"/>
        <c:numFmt formatCode="mmm\-yy" sourceLinked="1"/>
        <c:majorTickMark val="out"/>
        <c:minorTickMark val="none"/>
        <c:tickLblPos val="low"/>
        <c:txPr>
          <a:bodyPr rot="-5400000" vert="horz"/>
          <a:lstStyle/>
          <a:p>
            <a:pPr>
              <a:defRPr sz="1400"/>
            </a:pPr>
            <a:endParaRPr lang="es-PY"/>
          </a:p>
        </c:txPr>
        <c:crossAx val="174317568"/>
        <c:crosses val="autoZero"/>
        <c:auto val="1"/>
        <c:lblOffset val="100"/>
        <c:baseTimeUnit val="months"/>
        <c:majorUnit val="4"/>
        <c:majorTimeUnit val="months"/>
      </c:dateAx>
      <c:valAx>
        <c:axId val="174317568"/>
        <c:scaling>
          <c:orientation val="minMax"/>
          <c:max val="16"/>
          <c:min val="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223684096"/>
        <c:crosses val="autoZero"/>
        <c:crossBetween val="between"/>
        <c:majorUnit val="2"/>
      </c:valAx>
    </c:plotArea>
    <c:legend>
      <c:legendPos val="b"/>
      <c:layout>
        <c:manualLayout>
          <c:xMode val="edge"/>
          <c:yMode val="edge"/>
          <c:x val="6.1297982562288897E-2"/>
          <c:y val="0.85912406337567404"/>
          <c:w val="0.89999993327917205"/>
          <c:h val="0.13597678961596901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>
        <c:manualLayout>
          <c:layoutTarget val="inner"/>
          <c:xMode val="edge"/>
          <c:yMode val="edge"/>
          <c:x val="1.45218782377757E-2"/>
          <c:y val="5.1167258111823426E-3"/>
          <c:w val="0.96944444444445099"/>
          <c:h val="0.79132435715385496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Hoja1!$B$1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7"/>
              <c:layout>
                <c:manualLayout>
                  <c:x val="-3.5067003996340296E-3"/>
                  <c:y val="0.279703600563403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 rot="-5400000" vert="horz"/>
              <a:lstStyle/>
              <a:p>
                <a:pPr>
                  <a:defRPr lang="es-ES" sz="1400"/>
                </a:pPr>
                <a:endParaRPr lang="es-P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Hoja1!$A$2:$A$9</c:f>
              <c:strCache>
                <c:ptCount val="8"/>
                <c:pt idx="0">
                  <c:v>Mundo</c:v>
                </c:pt>
                <c:pt idx="1">
                  <c:v>EE.UU.</c:v>
                </c:pt>
                <c:pt idx="2">
                  <c:v>Zona Euro</c:v>
                </c:pt>
                <c:pt idx="3">
                  <c:v>Japón</c:v>
                </c:pt>
                <c:pt idx="4">
                  <c:v>China</c:v>
                </c:pt>
                <c:pt idx="5">
                  <c:v>India</c:v>
                </c:pt>
                <c:pt idx="6">
                  <c:v>América Latina</c:v>
                </c:pt>
                <c:pt idx="7">
                  <c:v>Brasil</c:v>
                </c:pt>
              </c:strCache>
            </c:strRef>
          </c:cat>
          <c:val>
            <c:numRef>
              <c:f>Hoja1!$B$2:$B$9</c:f>
              <c:numCache>
                <c:formatCode>0.0</c:formatCode>
                <c:ptCount val="8"/>
                <c:pt idx="0">
                  <c:v>3.3</c:v>
                </c:pt>
                <c:pt idx="1">
                  <c:v>2.5</c:v>
                </c:pt>
                <c:pt idx="2">
                  <c:v>1.5</c:v>
                </c:pt>
                <c:pt idx="3">
                  <c:v>0.8</c:v>
                </c:pt>
                <c:pt idx="4">
                  <c:v>6.8</c:v>
                </c:pt>
                <c:pt idx="5">
                  <c:v>7.5</c:v>
                </c:pt>
                <c:pt idx="6">
                  <c:v>0.5</c:v>
                </c:pt>
                <c:pt idx="7">
                  <c:v>-1.5</c:v>
                </c:pt>
              </c:numCache>
            </c:numRef>
          </c:val>
        </c:ser>
        <c:ser>
          <c:idx val="0"/>
          <c:order val="1"/>
          <c:tx>
            <c:strRef>
              <c:f>Hoja1!$C$1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numFmt formatCode="#,##0.0" sourceLinked="0"/>
            <c:txPr>
              <a:bodyPr rot="-5400000" vert="horz"/>
              <a:lstStyle/>
              <a:p>
                <a:pPr>
                  <a:defRPr sz="1400"/>
                </a:pPr>
                <a:endParaRPr lang="es-P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Hoja1!$A$2:$A$9</c:f>
              <c:strCache>
                <c:ptCount val="8"/>
                <c:pt idx="0">
                  <c:v>Mundo</c:v>
                </c:pt>
                <c:pt idx="1">
                  <c:v>EE.UU.</c:v>
                </c:pt>
                <c:pt idx="2">
                  <c:v>Zona Euro</c:v>
                </c:pt>
                <c:pt idx="3">
                  <c:v>Japón</c:v>
                </c:pt>
                <c:pt idx="4">
                  <c:v>China</c:v>
                </c:pt>
                <c:pt idx="5">
                  <c:v>India</c:v>
                </c:pt>
                <c:pt idx="6">
                  <c:v>América Latina</c:v>
                </c:pt>
                <c:pt idx="7">
                  <c:v>Brasil</c:v>
                </c:pt>
              </c:strCache>
            </c:strRef>
          </c:cat>
          <c:val>
            <c:numRef>
              <c:f>Hoja1!$C$2:$C$9</c:f>
              <c:numCache>
                <c:formatCode>0.0</c:formatCode>
                <c:ptCount val="8"/>
                <c:pt idx="0">
                  <c:v>3.8</c:v>
                </c:pt>
                <c:pt idx="1">
                  <c:v>3</c:v>
                </c:pt>
                <c:pt idx="2">
                  <c:v>1.7</c:v>
                </c:pt>
                <c:pt idx="3">
                  <c:v>1.2</c:v>
                </c:pt>
                <c:pt idx="4">
                  <c:v>6.3</c:v>
                </c:pt>
                <c:pt idx="5">
                  <c:v>7.5</c:v>
                </c:pt>
                <c:pt idx="6">
                  <c:v>1.7</c:v>
                </c:pt>
                <c:pt idx="7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8742016"/>
        <c:axId val="96764480"/>
      </c:barChart>
      <c:catAx>
        <c:axId val="118742016"/>
        <c:scaling>
          <c:orientation val="minMax"/>
        </c:scaling>
        <c:delete val="0"/>
        <c:axPos val="b"/>
        <c:majorTickMark val="out"/>
        <c:minorTickMark val="none"/>
        <c:tickLblPos val="low"/>
        <c:spPr>
          <a:solidFill>
            <a:schemeClr val="bg1"/>
          </a:solidFill>
        </c:spPr>
        <c:txPr>
          <a:bodyPr/>
          <a:lstStyle/>
          <a:p>
            <a:pPr>
              <a:defRPr lang="es-ES" sz="1200"/>
            </a:pPr>
            <a:endParaRPr lang="es-PY"/>
          </a:p>
        </c:txPr>
        <c:crossAx val="96764480"/>
        <c:crosses val="autoZero"/>
        <c:auto val="1"/>
        <c:lblAlgn val="ctr"/>
        <c:lblOffset val="100"/>
        <c:noMultiLvlLbl val="0"/>
      </c:catAx>
      <c:valAx>
        <c:axId val="96764480"/>
        <c:scaling>
          <c:orientation val="minMax"/>
          <c:max val="10"/>
          <c:min val="-2"/>
        </c:scaling>
        <c:delete val="1"/>
        <c:axPos val="l"/>
        <c:numFmt formatCode="0.0" sourceLinked="1"/>
        <c:majorTickMark val="out"/>
        <c:minorTickMark val="none"/>
        <c:tickLblPos val="nextTo"/>
        <c:crossAx val="118742016"/>
        <c:crosses val="autoZero"/>
        <c:crossBetween val="between"/>
        <c:majorUnit val="2"/>
      </c:valAx>
    </c:plotArea>
    <c:legend>
      <c:legendPos val="b"/>
      <c:layout>
        <c:manualLayout>
          <c:xMode val="edge"/>
          <c:yMode val="edge"/>
          <c:x val="5.6920290346767259E-2"/>
          <c:y val="0.10263169150228398"/>
          <c:w val="0.36372692543876001"/>
          <c:h val="0.13986184074785299"/>
        </c:manualLayout>
      </c:layout>
      <c:overlay val="0"/>
      <c:txPr>
        <a:bodyPr/>
        <a:lstStyle/>
        <a:p>
          <a:pPr>
            <a:defRPr lang="es-ES" sz="1400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s-PY" sz="1800" dirty="0" smtClean="0"/>
              <a:t>El déficit fiscal </a:t>
            </a:r>
            <a:r>
              <a:rPr lang="es-PY" sz="1800" baseline="0" dirty="0" smtClean="0"/>
              <a:t>crece y aparece el déficit primario</a:t>
            </a:r>
            <a:endParaRPr lang="es-PY" sz="1800" dirty="0"/>
          </a:p>
        </c:rich>
      </c:tx>
      <c:layout>
        <c:manualLayout>
          <c:xMode val="edge"/>
          <c:yMode val="edge"/>
          <c:x val="0.116564065940404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3.5641100454281802E-2"/>
          <c:y val="0.16452206368604499"/>
          <c:w val="0.93449937404792505"/>
          <c:h val="0.52799795749190304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Hoja1!$B$1</c:f>
              <c:strCache>
                <c:ptCount val="1"/>
                <c:pt idx="0">
                  <c:v>  Déficit total/PIB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Lbls>
            <c:dLbl>
              <c:idx val="9"/>
              <c:layout>
                <c:manualLayout>
                  <c:x val="-3.7701313990453102E-2"/>
                  <c:y val="2.939488205014249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s-P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Hoja1!$A$2:$A$11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Hoja1!$B$2:$B$11</c:f>
              <c:numCache>
                <c:formatCode>0.0</c:formatCode>
                <c:ptCount val="10"/>
                <c:pt idx="0">
                  <c:v>-3.58</c:v>
                </c:pt>
                <c:pt idx="1">
                  <c:v>-3.63</c:v>
                </c:pt>
                <c:pt idx="2">
                  <c:v>-2.8</c:v>
                </c:pt>
                <c:pt idx="3">
                  <c:v>-2.04</c:v>
                </c:pt>
                <c:pt idx="4">
                  <c:v>-3.28</c:v>
                </c:pt>
                <c:pt idx="5">
                  <c:v>-2.48</c:v>
                </c:pt>
                <c:pt idx="6">
                  <c:v>-2.61</c:v>
                </c:pt>
                <c:pt idx="7">
                  <c:v>-2.48</c:v>
                </c:pt>
                <c:pt idx="8">
                  <c:v>-3.25</c:v>
                </c:pt>
                <c:pt idx="9">
                  <c:v>-6.7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23683072"/>
        <c:axId val="174319872"/>
      </c:barChart>
      <c:lineChart>
        <c:grouping val="standard"/>
        <c:varyColors val="0"/>
        <c:ser>
          <c:idx val="0"/>
          <c:order val="1"/>
          <c:tx>
            <c:strRef>
              <c:f>Hoja1!$C$1</c:f>
              <c:strCache>
                <c:ptCount val="1"/>
                <c:pt idx="0">
                  <c:v>  Déficit primario/PIB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9"/>
              <c:layout>
                <c:manualLayout>
                  <c:x val="-2.1543607994544599E-2"/>
                  <c:y val="-6.6734326816539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s-P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Hoja1!$A$2:$A$11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Hoja1!$C$2:$C$11</c:f>
              <c:numCache>
                <c:formatCode>0.0</c:formatCode>
                <c:ptCount val="10"/>
                <c:pt idx="0">
                  <c:v>3.786</c:v>
                </c:pt>
                <c:pt idx="1">
                  <c:v>3.2040000000000002</c:v>
                </c:pt>
                <c:pt idx="2">
                  <c:v>3.31</c:v>
                </c:pt>
                <c:pt idx="3">
                  <c:v>3.4470000000000001</c:v>
                </c:pt>
                <c:pt idx="4">
                  <c:v>2</c:v>
                </c:pt>
                <c:pt idx="5">
                  <c:v>2.7</c:v>
                </c:pt>
                <c:pt idx="6">
                  <c:v>3.11</c:v>
                </c:pt>
                <c:pt idx="7">
                  <c:v>2.39</c:v>
                </c:pt>
                <c:pt idx="8">
                  <c:v>1.88</c:v>
                </c:pt>
                <c:pt idx="9">
                  <c:v>-0.63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3683072"/>
        <c:axId val="174319872"/>
      </c:lineChart>
      <c:catAx>
        <c:axId val="223683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solidFill>
            <a:schemeClr val="bg1"/>
          </a:solidFill>
        </c:spPr>
        <c:txPr>
          <a:bodyPr rot="-5400000" vert="horz"/>
          <a:lstStyle/>
          <a:p>
            <a:pPr>
              <a:defRPr lang="es-ES" sz="1200"/>
            </a:pPr>
            <a:endParaRPr lang="es-PY"/>
          </a:p>
        </c:txPr>
        <c:crossAx val="174319872"/>
        <c:crosses val="autoZero"/>
        <c:auto val="1"/>
        <c:lblAlgn val="ctr"/>
        <c:lblOffset val="100"/>
        <c:noMultiLvlLbl val="0"/>
      </c:catAx>
      <c:valAx>
        <c:axId val="174319872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one"/>
        <c:crossAx val="22368307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47643689079935E-2"/>
          <c:y val="0.86872505619033802"/>
          <c:w val="0.96777809914130897"/>
          <c:h val="0.12076360884826599"/>
        </c:manualLayout>
      </c:layout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s-PY" sz="1800" noProof="0" dirty="0" smtClean="0"/>
              <a:t>Proyecciones de PIB – Brasil</a:t>
            </a:r>
            <a:r>
              <a:rPr lang="es-PY" sz="1800" baseline="0" noProof="0" dirty="0" smtClean="0"/>
              <a:t> 2015</a:t>
            </a:r>
            <a:endParaRPr lang="es-PY" sz="1800" noProof="0" dirty="0"/>
          </a:p>
        </c:rich>
      </c:tx>
      <c:layout>
        <c:manualLayout>
          <c:xMode val="edge"/>
          <c:yMode val="edge"/>
          <c:x val="0.31163991216468312"/>
          <c:y val="2.299460648764619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2961785168491565E-2"/>
          <c:y val="0.1058070421116"/>
          <c:w val="0.89820771596987903"/>
          <c:h val="0.57021279402230274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Sondeo a agentes (FOCUS)</c:v>
                </c:pt>
              </c:strCache>
            </c:strRef>
          </c:tx>
          <c:spPr>
            <a:ln w="38100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7"/>
              <c:layout>
                <c:manualLayout>
                  <c:x val="-3.8142058955009238E-2"/>
                  <c:y val="5.9267657095069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5.7213088432513853E-2"/>
                  <c:y val="7.50723656537549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-1.0757892352245478E-16"/>
                  <c:y val="-2.54920408342922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s-P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Hoja1!$A$2:$A$21</c:f>
              <c:numCache>
                <c:formatCode>d\-mmm\-yy</c:formatCode>
                <c:ptCount val="20"/>
                <c:pt idx="0">
                  <c:v>41670</c:v>
                </c:pt>
                <c:pt idx="1">
                  <c:v>41698</c:v>
                </c:pt>
                <c:pt idx="2">
                  <c:v>41729</c:v>
                </c:pt>
                <c:pt idx="3">
                  <c:v>41759</c:v>
                </c:pt>
                <c:pt idx="4">
                  <c:v>41790</c:v>
                </c:pt>
                <c:pt idx="5">
                  <c:v>41820</c:v>
                </c:pt>
                <c:pt idx="6">
                  <c:v>41851</c:v>
                </c:pt>
                <c:pt idx="7">
                  <c:v>41882</c:v>
                </c:pt>
                <c:pt idx="8">
                  <c:v>41912</c:v>
                </c:pt>
                <c:pt idx="9">
                  <c:v>41943</c:v>
                </c:pt>
                <c:pt idx="10">
                  <c:v>41973</c:v>
                </c:pt>
                <c:pt idx="11">
                  <c:v>42004</c:v>
                </c:pt>
                <c:pt idx="12">
                  <c:v>42035</c:v>
                </c:pt>
                <c:pt idx="13">
                  <c:v>42063</c:v>
                </c:pt>
                <c:pt idx="14">
                  <c:v>42094</c:v>
                </c:pt>
                <c:pt idx="15">
                  <c:v>42124</c:v>
                </c:pt>
                <c:pt idx="16">
                  <c:v>42155</c:v>
                </c:pt>
                <c:pt idx="17">
                  <c:v>42185</c:v>
                </c:pt>
                <c:pt idx="18">
                  <c:v>42216</c:v>
                </c:pt>
                <c:pt idx="19">
                  <c:v>42247</c:v>
                </c:pt>
              </c:numCache>
            </c:numRef>
          </c:cat>
          <c:val>
            <c:numRef>
              <c:f>Hoja1!$B$2:$B$21</c:f>
              <c:numCache>
                <c:formatCode>0.00</c:formatCode>
                <c:ptCount val="20"/>
                <c:pt idx="0">
                  <c:v>2.2000000000000002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1.85</c:v>
                </c:pt>
                <c:pt idx="5">
                  <c:v>1.5</c:v>
                </c:pt>
                <c:pt idx="6">
                  <c:v>1.5</c:v>
                </c:pt>
                <c:pt idx="7">
                  <c:v>1.1000000000000001</c:v>
                </c:pt>
                <c:pt idx="8">
                  <c:v>1.01</c:v>
                </c:pt>
                <c:pt idx="9">
                  <c:v>1</c:v>
                </c:pt>
                <c:pt idx="10">
                  <c:v>0.77</c:v>
                </c:pt>
                <c:pt idx="11">
                  <c:v>0.55000000000000004</c:v>
                </c:pt>
                <c:pt idx="12">
                  <c:v>0.03</c:v>
                </c:pt>
                <c:pt idx="13">
                  <c:v>-0.57999999999999996</c:v>
                </c:pt>
                <c:pt idx="14">
                  <c:v>-1</c:v>
                </c:pt>
                <c:pt idx="15">
                  <c:v>-1.18</c:v>
                </c:pt>
                <c:pt idx="16">
                  <c:v>-1.27</c:v>
                </c:pt>
                <c:pt idx="17">
                  <c:v>-1.49</c:v>
                </c:pt>
                <c:pt idx="18">
                  <c:v>-1.8</c:v>
                </c:pt>
                <c:pt idx="19">
                  <c:v>-2.2599999999999998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Banco Privado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2.2005034012505326E-2"/>
                  <c:y val="0.13038884560915329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solidFill>
                        <a:srgbClr val="FF0000"/>
                      </a:solidFill>
                    </a:defRPr>
                  </a:pPr>
                  <a:endParaRPr lang="es-PY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0855816779502628"/>
                  <c:y val="3.9511771396713122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 smtClean="0"/>
                      <a:t>2,20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2.6406040815006394E-2"/>
                  <c:y val="-3.556059425704184E-2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solidFill>
                        <a:srgbClr val="FF0000"/>
                      </a:solidFill>
                    </a:defRPr>
                  </a:pPr>
                  <a:endParaRPr lang="es-PY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3.9609061222509588E-2"/>
                  <c:y val="7.5072365653754927E-2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rgbClr val="FF0000"/>
                        </a:solidFill>
                      </a:defRPr>
                    </a:pPr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0,20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-1.0757892352245478E-16"/>
                  <c:y val="5.0984081668584542E-2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solidFill>
                        <a:srgbClr val="FF0000"/>
                      </a:solidFill>
                    </a:defRPr>
                  </a:pPr>
                  <a:endParaRPr lang="es-PY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s-P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Hoja1!$A$2:$A$21</c:f>
              <c:numCache>
                <c:formatCode>d\-mmm\-yy</c:formatCode>
                <c:ptCount val="20"/>
                <c:pt idx="0">
                  <c:v>41670</c:v>
                </c:pt>
                <c:pt idx="1">
                  <c:v>41698</c:v>
                </c:pt>
                <c:pt idx="2">
                  <c:v>41729</c:v>
                </c:pt>
                <c:pt idx="3">
                  <c:v>41759</c:v>
                </c:pt>
                <c:pt idx="4">
                  <c:v>41790</c:v>
                </c:pt>
                <c:pt idx="5">
                  <c:v>41820</c:v>
                </c:pt>
                <c:pt idx="6">
                  <c:v>41851</c:v>
                </c:pt>
                <c:pt idx="7">
                  <c:v>41882</c:v>
                </c:pt>
                <c:pt idx="8">
                  <c:v>41912</c:v>
                </c:pt>
                <c:pt idx="9">
                  <c:v>41943</c:v>
                </c:pt>
                <c:pt idx="10">
                  <c:v>41973</c:v>
                </c:pt>
                <c:pt idx="11">
                  <c:v>42004</c:v>
                </c:pt>
                <c:pt idx="12">
                  <c:v>42035</c:v>
                </c:pt>
                <c:pt idx="13">
                  <c:v>42063</c:v>
                </c:pt>
                <c:pt idx="14">
                  <c:v>42094</c:v>
                </c:pt>
                <c:pt idx="15">
                  <c:v>42124</c:v>
                </c:pt>
                <c:pt idx="16">
                  <c:v>42155</c:v>
                </c:pt>
                <c:pt idx="17">
                  <c:v>42185</c:v>
                </c:pt>
                <c:pt idx="18">
                  <c:v>42216</c:v>
                </c:pt>
                <c:pt idx="19">
                  <c:v>42247</c:v>
                </c:pt>
              </c:numCache>
            </c:numRef>
          </c:cat>
          <c:val>
            <c:numRef>
              <c:f>Hoja1!$C$2:$C$21</c:f>
              <c:numCache>
                <c:formatCode>0.00</c:formatCode>
                <c:ptCount val="20"/>
                <c:pt idx="0">
                  <c:v>2.2000000000000002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1.7</c:v>
                </c:pt>
                <c:pt idx="6">
                  <c:v>1.5</c:v>
                </c:pt>
                <c:pt idx="7">
                  <c:v>1.3</c:v>
                </c:pt>
                <c:pt idx="8">
                  <c:v>1.3</c:v>
                </c:pt>
                <c:pt idx="9">
                  <c:v>1.3</c:v>
                </c:pt>
                <c:pt idx="10">
                  <c:v>1.1000000000000001</c:v>
                </c:pt>
                <c:pt idx="11">
                  <c:v>0.8</c:v>
                </c:pt>
                <c:pt idx="12">
                  <c:v>0.2</c:v>
                </c:pt>
                <c:pt idx="13">
                  <c:v>-0.5</c:v>
                </c:pt>
                <c:pt idx="14">
                  <c:v>-1.1000000000000001</c:v>
                </c:pt>
                <c:pt idx="15">
                  <c:v>-1.5</c:v>
                </c:pt>
                <c:pt idx="16">
                  <c:v>-1.5</c:v>
                </c:pt>
                <c:pt idx="17">
                  <c:v>-1.7</c:v>
                </c:pt>
                <c:pt idx="18">
                  <c:v>-2.2000000000000002</c:v>
                </c:pt>
                <c:pt idx="19">
                  <c:v>-2.2999999999999998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FMI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2.053814725699454E-2"/>
                  <c:y val="-7.9023542793426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760402721000421E-2"/>
                  <c:y val="-3.95117713967131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8.8020136050021309E-3"/>
                  <c:y val="-6.71700113744123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-1.0757892352245478E-16"/>
                  <c:y val="-4.73423615493999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B050"/>
                    </a:solidFill>
                  </a:defRPr>
                </a:pPr>
                <a:endParaRPr lang="es-P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Hoja1!$A$2:$A$21</c:f>
              <c:numCache>
                <c:formatCode>d\-mmm\-yy</c:formatCode>
                <c:ptCount val="20"/>
                <c:pt idx="0">
                  <c:v>41670</c:v>
                </c:pt>
                <c:pt idx="1">
                  <c:v>41698</c:v>
                </c:pt>
                <c:pt idx="2">
                  <c:v>41729</c:v>
                </c:pt>
                <c:pt idx="3">
                  <c:v>41759</c:v>
                </c:pt>
                <c:pt idx="4">
                  <c:v>41790</c:v>
                </c:pt>
                <c:pt idx="5">
                  <c:v>41820</c:v>
                </c:pt>
                <c:pt idx="6">
                  <c:v>41851</c:v>
                </c:pt>
                <c:pt idx="7">
                  <c:v>41882</c:v>
                </c:pt>
                <c:pt idx="8">
                  <c:v>41912</c:v>
                </c:pt>
                <c:pt idx="9">
                  <c:v>41943</c:v>
                </c:pt>
                <c:pt idx="10">
                  <c:v>41973</c:v>
                </c:pt>
                <c:pt idx="11">
                  <c:v>42004</c:v>
                </c:pt>
                <c:pt idx="12">
                  <c:v>42035</c:v>
                </c:pt>
                <c:pt idx="13">
                  <c:v>42063</c:v>
                </c:pt>
                <c:pt idx="14">
                  <c:v>42094</c:v>
                </c:pt>
                <c:pt idx="15">
                  <c:v>42124</c:v>
                </c:pt>
                <c:pt idx="16">
                  <c:v>42155</c:v>
                </c:pt>
                <c:pt idx="17">
                  <c:v>42185</c:v>
                </c:pt>
                <c:pt idx="18">
                  <c:v>42216</c:v>
                </c:pt>
                <c:pt idx="19">
                  <c:v>42247</c:v>
                </c:pt>
              </c:numCache>
            </c:numRef>
          </c:cat>
          <c:val>
            <c:numRef>
              <c:f>Hoja1!$D$2:$D$21</c:f>
              <c:numCache>
                <c:formatCode>0.00</c:formatCode>
                <c:ptCount val="20"/>
                <c:pt idx="0">
                  <c:v>2.8</c:v>
                </c:pt>
                <c:pt idx="1">
                  <c:v>2.8</c:v>
                </c:pt>
                <c:pt idx="2">
                  <c:v>2.8</c:v>
                </c:pt>
                <c:pt idx="3">
                  <c:v>2.6509999999999998</c:v>
                </c:pt>
                <c:pt idx="4">
                  <c:v>2.6509999999999998</c:v>
                </c:pt>
                <c:pt idx="5">
                  <c:v>2.6509999999999998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1.3879999999999999</c:v>
                </c:pt>
                <c:pt idx="10">
                  <c:v>1.3879999999999999</c:v>
                </c:pt>
                <c:pt idx="11">
                  <c:v>1.3879999999999999</c:v>
                </c:pt>
                <c:pt idx="12">
                  <c:v>0.3</c:v>
                </c:pt>
                <c:pt idx="13">
                  <c:v>0.3</c:v>
                </c:pt>
                <c:pt idx="14">
                  <c:v>0.3</c:v>
                </c:pt>
                <c:pt idx="15">
                  <c:v>-1.026</c:v>
                </c:pt>
                <c:pt idx="16">
                  <c:v>-1.026</c:v>
                </c:pt>
                <c:pt idx="17">
                  <c:v>-1.026</c:v>
                </c:pt>
                <c:pt idx="18">
                  <c:v>-1.5</c:v>
                </c:pt>
                <c:pt idx="19">
                  <c:v>-1.5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832576"/>
        <c:axId val="144398528"/>
      </c:lineChart>
      <c:dateAx>
        <c:axId val="135832576"/>
        <c:scaling>
          <c:orientation val="minMax"/>
          <c:max val="42247"/>
          <c:min val="41670"/>
        </c:scaling>
        <c:delete val="0"/>
        <c:axPos val="b"/>
        <c:numFmt formatCode="[$-C0A]mmm\-yy;@" sourceLinked="0"/>
        <c:majorTickMark val="out"/>
        <c:minorTickMark val="none"/>
        <c:tickLblPos val="low"/>
        <c:txPr>
          <a:bodyPr rot="-5400000" vert="horz"/>
          <a:lstStyle/>
          <a:p>
            <a:pPr>
              <a:defRPr sz="1600"/>
            </a:pPr>
            <a:endParaRPr lang="es-PY"/>
          </a:p>
        </c:txPr>
        <c:crossAx val="144398528"/>
        <c:crosses val="autoZero"/>
        <c:auto val="1"/>
        <c:lblOffset val="100"/>
        <c:baseTimeUnit val="months"/>
      </c:dateAx>
      <c:valAx>
        <c:axId val="144398528"/>
        <c:scaling>
          <c:orientation val="minMax"/>
          <c:max val="3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358325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6.1297982562288897E-2"/>
          <c:y val="0.85912406337567404"/>
          <c:w val="0.6378744176751826"/>
          <c:h val="0.10010167281017673"/>
        </c:manualLayout>
      </c:layout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s-PY" sz="1800" noProof="0" dirty="0" smtClean="0"/>
              <a:t>Proyecciones de </a:t>
            </a:r>
            <a:r>
              <a:rPr lang="es-PY" sz="1800" noProof="0" dirty="0" smtClean="0"/>
              <a:t>Inflación – Brasil 2015</a:t>
            </a:r>
            <a:endParaRPr lang="es-PY" sz="1800" noProof="0" dirty="0"/>
          </a:p>
        </c:rich>
      </c:tx>
      <c:layout>
        <c:manualLayout>
          <c:xMode val="edge"/>
          <c:yMode val="edge"/>
          <c:x val="0.31163991216468312"/>
          <c:y val="2.2994985110180977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2961785168491565E-2"/>
          <c:y val="8.2487546933303235E-2"/>
          <c:w val="0.89820771596987903"/>
          <c:h val="0.57021279402230274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Sondeo a agentes (FOCUS)</c:v>
                </c:pt>
              </c:strCache>
            </c:strRef>
          </c:tx>
          <c:spPr>
            <a:ln w="38100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2.0538031745004973E-2"/>
                  <c:y val="5.82984384281271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2816644353600683"/>
                  <c:y val="-0.1943281280937573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7,01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2.6406040815006394E-2"/>
                  <c:y val="4.66387507425017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0"/>
                  <c:y val="3.6692822926679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s-P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Hoja1!$A$2:$A$21</c:f>
              <c:numCache>
                <c:formatCode>d\-mmm\-yy</c:formatCode>
                <c:ptCount val="20"/>
                <c:pt idx="0">
                  <c:v>41670</c:v>
                </c:pt>
                <c:pt idx="1">
                  <c:v>41698</c:v>
                </c:pt>
                <c:pt idx="2">
                  <c:v>41729</c:v>
                </c:pt>
                <c:pt idx="3">
                  <c:v>41759</c:v>
                </c:pt>
                <c:pt idx="4">
                  <c:v>41790</c:v>
                </c:pt>
                <c:pt idx="5">
                  <c:v>41820</c:v>
                </c:pt>
                <c:pt idx="6">
                  <c:v>41851</c:v>
                </c:pt>
                <c:pt idx="7">
                  <c:v>41882</c:v>
                </c:pt>
                <c:pt idx="8">
                  <c:v>41912</c:v>
                </c:pt>
                <c:pt idx="9">
                  <c:v>41943</c:v>
                </c:pt>
                <c:pt idx="10">
                  <c:v>41973</c:v>
                </c:pt>
                <c:pt idx="11">
                  <c:v>42004</c:v>
                </c:pt>
                <c:pt idx="12">
                  <c:v>42035</c:v>
                </c:pt>
                <c:pt idx="13">
                  <c:v>42063</c:v>
                </c:pt>
                <c:pt idx="14">
                  <c:v>42094</c:v>
                </c:pt>
                <c:pt idx="15">
                  <c:v>42124</c:v>
                </c:pt>
                <c:pt idx="16">
                  <c:v>42155</c:v>
                </c:pt>
                <c:pt idx="17">
                  <c:v>42185</c:v>
                </c:pt>
                <c:pt idx="18">
                  <c:v>42216</c:v>
                </c:pt>
                <c:pt idx="19">
                  <c:v>42247</c:v>
                </c:pt>
              </c:numCache>
            </c:numRef>
          </c:cat>
          <c:val>
            <c:numRef>
              <c:f>Hoja1!$B$2:$B$21</c:f>
              <c:numCache>
                <c:formatCode>0.00</c:formatCode>
                <c:ptCount val="20"/>
                <c:pt idx="0">
                  <c:v>5.7</c:v>
                </c:pt>
                <c:pt idx="1">
                  <c:v>5.7</c:v>
                </c:pt>
                <c:pt idx="2">
                  <c:v>5.8</c:v>
                </c:pt>
                <c:pt idx="3">
                  <c:v>6</c:v>
                </c:pt>
                <c:pt idx="4">
                  <c:v>6.01</c:v>
                </c:pt>
                <c:pt idx="5">
                  <c:v>6.1</c:v>
                </c:pt>
                <c:pt idx="6">
                  <c:v>6.21</c:v>
                </c:pt>
                <c:pt idx="7">
                  <c:v>6.29</c:v>
                </c:pt>
                <c:pt idx="8">
                  <c:v>6.3</c:v>
                </c:pt>
                <c:pt idx="9">
                  <c:v>6.32</c:v>
                </c:pt>
                <c:pt idx="10">
                  <c:v>6.49</c:v>
                </c:pt>
                <c:pt idx="11">
                  <c:v>6.53</c:v>
                </c:pt>
                <c:pt idx="12">
                  <c:v>7.01</c:v>
                </c:pt>
                <c:pt idx="13">
                  <c:v>7.47</c:v>
                </c:pt>
                <c:pt idx="14">
                  <c:v>8.1300000000000008</c:v>
                </c:pt>
                <c:pt idx="15">
                  <c:v>8.26</c:v>
                </c:pt>
                <c:pt idx="16">
                  <c:v>8.39</c:v>
                </c:pt>
                <c:pt idx="17">
                  <c:v>9</c:v>
                </c:pt>
                <c:pt idx="18">
                  <c:v>9.25</c:v>
                </c:pt>
                <c:pt idx="19">
                  <c:v>9.2799999999999994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Banca Privada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1.9071029477504629E-2"/>
                  <c:y val="-6.6071563551877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9071029477504619E-2"/>
                  <c:y val="-6.99581261137526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-5.8680090700013133E-3"/>
                  <c:y val="-5.7839701634406666E-2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solidFill>
                        <a:srgbClr val="FF0000"/>
                      </a:solidFill>
                    </a:defRPr>
                  </a:pPr>
                  <a:endParaRPr lang="es-PY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es-P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Hoja1!$A$2:$A$21</c:f>
              <c:numCache>
                <c:formatCode>d\-mmm\-yy</c:formatCode>
                <c:ptCount val="20"/>
                <c:pt idx="0">
                  <c:v>41670</c:v>
                </c:pt>
                <c:pt idx="1">
                  <c:v>41698</c:v>
                </c:pt>
                <c:pt idx="2">
                  <c:v>41729</c:v>
                </c:pt>
                <c:pt idx="3">
                  <c:v>41759</c:v>
                </c:pt>
                <c:pt idx="4">
                  <c:v>41790</c:v>
                </c:pt>
                <c:pt idx="5">
                  <c:v>41820</c:v>
                </c:pt>
                <c:pt idx="6">
                  <c:v>41851</c:v>
                </c:pt>
                <c:pt idx="7">
                  <c:v>41882</c:v>
                </c:pt>
                <c:pt idx="8">
                  <c:v>41912</c:v>
                </c:pt>
                <c:pt idx="9">
                  <c:v>41943</c:v>
                </c:pt>
                <c:pt idx="10">
                  <c:v>41973</c:v>
                </c:pt>
                <c:pt idx="11">
                  <c:v>42004</c:v>
                </c:pt>
                <c:pt idx="12">
                  <c:v>42035</c:v>
                </c:pt>
                <c:pt idx="13">
                  <c:v>42063</c:v>
                </c:pt>
                <c:pt idx="14">
                  <c:v>42094</c:v>
                </c:pt>
                <c:pt idx="15">
                  <c:v>42124</c:v>
                </c:pt>
                <c:pt idx="16">
                  <c:v>42155</c:v>
                </c:pt>
                <c:pt idx="17">
                  <c:v>42185</c:v>
                </c:pt>
                <c:pt idx="18">
                  <c:v>42216</c:v>
                </c:pt>
                <c:pt idx="19">
                  <c:v>42247</c:v>
                </c:pt>
              </c:numCache>
            </c:numRef>
          </c:cat>
          <c:val>
            <c:numRef>
              <c:f>Hoja1!$C$2:$C$21</c:f>
              <c:numCache>
                <c:formatCode>0.00</c:formatCode>
                <c:ptCount val="20"/>
                <c:pt idx="0">
                  <c:v>6.2</c:v>
                </c:pt>
                <c:pt idx="1">
                  <c:v>6</c:v>
                </c:pt>
                <c:pt idx="2">
                  <c:v>6</c:v>
                </c:pt>
                <c:pt idx="3">
                  <c:v>6.5</c:v>
                </c:pt>
                <c:pt idx="4">
                  <c:v>6.5</c:v>
                </c:pt>
                <c:pt idx="5">
                  <c:v>6.5</c:v>
                </c:pt>
                <c:pt idx="6">
                  <c:v>6.5</c:v>
                </c:pt>
                <c:pt idx="7">
                  <c:v>6.4</c:v>
                </c:pt>
                <c:pt idx="8">
                  <c:v>6.4</c:v>
                </c:pt>
                <c:pt idx="9">
                  <c:v>6.4</c:v>
                </c:pt>
                <c:pt idx="10">
                  <c:v>6.5</c:v>
                </c:pt>
                <c:pt idx="11">
                  <c:v>6.5</c:v>
                </c:pt>
                <c:pt idx="12">
                  <c:v>6.9</c:v>
                </c:pt>
                <c:pt idx="13">
                  <c:v>7.4</c:v>
                </c:pt>
                <c:pt idx="14">
                  <c:v>8</c:v>
                </c:pt>
                <c:pt idx="15">
                  <c:v>8.1999999999999993</c:v>
                </c:pt>
                <c:pt idx="16">
                  <c:v>8.5</c:v>
                </c:pt>
                <c:pt idx="17">
                  <c:v>8.8000000000000007</c:v>
                </c:pt>
                <c:pt idx="18">
                  <c:v>9.1</c:v>
                </c:pt>
                <c:pt idx="19">
                  <c:v>9.3000000000000007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FMI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19"/>
              <c:layout>
                <c:manualLayout>
                  <c:x val="-8.8020136050021309E-3"/>
                  <c:y val="-2.72059379331261E-2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solidFill>
                        <a:srgbClr val="00B050"/>
                      </a:solidFill>
                    </a:defRPr>
                  </a:pPr>
                  <a:endParaRPr lang="es-PY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Hoja1!$A$2:$A$21</c:f>
              <c:numCache>
                <c:formatCode>d\-mmm\-yy</c:formatCode>
                <c:ptCount val="20"/>
                <c:pt idx="0">
                  <c:v>41670</c:v>
                </c:pt>
                <c:pt idx="1">
                  <c:v>41698</c:v>
                </c:pt>
                <c:pt idx="2">
                  <c:v>41729</c:v>
                </c:pt>
                <c:pt idx="3">
                  <c:v>41759</c:v>
                </c:pt>
                <c:pt idx="4">
                  <c:v>41790</c:v>
                </c:pt>
                <c:pt idx="5">
                  <c:v>41820</c:v>
                </c:pt>
                <c:pt idx="6">
                  <c:v>41851</c:v>
                </c:pt>
                <c:pt idx="7">
                  <c:v>41882</c:v>
                </c:pt>
                <c:pt idx="8">
                  <c:v>41912</c:v>
                </c:pt>
                <c:pt idx="9">
                  <c:v>41943</c:v>
                </c:pt>
                <c:pt idx="10">
                  <c:v>41973</c:v>
                </c:pt>
                <c:pt idx="11">
                  <c:v>42004</c:v>
                </c:pt>
                <c:pt idx="12">
                  <c:v>42035</c:v>
                </c:pt>
                <c:pt idx="13">
                  <c:v>42063</c:v>
                </c:pt>
                <c:pt idx="14">
                  <c:v>42094</c:v>
                </c:pt>
                <c:pt idx="15">
                  <c:v>42124</c:v>
                </c:pt>
                <c:pt idx="16">
                  <c:v>42155</c:v>
                </c:pt>
                <c:pt idx="17">
                  <c:v>42185</c:v>
                </c:pt>
                <c:pt idx="18">
                  <c:v>42216</c:v>
                </c:pt>
                <c:pt idx="19">
                  <c:v>42247</c:v>
                </c:pt>
              </c:numCache>
            </c:numRef>
          </c:cat>
          <c:val>
            <c:numRef>
              <c:f>Hoja1!$D$2:$D$21</c:f>
              <c:numCache>
                <c:formatCode>0.00</c:formatCode>
                <c:ptCount val="20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4667136"/>
        <c:axId val="71706304"/>
      </c:lineChart>
      <c:dateAx>
        <c:axId val="64667136"/>
        <c:scaling>
          <c:orientation val="minMax"/>
          <c:max val="42247"/>
          <c:min val="41670"/>
        </c:scaling>
        <c:delete val="0"/>
        <c:axPos val="b"/>
        <c:numFmt formatCode="[$-C0A]mmm\-yy;@" sourceLinked="0"/>
        <c:majorTickMark val="out"/>
        <c:minorTickMark val="none"/>
        <c:tickLblPos val="low"/>
        <c:txPr>
          <a:bodyPr rot="-5400000" vert="horz"/>
          <a:lstStyle/>
          <a:p>
            <a:pPr>
              <a:defRPr sz="1600"/>
            </a:pPr>
            <a:endParaRPr lang="es-PY"/>
          </a:p>
        </c:txPr>
        <c:crossAx val="71706304"/>
        <c:crosses val="autoZero"/>
        <c:auto val="1"/>
        <c:lblOffset val="100"/>
        <c:baseTimeUnit val="months"/>
      </c:dateAx>
      <c:valAx>
        <c:axId val="71706304"/>
        <c:scaling>
          <c:orientation val="minMax"/>
          <c:max val="10"/>
          <c:min val="5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64667136"/>
        <c:crosses val="autoZero"/>
        <c:crossBetween val="between"/>
        <c:majorUnit val="1"/>
      </c:valAx>
    </c:plotArea>
    <c:legend>
      <c:legendPos val="b"/>
      <c:layout>
        <c:manualLayout>
          <c:xMode val="edge"/>
          <c:yMode val="edge"/>
          <c:x val="0.20066315433210391"/>
          <c:y val="0.90576279298790652"/>
          <c:w val="0.63514590896962153"/>
          <c:h val="9.423720701209333E-2"/>
        </c:manualLayout>
      </c:layout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720378443356761E-2"/>
          <c:y val="1.7557481704468861E-2"/>
          <c:w val="0.88829152394780297"/>
          <c:h val="0.6858746789753431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Agricultura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Hoja1!$Q$1:$AF$1</c:f>
              <c:strCache>
                <c:ptCount val="1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1º T 2013</c:v>
                </c:pt>
                <c:pt idx="8">
                  <c:v>2º T 2013</c:v>
                </c:pt>
                <c:pt idx="9">
                  <c:v>3º T 2013</c:v>
                </c:pt>
                <c:pt idx="10">
                  <c:v>4º T 2013</c:v>
                </c:pt>
                <c:pt idx="11">
                  <c:v>1º T 2014</c:v>
                </c:pt>
                <c:pt idx="12">
                  <c:v>2º T 2014</c:v>
                </c:pt>
                <c:pt idx="13">
                  <c:v>3º T 2014</c:v>
                </c:pt>
                <c:pt idx="14">
                  <c:v>4º T 2014</c:v>
                </c:pt>
                <c:pt idx="15">
                  <c:v>1º T 2015</c:v>
                </c:pt>
              </c:strCache>
            </c:strRef>
          </c:cat>
          <c:val>
            <c:numRef>
              <c:f>Hoja1!$Q$2:$AF$2</c:f>
              <c:numCache>
                <c:formatCode>0.0</c:formatCode>
                <c:ptCount val="16"/>
                <c:pt idx="0">
                  <c:v>4.0933038589155899</c:v>
                </c:pt>
                <c:pt idx="1">
                  <c:v>1.7833896462042407</c:v>
                </c:pt>
                <c:pt idx="2">
                  <c:v>-4.4114817802797992</c:v>
                </c:pt>
                <c:pt idx="3">
                  <c:v>6.8698066139260758</c:v>
                </c:pt>
                <c:pt idx="4">
                  <c:v>1.2781988020749895</c:v>
                </c:pt>
                <c:pt idx="5">
                  <c:v>-5.2991928849091448</c:v>
                </c:pt>
                <c:pt idx="6">
                  <c:v>9.0989531818207716</c:v>
                </c:pt>
                <c:pt idx="7">
                  <c:v>14.141734995331031</c:v>
                </c:pt>
                <c:pt idx="8">
                  <c:v>10.942576332998151</c:v>
                </c:pt>
                <c:pt idx="9">
                  <c:v>6.9078988514140338</c:v>
                </c:pt>
                <c:pt idx="10">
                  <c:v>11.14549436298592</c:v>
                </c:pt>
                <c:pt idx="11">
                  <c:v>6.6561563019440689E-2</c:v>
                </c:pt>
                <c:pt idx="12">
                  <c:v>0.34876470019756606</c:v>
                </c:pt>
                <c:pt idx="13">
                  <c:v>0.26291468373908772</c:v>
                </c:pt>
                <c:pt idx="14">
                  <c:v>0.37758919093270304</c:v>
                </c:pt>
                <c:pt idx="15">
                  <c:v>0.20948096988606271</c:v>
                </c:pt>
              </c:numCache>
            </c:numRef>
          </c:val>
        </c:ser>
        <c:ser>
          <c:idx val="1"/>
          <c:order val="1"/>
          <c:tx>
            <c:strRef>
              <c:f>Hoja1!$A$3</c:f>
              <c:strCache>
                <c:ptCount val="1"/>
                <c:pt idx="0">
                  <c:v>Ganadería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Hoja1!$Q$1:$AF$1</c:f>
              <c:strCache>
                <c:ptCount val="1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1º T 2013</c:v>
                </c:pt>
                <c:pt idx="8">
                  <c:v>2º T 2013</c:v>
                </c:pt>
                <c:pt idx="9">
                  <c:v>3º T 2013</c:v>
                </c:pt>
                <c:pt idx="10">
                  <c:v>4º T 2013</c:v>
                </c:pt>
                <c:pt idx="11">
                  <c:v>1º T 2014</c:v>
                </c:pt>
                <c:pt idx="12">
                  <c:v>2º T 2014</c:v>
                </c:pt>
                <c:pt idx="13">
                  <c:v>3º T 2014</c:v>
                </c:pt>
                <c:pt idx="14">
                  <c:v>4º T 2014</c:v>
                </c:pt>
                <c:pt idx="15">
                  <c:v>1º T 2015</c:v>
                </c:pt>
              </c:strCache>
            </c:strRef>
          </c:cat>
          <c:val>
            <c:numRef>
              <c:f>Hoja1!$Q$3:$AF$3</c:f>
              <c:numCache>
                <c:formatCode>0.0</c:formatCode>
                <c:ptCount val="16"/>
                <c:pt idx="0">
                  <c:v>-0.32998958218380203</c:v>
                </c:pt>
                <c:pt idx="1">
                  <c:v>0.33602414231114575</c:v>
                </c:pt>
                <c:pt idx="2">
                  <c:v>0.24751090768609954</c:v>
                </c:pt>
                <c:pt idx="3">
                  <c:v>0.47830719992524046</c:v>
                </c:pt>
                <c:pt idx="4">
                  <c:v>-0.38330134986396103</c:v>
                </c:pt>
                <c:pt idx="5">
                  <c:v>0.34607430748915075</c:v>
                </c:pt>
                <c:pt idx="6">
                  <c:v>0.48343104798144743</c:v>
                </c:pt>
                <c:pt idx="7">
                  <c:v>0.57345157677486291</c:v>
                </c:pt>
                <c:pt idx="8">
                  <c:v>0.45697499665477559</c:v>
                </c:pt>
                <c:pt idx="9">
                  <c:v>0.48864446907753906</c:v>
                </c:pt>
                <c:pt idx="10">
                  <c:v>0.32785173035967186</c:v>
                </c:pt>
                <c:pt idx="11">
                  <c:v>0.38350449994420099</c:v>
                </c:pt>
                <c:pt idx="12">
                  <c:v>0.67188161869327012</c:v>
                </c:pt>
                <c:pt idx="13">
                  <c:v>0.58008165329044059</c:v>
                </c:pt>
                <c:pt idx="14">
                  <c:v>1.1172765484534615</c:v>
                </c:pt>
                <c:pt idx="15">
                  <c:v>0.50417282887681869</c:v>
                </c:pt>
              </c:numCache>
            </c:numRef>
          </c:val>
        </c:ser>
        <c:ser>
          <c:idx val="2"/>
          <c:order val="2"/>
          <c:tx>
            <c:strRef>
              <c:f>Hoja1!$A$4</c:f>
              <c:strCache>
                <c:ptCount val="1"/>
                <c:pt idx="0">
                  <c:v>Industria y Minería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Hoja1!$Q$1:$AF$1</c:f>
              <c:strCache>
                <c:ptCount val="1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1º T 2013</c:v>
                </c:pt>
                <c:pt idx="8">
                  <c:v>2º T 2013</c:v>
                </c:pt>
                <c:pt idx="9">
                  <c:v>3º T 2013</c:v>
                </c:pt>
                <c:pt idx="10">
                  <c:v>4º T 2013</c:v>
                </c:pt>
                <c:pt idx="11">
                  <c:v>1º T 2014</c:v>
                </c:pt>
                <c:pt idx="12">
                  <c:v>2º T 2014</c:v>
                </c:pt>
                <c:pt idx="13">
                  <c:v>3º T 2014</c:v>
                </c:pt>
                <c:pt idx="14">
                  <c:v>4º T 2014</c:v>
                </c:pt>
                <c:pt idx="15">
                  <c:v>1º T 2015</c:v>
                </c:pt>
              </c:strCache>
            </c:strRef>
          </c:cat>
          <c:val>
            <c:numRef>
              <c:f>Hoja1!$Q$4:$AF$4</c:f>
              <c:numCache>
                <c:formatCode>0.0</c:formatCode>
                <c:ptCount val="16"/>
                <c:pt idx="0">
                  <c:v>-0.1395591607624998</c:v>
                </c:pt>
                <c:pt idx="1">
                  <c:v>0.22941304228342854</c:v>
                </c:pt>
                <c:pt idx="2">
                  <c:v>-8.4126406829236264E-2</c:v>
                </c:pt>
                <c:pt idx="3">
                  <c:v>0.71926393377238929</c:v>
                </c:pt>
                <c:pt idx="4">
                  <c:v>-0.1621379749666228</c:v>
                </c:pt>
                <c:pt idx="5">
                  <c:v>0.47016444381891992</c:v>
                </c:pt>
                <c:pt idx="6">
                  <c:v>0.81088310008668918</c:v>
                </c:pt>
                <c:pt idx="7">
                  <c:v>0.67146092686369452</c:v>
                </c:pt>
                <c:pt idx="8">
                  <c:v>0.70060906402851264</c:v>
                </c:pt>
                <c:pt idx="9">
                  <c:v>1.1473063726394972</c:v>
                </c:pt>
                <c:pt idx="10">
                  <c:v>0.74402279274738814</c:v>
                </c:pt>
                <c:pt idx="11">
                  <c:v>0.92348594180764965</c:v>
                </c:pt>
                <c:pt idx="12">
                  <c:v>0.85312163226865156</c:v>
                </c:pt>
                <c:pt idx="13">
                  <c:v>0.63686363347421215</c:v>
                </c:pt>
                <c:pt idx="14">
                  <c:v>1.0915063718016556</c:v>
                </c:pt>
                <c:pt idx="15">
                  <c:v>0.71658174254277907</c:v>
                </c:pt>
              </c:numCache>
            </c:numRef>
          </c:val>
        </c:ser>
        <c:ser>
          <c:idx val="3"/>
          <c:order val="3"/>
          <c:tx>
            <c:strRef>
              <c:f>Hoja1!$A$5</c:f>
              <c:strCache>
                <c:ptCount val="1"/>
                <c:pt idx="0">
                  <c:v>Construcción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cat>
            <c:strRef>
              <c:f>Hoja1!$Q$1:$AF$1</c:f>
              <c:strCache>
                <c:ptCount val="1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1º T 2013</c:v>
                </c:pt>
                <c:pt idx="8">
                  <c:v>2º T 2013</c:v>
                </c:pt>
                <c:pt idx="9">
                  <c:v>3º T 2013</c:v>
                </c:pt>
                <c:pt idx="10">
                  <c:v>4º T 2013</c:v>
                </c:pt>
                <c:pt idx="11">
                  <c:v>1º T 2014</c:v>
                </c:pt>
                <c:pt idx="12">
                  <c:v>2º T 2014</c:v>
                </c:pt>
                <c:pt idx="13">
                  <c:v>3º T 2014</c:v>
                </c:pt>
                <c:pt idx="14">
                  <c:v>4º T 2014</c:v>
                </c:pt>
                <c:pt idx="15">
                  <c:v>1º T 2015</c:v>
                </c:pt>
              </c:strCache>
            </c:strRef>
          </c:cat>
          <c:val>
            <c:numRef>
              <c:f>Hoja1!$Q$5:$AF$5</c:f>
              <c:numCache>
                <c:formatCode>0.0</c:formatCode>
                <c:ptCount val="16"/>
                <c:pt idx="0">
                  <c:v>0.23106288581497847</c:v>
                </c:pt>
                <c:pt idx="1">
                  <c:v>0.35301274092063889</c:v>
                </c:pt>
                <c:pt idx="2">
                  <c:v>6.6984747654178667E-2</c:v>
                </c:pt>
                <c:pt idx="3">
                  <c:v>0.46244816120161492</c:v>
                </c:pt>
                <c:pt idx="4">
                  <c:v>5.3315523508744647E-2</c:v>
                </c:pt>
                <c:pt idx="5">
                  <c:v>3.4575432789548825E-2</c:v>
                </c:pt>
                <c:pt idx="6">
                  <c:v>0.49698464964250122</c:v>
                </c:pt>
                <c:pt idx="7">
                  <c:v>0.57176003042583945</c:v>
                </c:pt>
                <c:pt idx="8">
                  <c:v>0.46158123635890907</c:v>
                </c:pt>
                <c:pt idx="9">
                  <c:v>7.972431047514357E-2</c:v>
                </c:pt>
                <c:pt idx="10">
                  <c:v>0.24119882555630043</c:v>
                </c:pt>
                <c:pt idx="11">
                  <c:v>0.45533872938076647</c:v>
                </c:pt>
                <c:pt idx="12">
                  <c:v>0.39597456756897065</c:v>
                </c:pt>
                <c:pt idx="13">
                  <c:v>0.62471731950653497</c:v>
                </c:pt>
                <c:pt idx="14">
                  <c:v>0.74438589684756473</c:v>
                </c:pt>
                <c:pt idx="15">
                  <c:v>0.57815468293219108</c:v>
                </c:pt>
              </c:numCache>
            </c:numRef>
          </c:val>
        </c:ser>
        <c:ser>
          <c:idx val="4"/>
          <c:order val="4"/>
          <c:tx>
            <c:strRef>
              <c:f>Hoja1!$A$6</c:f>
              <c:strCache>
                <c:ptCount val="1"/>
                <c:pt idx="0">
                  <c:v>Comercio y Servicios</c:v>
                </c:pt>
              </c:strCache>
            </c:strRef>
          </c:tx>
          <c:spPr>
            <a:solidFill>
              <a:srgbClr val="00B0F0"/>
            </a:solidFill>
            <a:ln w="44446">
              <a:noFill/>
            </a:ln>
          </c:spPr>
          <c:invertIfNegative val="0"/>
          <c:cat>
            <c:strRef>
              <c:f>Hoja1!$Q$1:$AF$1</c:f>
              <c:strCache>
                <c:ptCount val="1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1º T 2013</c:v>
                </c:pt>
                <c:pt idx="8">
                  <c:v>2º T 2013</c:v>
                </c:pt>
                <c:pt idx="9">
                  <c:v>3º T 2013</c:v>
                </c:pt>
                <c:pt idx="10">
                  <c:v>4º T 2013</c:v>
                </c:pt>
                <c:pt idx="11">
                  <c:v>1º T 2014</c:v>
                </c:pt>
                <c:pt idx="12">
                  <c:v>2º T 2014</c:v>
                </c:pt>
                <c:pt idx="13">
                  <c:v>3º T 2014</c:v>
                </c:pt>
                <c:pt idx="14">
                  <c:v>4º T 2014</c:v>
                </c:pt>
                <c:pt idx="15">
                  <c:v>1º T 2015</c:v>
                </c:pt>
              </c:strCache>
            </c:strRef>
          </c:cat>
          <c:val>
            <c:numRef>
              <c:f>Hoja1!$Q$6:$AF$6</c:f>
              <c:numCache>
                <c:formatCode>0.0</c:formatCode>
                <c:ptCount val="16"/>
                <c:pt idx="0">
                  <c:v>2.267773171029583</c:v>
                </c:pt>
                <c:pt idx="1">
                  <c:v>2.0145313766712114</c:v>
                </c:pt>
                <c:pt idx="2">
                  <c:v>0.9507762102259163</c:v>
                </c:pt>
                <c:pt idx="3">
                  <c:v>3.959920088155632</c:v>
                </c:pt>
                <c:pt idx="4">
                  <c:v>2.5372462980868935</c:v>
                </c:pt>
                <c:pt idx="5">
                  <c:v>2.6647954329258745</c:v>
                </c:pt>
                <c:pt idx="6">
                  <c:v>4.2175864039298805</c:v>
                </c:pt>
                <c:pt idx="7">
                  <c:v>3.8826506389518971</c:v>
                </c:pt>
                <c:pt idx="8">
                  <c:v>4.3198968412025494</c:v>
                </c:pt>
                <c:pt idx="9">
                  <c:v>3.8594438623476388</c:v>
                </c:pt>
                <c:pt idx="10">
                  <c:v>3.6226529110882733</c:v>
                </c:pt>
                <c:pt idx="11">
                  <c:v>2.2742158736859506</c:v>
                </c:pt>
                <c:pt idx="12">
                  <c:v>1.7406388889684792</c:v>
                </c:pt>
                <c:pt idx="13">
                  <c:v>2.7487948074618296</c:v>
                </c:pt>
                <c:pt idx="14">
                  <c:v>3.079823011651766</c:v>
                </c:pt>
                <c:pt idx="15">
                  <c:v>2.2471890975170874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363776"/>
        <c:axId val="44147264"/>
      </c:barChart>
      <c:lineChart>
        <c:grouping val="standard"/>
        <c:varyColors val="0"/>
        <c:ser>
          <c:idx val="5"/>
          <c:order val="5"/>
          <c:tx>
            <c:strRef>
              <c:f>Hoja1!$A$7</c:f>
              <c:strCache>
                <c:ptCount val="1"/>
                <c:pt idx="0">
                  <c:v>PIB</c:v>
                </c:pt>
              </c:strCache>
            </c:strRef>
          </c:tx>
          <c:spPr>
            <a:ln w="47625">
              <a:solidFill>
                <a:schemeClr val="tx1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dPt>
            <c:idx val="9"/>
            <c:marker>
              <c:spPr>
                <a:solidFill>
                  <a:schemeClr val="tx1"/>
                </a:solidFill>
                <a:ln>
                  <a:solidFill>
                    <a:schemeClr val="bg1"/>
                  </a:solidFill>
                </a:ln>
              </c:spPr>
            </c:marker>
            <c:bubble3D val="0"/>
          </c:dPt>
          <c:dLbls>
            <c:dLbl>
              <c:idx val="0"/>
              <c:layout>
                <c:manualLayout>
                  <c:x val="-2.9166666666666671E-2"/>
                  <c:y val="-6.15384615384619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111111111111247E-2"/>
                  <c:y val="-6.60968660968661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2932954117544825E-2"/>
                  <c:y val="3.11602032679522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0811573986907443E-2"/>
                  <c:y val="-4.03948343139709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8.6219694116965503E-3"/>
                  <c:y val="-5.03357129713075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1405892448512639E-2"/>
                  <c:y val="1.901565087738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7.2565187519914309E-2"/>
                  <c:y val="-7.44649589264734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6.2313756408770911E-2"/>
                  <c:y val="-2.39693871291940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6.9444193001766937E-3"/>
                  <c:y val="-3.45412080004907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2.5432999377226775E-2"/>
                  <c:y val="-5.25393867045395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1.6666666666666993E-2"/>
                  <c:y val="-4.78632478632505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3.8422075500391044E-3"/>
                  <c:y val="-4.39691040261964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3.4487764497581216E-2"/>
                  <c:y val="-6.71146614324067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5.8099061676273787E-2"/>
                  <c:y val="-1.88978800303863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2.8739898038989556E-3"/>
                  <c:y val="-3.8351019406710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4.2057559453118212E-4"/>
                  <c:y val="-3.78801247540542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2.0117928627291951E-2"/>
                  <c:y val="-3.59540806937910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1.1075383621064219E-2"/>
                  <c:y val="-4.97472362069860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>
                <c:manualLayout>
                  <c:x val="5.7479796077975947E-3"/>
                  <c:y val="-1.67785709904358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lang="es-ES_tradnl" sz="1800" b="1">
                    <a:solidFill>
                      <a:srgbClr val="FF0000"/>
                    </a:solidFill>
                  </a:defRPr>
                </a:pPr>
                <a:endParaRPr lang="es-P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Hoja1!$Q$1:$AF$1</c:f>
              <c:strCache>
                <c:ptCount val="1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1º T 2013</c:v>
                </c:pt>
                <c:pt idx="8">
                  <c:v>2º T 2013</c:v>
                </c:pt>
                <c:pt idx="9">
                  <c:v>3º T 2013</c:v>
                </c:pt>
                <c:pt idx="10">
                  <c:v>4º T 2013</c:v>
                </c:pt>
                <c:pt idx="11">
                  <c:v>1º T 2014</c:v>
                </c:pt>
                <c:pt idx="12">
                  <c:v>2º T 2014</c:v>
                </c:pt>
                <c:pt idx="13">
                  <c:v>3º T 2014</c:v>
                </c:pt>
                <c:pt idx="14">
                  <c:v>4º T 2014</c:v>
                </c:pt>
                <c:pt idx="15">
                  <c:v>1º T 2015</c:v>
                </c:pt>
              </c:strCache>
            </c:strRef>
          </c:cat>
          <c:val>
            <c:numRef>
              <c:f>Hoja1!$Q$7:$AF$7</c:f>
              <c:numCache>
                <c:formatCode>0.0</c:formatCode>
                <c:ptCount val="16"/>
                <c:pt idx="0">
                  <c:v>5.4216228722020476</c:v>
                </c:pt>
                <c:pt idx="1">
                  <c:v>6.3591207932471194</c:v>
                </c:pt>
                <c:pt idx="2">
                  <c:v>-3.9656954640880815</c:v>
                </c:pt>
                <c:pt idx="3">
                  <c:v>13.0930015227243</c:v>
                </c:pt>
                <c:pt idx="4">
                  <c:v>4.3406881646874229</c:v>
                </c:pt>
                <c:pt idx="5">
                  <c:v>-1.2131018921478387</c:v>
                </c:pt>
                <c:pt idx="6">
                  <c:v>13.6</c:v>
                </c:pt>
                <c:pt idx="7">
                  <c:v>16.535979440719402</c:v>
                </c:pt>
                <c:pt idx="8">
                  <c:v>14.842795901807023</c:v>
                </c:pt>
                <c:pt idx="9">
                  <c:v>11.303090981935398</c:v>
                </c:pt>
                <c:pt idx="10">
                  <c:v>14.299873340289437</c:v>
                </c:pt>
                <c:pt idx="11">
                  <c:v>4.0922364127191457</c:v>
                </c:pt>
                <c:pt idx="12">
                  <c:v>3.1799283471370359</c:v>
                </c:pt>
                <c:pt idx="13">
                  <c:v>4.2378384689221775</c:v>
                </c:pt>
                <c:pt idx="14">
                  <c:v>5.7610844646553687</c:v>
                </c:pt>
                <c:pt idx="15">
                  <c:v>4.0999999999999996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363776"/>
        <c:axId val="44147264"/>
      </c:lineChart>
      <c:catAx>
        <c:axId val="52363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c:spPr>
        <c:txPr>
          <a:bodyPr rot="-5400000" vert="horz"/>
          <a:lstStyle/>
          <a:p>
            <a:pPr>
              <a:defRPr lang="en-US" sz="1400"/>
            </a:pPr>
            <a:endParaRPr lang="es-PY"/>
          </a:p>
        </c:txPr>
        <c:crossAx val="44147264"/>
        <c:crosses val="autoZero"/>
        <c:auto val="1"/>
        <c:lblAlgn val="ctr"/>
        <c:lblOffset val="100"/>
        <c:tickLblSkip val="1"/>
        <c:noMultiLvlLbl val="0"/>
      </c:catAx>
      <c:valAx>
        <c:axId val="44147264"/>
        <c:scaling>
          <c:orientation val="minMax"/>
          <c:max val="20"/>
          <c:min val="-10"/>
        </c:scaling>
        <c:delete val="0"/>
        <c:axPos val="l"/>
        <c:title>
          <c:tx>
            <c:rich>
              <a:bodyPr/>
              <a:lstStyle/>
              <a:p>
                <a:pPr>
                  <a:defRPr lang="es-ES_tradnl" sz="18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s-ES_tradnl" dirty="0"/>
                  <a:t>%</a:t>
                </a:r>
              </a:p>
            </c:rich>
          </c:tx>
          <c:layout>
            <c:manualLayout>
              <c:xMode val="edge"/>
              <c:yMode val="edge"/>
              <c:x val="0"/>
              <c:y val="0.4498342576743144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lang="en-US" sz="1200"/>
            </a:pPr>
            <a:endParaRPr lang="es-PY"/>
          </a:p>
        </c:txPr>
        <c:crossAx val="52363776"/>
        <c:crosses val="autoZero"/>
        <c:crossBetween val="between"/>
      </c:valAx>
    </c:plotArea>
    <c:legend>
      <c:legendPos val="b"/>
      <c:legendEntry>
        <c:idx val="2"/>
        <c:txPr>
          <a:bodyPr/>
          <a:lstStyle/>
          <a:p>
            <a:pPr>
              <a:defRPr lang="en-US"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pPr>
            <a:endParaRPr lang="es-PY"/>
          </a:p>
        </c:txPr>
      </c:legendEntry>
      <c:layout>
        <c:manualLayout>
          <c:xMode val="edge"/>
          <c:yMode val="edge"/>
          <c:x val="0"/>
          <c:y val="0.86237530565090004"/>
          <c:w val="0.81791611298989075"/>
          <c:h val="9.9394442688157822E-2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lang="en-US" sz="1400" b="1">
              <a:solidFill>
                <a:schemeClr val="tx1"/>
              </a:solidFill>
              <a:latin typeface="Arial" pitchFamily="34" charset="0"/>
              <a:cs typeface="Arial" pitchFamily="34" charset="0"/>
            </a:defRPr>
          </a:pPr>
          <a:endParaRPr lang="es-PY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PY" dirty="0" smtClean="0"/>
              <a:t>Margen del Productor (US$/Ha)</a:t>
            </a:r>
            <a:endParaRPr lang="es-PY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8.6552323320695998E-2"/>
          <c:y val="8.6951881842604495E-2"/>
          <c:w val="0.77589737046758001"/>
          <c:h val="0.801082775091178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SOJA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Hoja1!$A$2:$A$6</c:f>
              <c:strCache>
                <c:ptCount val="5"/>
                <c:pt idx="0">
                  <c:v>2010/11</c:v>
                </c:pt>
                <c:pt idx="1">
                  <c:v>2011/12</c:v>
                </c:pt>
                <c:pt idx="2">
                  <c:v>2012/13</c:v>
                </c:pt>
                <c:pt idx="3">
                  <c:v>2013/14</c:v>
                </c:pt>
                <c:pt idx="4">
                  <c:v>2014/15*</c:v>
                </c:pt>
              </c:strCache>
            </c:strRef>
          </c:cat>
          <c:val>
            <c:numRef>
              <c:f>Hoja1!$B$2:$B$6</c:f>
              <c:numCache>
                <c:formatCode>0</c:formatCode>
                <c:ptCount val="5"/>
                <c:pt idx="0">
                  <c:v>799.63800000000003</c:v>
                </c:pt>
                <c:pt idx="1">
                  <c:v>-4.3419999999999845</c:v>
                </c:pt>
                <c:pt idx="2">
                  <c:v>747.87599999999998</c:v>
                </c:pt>
                <c:pt idx="3">
                  <c:v>639.75900000000001</c:v>
                </c:pt>
                <c:pt idx="4">
                  <c:v>207.7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MAÍZ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1.08024691358025E-2"/>
                  <c:y val="-2.80603266089449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345679012345699E-2"/>
                  <c:y val="-2.806032660894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4320987654321E-2"/>
                  <c:y val="2.80603266089443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6.172839506172729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Hoja1!$A$2:$A$6</c:f>
              <c:strCache>
                <c:ptCount val="5"/>
                <c:pt idx="0">
                  <c:v>2010/11</c:v>
                </c:pt>
                <c:pt idx="1">
                  <c:v>2011/12</c:v>
                </c:pt>
                <c:pt idx="2">
                  <c:v>2012/13</c:v>
                </c:pt>
                <c:pt idx="3">
                  <c:v>2013/14</c:v>
                </c:pt>
                <c:pt idx="4">
                  <c:v>2014/15*</c:v>
                </c:pt>
              </c:strCache>
            </c:strRef>
          </c:cat>
          <c:val>
            <c:numRef>
              <c:f>Hoja1!$C$2:$C$6</c:f>
              <c:numCache>
                <c:formatCode>0</c:formatCode>
                <c:ptCount val="5"/>
                <c:pt idx="0">
                  <c:v>499.01333333333332</c:v>
                </c:pt>
                <c:pt idx="1">
                  <c:v>419.89</c:v>
                </c:pt>
                <c:pt idx="2">
                  <c:v>373.39480000000003</c:v>
                </c:pt>
                <c:pt idx="3">
                  <c:v>170</c:v>
                </c:pt>
                <c:pt idx="4">
                  <c:v>38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TRIGO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dLbl>
              <c:idx val="1"/>
              <c:layout>
                <c:manualLayout>
                  <c:x val="2.0061728395061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Hoja1!$A$2:$A$6</c:f>
              <c:strCache>
                <c:ptCount val="5"/>
                <c:pt idx="0">
                  <c:v>2010/11</c:v>
                </c:pt>
                <c:pt idx="1">
                  <c:v>2011/12</c:v>
                </c:pt>
                <c:pt idx="2">
                  <c:v>2012/13</c:v>
                </c:pt>
                <c:pt idx="3">
                  <c:v>2013/14</c:v>
                </c:pt>
                <c:pt idx="4">
                  <c:v>2014/15*</c:v>
                </c:pt>
              </c:strCache>
            </c:strRef>
          </c:cat>
          <c:val>
            <c:numRef>
              <c:f>Hoja1!$D$2:$D$6</c:f>
              <c:numCache>
                <c:formatCode>0</c:formatCode>
                <c:ptCount val="5"/>
                <c:pt idx="0">
                  <c:v>182.92000000000002</c:v>
                </c:pt>
                <c:pt idx="1">
                  <c:v>175.72500000000002</c:v>
                </c:pt>
                <c:pt idx="2">
                  <c:v>-102.80799999999999</c:v>
                </c:pt>
                <c:pt idx="3">
                  <c:v>2.3648000000000025</c:v>
                </c:pt>
                <c:pt idx="4">
                  <c:v>8.3000000000000007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8997376"/>
        <c:axId val="155856256"/>
      </c:barChart>
      <c:catAx>
        <c:axId val="168997376"/>
        <c:scaling>
          <c:orientation val="minMax"/>
        </c:scaling>
        <c:delete val="0"/>
        <c:axPos val="b"/>
        <c:majorTickMark val="out"/>
        <c:minorTickMark val="none"/>
        <c:tickLblPos val="low"/>
        <c:crossAx val="155856256"/>
        <c:crosses val="autoZero"/>
        <c:auto val="1"/>
        <c:lblAlgn val="ctr"/>
        <c:lblOffset val="100"/>
        <c:noMultiLvlLbl val="0"/>
      </c:catAx>
      <c:valAx>
        <c:axId val="155856256"/>
        <c:scaling>
          <c:orientation val="minMax"/>
        </c:scaling>
        <c:delete val="0"/>
        <c:axPos val="l"/>
        <c:numFmt formatCode="0" sourceLinked="1"/>
        <c:majorTickMark val="out"/>
        <c:minorTickMark val="none"/>
        <c:tickLblPos val="nextTo"/>
        <c:crossAx val="1689973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Miles de Ton</c:v>
                </c:pt>
              </c:strCache>
            </c:strRef>
          </c:tx>
          <c:spPr>
            <a:ln w="47625">
              <a:solidFill>
                <a:srgbClr val="00B050"/>
              </a:solidFill>
            </a:ln>
          </c:spPr>
          <c:marker>
            <c:symbol val="none"/>
          </c:marker>
          <c:cat>
            <c:numRef>
              <c:f>Hoja1!$A$2:$A$93</c:f>
              <c:numCache>
                <c:formatCode>mmm\-yy</c:formatCode>
                <c:ptCount val="92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  <c:pt idx="91">
                  <c:v>42217</c:v>
                </c:pt>
              </c:numCache>
            </c:numRef>
          </c:cat>
          <c:val>
            <c:numRef>
              <c:f>Hoja1!$C$2:$C$93</c:f>
              <c:numCache>
                <c:formatCode>#,##0</c:formatCode>
                <c:ptCount val="92"/>
                <c:pt idx="0">
                  <c:v>7532.9152180000001</c:v>
                </c:pt>
                <c:pt idx="1">
                  <c:v>7748.8289320000003</c:v>
                </c:pt>
                <c:pt idx="2">
                  <c:v>7944.5888269999996</c:v>
                </c:pt>
                <c:pt idx="3">
                  <c:v>8038.6750410000004</c:v>
                </c:pt>
                <c:pt idx="4">
                  <c:v>8253.8886020000009</c:v>
                </c:pt>
                <c:pt idx="5">
                  <c:v>8392.2489380000006</c:v>
                </c:pt>
                <c:pt idx="6">
                  <c:v>8537.3159500000002</c:v>
                </c:pt>
                <c:pt idx="7">
                  <c:v>8146.2551279999998</c:v>
                </c:pt>
                <c:pt idx="8">
                  <c:v>7980.467396</c:v>
                </c:pt>
                <c:pt idx="9">
                  <c:v>7663.2632229999999</c:v>
                </c:pt>
                <c:pt idx="10">
                  <c:v>7465.8349369999996</c:v>
                </c:pt>
                <c:pt idx="11">
                  <c:v>7345.988241</c:v>
                </c:pt>
                <c:pt idx="12">
                  <c:v>7363.4177300000001</c:v>
                </c:pt>
                <c:pt idx="13">
                  <c:v>7582.8940540000003</c:v>
                </c:pt>
                <c:pt idx="14">
                  <c:v>7668.6633510000001</c:v>
                </c:pt>
                <c:pt idx="15">
                  <c:v>7551.8300849999996</c:v>
                </c:pt>
                <c:pt idx="16">
                  <c:v>7246.3873199999998</c:v>
                </c:pt>
                <c:pt idx="17">
                  <c:v>7058.2452499999999</c:v>
                </c:pt>
                <c:pt idx="18">
                  <c:v>6836.3777220000002</c:v>
                </c:pt>
                <c:pt idx="19">
                  <c:v>6781.3603329999996</c:v>
                </c:pt>
                <c:pt idx="20">
                  <c:v>6594.6459109999996</c:v>
                </c:pt>
                <c:pt idx="21">
                  <c:v>6692.5368829999998</c:v>
                </c:pt>
                <c:pt idx="22">
                  <c:v>6549.9349910000001</c:v>
                </c:pt>
                <c:pt idx="23">
                  <c:v>6327.7964949999996</c:v>
                </c:pt>
                <c:pt idx="24">
                  <c:v>6255.5766379999995</c:v>
                </c:pt>
                <c:pt idx="25">
                  <c:v>6358.6147959999998</c:v>
                </c:pt>
                <c:pt idx="26">
                  <c:v>6528.3406109999996</c:v>
                </c:pt>
                <c:pt idx="27">
                  <c:v>6768.1627660000004</c:v>
                </c:pt>
                <c:pt idx="28">
                  <c:v>7118.448144</c:v>
                </c:pt>
                <c:pt idx="29">
                  <c:v>7281.3832519999996</c:v>
                </c:pt>
                <c:pt idx="30">
                  <c:v>7463.767159</c:v>
                </c:pt>
                <c:pt idx="31">
                  <c:v>7705.2735430000002</c:v>
                </c:pt>
                <c:pt idx="32">
                  <c:v>7867.7559549999996</c:v>
                </c:pt>
                <c:pt idx="33">
                  <c:v>7921.9308410000003</c:v>
                </c:pt>
                <c:pt idx="34">
                  <c:v>8192.2287199999992</c:v>
                </c:pt>
                <c:pt idx="35">
                  <c:v>8532.4604710000003</c:v>
                </c:pt>
                <c:pt idx="36">
                  <c:v>8507.0148430000008</c:v>
                </c:pt>
                <c:pt idx="37">
                  <c:v>8179.493031</c:v>
                </c:pt>
                <c:pt idx="38">
                  <c:v>8018.7925290000003</c:v>
                </c:pt>
                <c:pt idx="39">
                  <c:v>7956.7848000000004</c:v>
                </c:pt>
                <c:pt idx="40">
                  <c:v>7935.0824540000003</c:v>
                </c:pt>
                <c:pt idx="41">
                  <c:v>7824.2415469999996</c:v>
                </c:pt>
                <c:pt idx="42">
                  <c:v>7934.2001360000004</c:v>
                </c:pt>
                <c:pt idx="43">
                  <c:v>8060.8348880000003</c:v>
                </c:pt>
                <c:pt idx="44">
                  <c:v>8296.0636020000002</c:v>
                </c:pt>
                <c:pt idx="45">
                  <c:v>8523.2843329999996</c:v>
                </c:pt>
                <c:pt idx="46">
                  <c:v>8718.6829230000003</c:v>
                </c:pt>
                <c:pt idx="47">
                  <c:v>8635.3471109999991</c:v>
                </c:pt>
                <c:pt idx="48">
                  <c:v>8829.2742519999993</c:v>
                </c:pt>
                <c:pt idx="49">
                  <c:v>8854.7211079999997</c:v>
                </c:pt>
                <c:pt idx="50">
                  <c:v>8730.5869679999996</c:v>
                </c:pt>
                <c:pt idx="51">
                  <c:v>8569.8002460000007</c:v>
                </c:pt>
                <c:pt idx="52">
                  <c:v>8461.9627359999995</c:v>
                </c:pt>
                <c:pt idx="53">
                  <c:v>8412.5826450000004</c:v>
                </c:pt>
                <c:pt idx="54">
                  <c:v>8302.5597130000006</c:v>
                </c:pt>
                <c:pt idx="55">
                  <c:v>7999.8136750000003</c:v>
                </c:pt>
                <c:pt idx="56">
                  <c:v>7815.6658269999998</c:v>
                </c:pt>
                <c:pt idx="57">
                  <c:v>7800.2888139999995</c:v>
                </c:pt>
                <c:pt idx="58">
                  <c:v>7728.497531</c:v>
                </c:pt>
                <c:pt idx="59">
                  <c:v>7776.249178</c:v>
                </c:pt>
                <c:pt idx="60">
                  <c:v>7930.7229639999996</c:v>
                </c:pt>
                <c:pt idx="61">
                  <c:v>8219.5735280000008</c:v>
                </c:pt>
                <c:pt idx="62">
                  <c:v>8473.5378980000005</c:v>
                </c:pt>
                <c:pt idx="63">
                  <c:v>8891.8311580000009</c:v>
                </c:pt>
                <c:pt idx="64">
                  <c:v>9315.322064</c:v>
                </c:pt>
                <c:pt idx="65">
                  <c:v>9858.5406210000001</c:v>
                </c:pt>
                <c:pt idx="66">
                  <c:v>10210.493166</c:v>
                </c:pt>
                <c:pt idx="67">
                  <c:v>10796.924313</c:v>
                </c:pt>
                <c:pt idx="68">
                  <c:v>10991.145350999999</c:v>
                </c:pt>
                <c:pt idx="69">
                  <c:v>11053.985492</c:v>
                </c:pt>
                <c:pt idx="70">
                  <c:v>11010.790191</c:v>
                </c:pt>
                <c:pt idx="71">
                  <c:v>10867.762997</c:v>
                </c:pt>
                <c:pt idx="72">
                  <c:v>10932.279102</c:v>
                </c:pt>
                <c:pt idx="73">
                  <c:v>11258.569917999999</c:v>
                </c:pt>
                <c:pt idx="74">
                  <c:v>11472.469926</c:v>
                </c:pt>
                <c:pt idx="75">
                  <c:v>11842.510579</c:v>
                </c:pt>
                <c:pt idx="76">
                  <c:v>11813.644779</c:v>
                </c:pt>
                <c:pt idx="77">
                  <c:v>11594.454304000001</c:v>
                </c:pt>
                <c:pt idx="78">
                  <c:v>11252.696097</c:v>
                </c:pt>
                <c:pt idx="79">
                  <c:v>10861.563586</c:v>
                </c:pt>
                <c:pt idx="80">
                  <c:v>10882.80097</c:v>
                </c:pt>
                <c:pt idx="81">
                  <c:v>10803.535706000001</c:v>
                </c:pt>
                <c:pt idx="82">
                  <c:v>10652.45982</c:v>
                </c:pt>
                <c:pt idx="83">
                  <c:v>10589.642567999999</c:v>
                </c:pt>
                <c:pt idx="84">
                  <c:v>10871.799582</c:v>
                </c:pt>
                <c:pt idx="85">
                  <c:v>10934.459034</c:v>
                </c:pt>
                <c:pt idx="86">
                  <c:v>11032.582501999999</c:v>
                </c:pt>
                <c:pt idx="87">
                  <c:v>10470.738232</c:v>
                </c:pt>
                <c:pt idx="88">
                  <c:v>10239.448855000001</c:v>
                </c:pt>
                <c:pt idx="89">
                  <c:v>10434.585257999999</c:v>
                </c:pt>
                <c:pt idx="90">
                  <c:v>10896.620999999999</c:v>
                </c:pt>
                <c:pt idx="91">
                  <c:v>10551.189190999999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66912"/>
        <c:axId val="155856832"/>
      </c:lineChar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Millones de US$ (eje der)</c:v>
                </c:pt>
              </c:strCache>
            </c:strRef>
          </c:tx>
          <c:spPr>
            <a:ln w="47625">
              <a:solidFill>
                <a:srgbClr val="002060"/>
              </a:solidFill>
            </a:ln>
          </c:spPr>
          <c:marker>
            <c:symbol val="none"/>
          </c:marker>
          <c:cat>
            <c:numRef>
              <c:f>Hoja1!$A$2:$A$93</c:f>
              <c:numCache>
                <c:formatCode>mmm\-yy</c:formatCode>
                <c:ptCount val="92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  <c:pt idx="91">
                  <c:v>42217</c:v>
                </c:pt>
              </c:numCache>
            </c:numRef>
          </c:cat>
          <c:val>
            <c:numRef>
              <c:f>Hoja1!$B$2:$B$93</c:f>
              <c:numCache>
                <c:formatCode>#,##0</c:formatCode>
                <c:ptCount val="92"/>
                <c:pt idx="0">
                  <c:v>1802.3916529999999</c:v>
                </c:pt>
                <c:pt idx="1">
                  <c:v>1957.7311560000001</c:v>
                </c:pt>
                <c:pt idx="2">
                  <c:v>2123.3316989999998</c:v>
                </c:pt>
                <c:pt idx="3">
                  <c:v>2236.2750590000001</c:v>
                </c:pt>
                <c:pt idx="4">
                  <c:v>2458.4393679999998</c:v>
                </c:pt>
                <c:pt idx="5">
                  <c:v>2672.1656400000002</c:v>
                </c:pt>
                <c:pt idx="6">
                  <c:v>2890.1864660000001</c:v>
                </c:pt>
                <c:pt idx="7">
                  <c:v>2906.197169</c:v>
                </c:pt>
                <c:pt idx="8">
                  <c:v>2978.8403640000001</c:v>
                </c:pt>
                <c:pt idx="9">
                  <c:v>2932.3985899999998</c:v>
                </c:pt>
                <c:pt idx="10">
                  <c:v>2941.3830149999999</c:v>
                </c:pt>
                <c:pt idx="11">
                  <c:v>2924.0148039999999</c:v>
                </c:pt>
                <c:pt idx="12">
                  <c:v>2903.1329169999999</c:v>
                </c:pt>
                <c:pt idx="13">
                  <c:v>2910.6970160000001</c:v>
                </c:pt>
                <c:pt idx="14">
                  <c:v>2897.799896</c:v>
                </c:pt>
                <c:pt idx="15">
                  <c:v>2803.9805710000001</c:v>
                </c:pt>
                <c:pt idx="16">
                  <c:v>2589.0365489999999</c:v>
                </c:pt>
                <c:pt idx="17">
                  <c:v>2408.8880640000002</c:v>
                </c:pt>
                <c:pt idx="18">
                  <c:v>2208.2673690000001</c:v>
                </c:pt>
                <c:pt idx="19">
                  <c:v>2118.8765880000001</c:v>
                </c:pt>
                <c:pt idx="20">
                  <c:v>1983.1794850000001</c:v>
                </c:pt>
                <c:pt idx="21">
                  <c:v>1998.4437479999999</c:v>
                </c:pt>
                <c:pt idx="22">
                  <c:v>1903.0208720000001</c:v>
                </c:pt>
                <c:pt idx="23">
                  <c:v>1822.048753</c:v>
                </c:pt>
                <c:pt idx="24">
                  <c:v>1832.891462</c:v>
                </c:pt>
                <c:pt idx="25">
                  <c:v>1888.269399</c:v>
                </c:pt>
                <c:pt idx="26">
                  <c:v>1943.8590810000001</c:v>
                </c:pt>
                <c:pt idx="27">
                  <c:v>2046.2552310000001</c:v>
                </c:pt>
                <c:pt idx="28">
                  <c:v>2178.9992790000001</c:v>
                </c:pt>
                <c:pt idx="29">
                  <c:v>2248.603674</c:v>
                </c:pt>
                <c:pt idx="30">
                  <c:v>2307.7840649999998</c:v>
                </c:pt>
                <c:pt idx="31">
                  <c:v>2373.5433469999998</c:v>
                </c:pt>
                <c:pt idx="32">
                  <c:v>2435.1495319999999</c:v>
                </c:pt>
                <c:pt idx="33">
                  <c:v>2453.9423069999998</c:v>
                </c:pt>
                <c:pt idx="34">
                  <c:v>2550.6762010000002</c:v>
                </c:pt>
                <c:pt idx="35">
                  <c:v>2661.9868780000002</c:v>
                </c:pt>
                <c:pt idx="36">
                  <c:v>2639.6753290000001</c:v>
                </c:pt>
                <c:pt idx="37">
                  <c:v>2556.5832070000001</c:v>
                </c:pt>
                <c:pt idx="38">
                  <c:v>2587.7437500000001</c:v>
                </c:pt>
                <c:pt idx="39">
                  <c:v>2649.058196</c:v>
                </c:pt>
                <c:pt idx="40">
                  <c:v>2759.397731</c:v>
                </c:pt>
                <c:pt idx="41">
                  <c:v>2815.8964879999999</c:v>
                </c:pt>
                <c:pt idx="42">
                  <c:v>2974.6085859999998</c:v>
                </c:pt>
                <c:pt idx="43">
                  <c:v>3142.2170299999998</c:v>
                </c:pt>
                <c:pt idx="44">
                  <c:v>3303.149825</c:v>
                </c:pt>
                <c:pt idx="45">
                  <c:v>3440.2920490000001</c:v>
                </c:pt>
                <c:pt idx="46">
                  <c:v>3521.013915</c:v>
                </c:pt>
                <c:pt idx="47">
                  <c:v>3528.5279409999998</c:v>
                </c:pt>
                <c:pt idx="48">
                  <c:v>3623.283226</c:v>
                </c:pt>
                <c:pt idx="49">
                  <c:v>3625.2278700000002</c:v>
                </c:pt>
                <c:pt idx="50">
                  <c:v>3547.5980890000001</c:v>
                </c:pt>
                <c:pt idx="51">
                  <c:v>3458.1488060000001</c:v>
                </c:pt>
                <c:pt idx="52">
                  <c:v>3398.846513</c:v>
                </c:pt>
                <c:pt idx="53">
                  <c:v>3360.919934</c:v>
                </c:pt>
                <c:pt idx="54">
                  <c:v>3280.0825129999998</c:v>
                </c:pt>
                <c:pt idx="55">
                  <c:v>3109.6973720000001</c:v>
                </c:pt>
                <c:pt idx="56">
                  <c:v>2993.5368450000001</c:v>
                </c:pt>
                <c:pt idx="57">
                  <c:v>2931.1827010000002</c:v>
                </c:pt>
                <c:pt idx="58">
                  <c:v>2893.5701279999998</c:v>
                </c:pt>
                <c:pt idx="59">
                  <c:v>2877.7761799999998</c:v>
                </c:pt>
                <c:pt idx="60">
                  <c:v>2966.2367509999999</c:v>
                </c:pt>
                <c:pt idx="61">
                  <c:v>3158.0896160000002</c:v>
                </c:pt>
                <c:pt idx="62">
                  <c:v>3350.7652480000002</c:v>
                </c:pt>
                <c:pt idx="63">
                  <c:v>3599.784138</c:v>
                </c:pt>
                <c:pt idx="64">
                  <c:v>3835.085403</c:v>
                </c:pt>
                <c:pt idx="65">
                  <c:v>4099.5365549999997</c:v>
                </c:pt>
                <c:pt idx="66">
                  <c:v>4294.9154470000003</c:v>
                </c:pt>
                <c:pt idx="67">
                  <c:v>4532.5309269999998</c:v>
                </c:pt>
                <c:pt idx="68">
                  <c:v>4574.1807769999996</c:v>
                </c:pt>
                <c:pt idx="69">
                  <c:v>4581.3545819999999</c:v>
                </c:pt>
                <c:pt idx="70">
                  <c:v>4592.9603509999997</c:v>
                </c:pt>
                <c:pt idx="71">
                  <c:v>4552.8501139999998</c:v>
                </c:pt>
                <c:pt idx="72">
                  <c:v>4616.2374760000002</c:v>
                </c:pt>
                <c:pt idx="73">
                  <c:v>4708.4743349999999</c:v>
                </c:pt>
                <c:pt idx="74">
                  <c:v>4773.8294809999998</c:v>
                </c:pt>
                <c:pt idx="75">
                  <c:v>4945.9840770000001</c:v>
                </c:pt>
                <c:pt idx="76">
                  <c:v>4917.5335379999997</c:v>
                </c:pt>
                <c:pt idx="77">
                  <c:v>4841.2863349999998</c:v>
                </c:pt>
                <c:pt idx="78">
                  <c:v>4683.5719849999996</c:v>
                </c:pt>
                <c:pt idx="79">
                  <c:v>4507.981632</c:v>
                </c:pt>
                <c:pt idx="80">
                  <c:v>4498.9986280000003</c:v>
                </c:pt>
                <c:pt idx="81">
                  <c:v>4469.4678370000001</c:v>
                </c:pt>
                <c:pt idx="82">
                  <c:v>4391.6811610000004</c:v>
                </c:pt>
                <c:pt idx="83">
                  <c:v>4357.1611849999999</c:v>
                </c:pt>
                <c:pt idx="84">
                  <c:v>4377.1458519999996</c:v>
                </c:pt>
                <c:pt idx="85">
                  <c:v>4322.8371880000004</c:v>
                </c:pt>
                <c:pt idx="86">
                  <c:v>4243.1837439999999</c:v>
                </c:pt>
                <c:pt idx="87">
                  <c:v>3867.4527589999998</c:v>
                </c:pt>
                <c:pt idx="88">
                  <c:v>3634.9194940000002</c:v>
                </c:pt>
                <c:pt idx="89">
                  <c:v>3515.0280968850211</c:v>
                </c:pt>
                <c:pt idx="90">
                  <c:v>3511.78</c:v>
                </c:pt>
                <c:pt idx="91">
                  <c:v>3422.0759875833523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68960"/>
        <c:axId val="155857408"/>
      </c:lineChart>
      <c:dateAx>
        <c:axId val="16166912"/>
        <c:scaling>
          <c:orientation val="minMax"/>
          <c:min val="40210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55856832"/>
        <c:crosses val="autoZero"/>
        <c:auto val="1"/>
        <c:lblOffset val="100"/>
        <c:baseTimeUnit val="months"/>
        <c:majorUnit val="4"/>
        <c:majorTimeUnit val="months"/>
      </c:dateAx>
      <c:valAx>
        <c:axId val="155856832"/>
        <c:scaling>
          <c:orientation val="minMax"/>
          <c:min val="500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6166912"/>
        <c:crosses val="autoZero"/>
        <c:crossBetween val="between"/>
      </c:valAx>
      <c:valAx>
        <c:axId val="155857408"/>
        <c:scaling>
          <c:orientation val="minMax"/>
          <c:min val="1000"/>
        </c:scaling>
        <c:delete val="0"/>
        <c:axPos val="r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6168960"/>
        <c:crosses val="max"/>
        <c:crossBetween val="between"/>
      </c:valAx>
      <c:dateAx>
        <c:axId val="16168960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one"/>
        <c:crossAx val="155857408"/>
        <c:crosses val="autoZero"/>
        <c:auto val="1"/>
        <c:lblOffset val="100"/>
        <c:baseTimeUnit val="months"/>
      </c:date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s-PY" sz="1600" dirty="0" smtClean="0"/>
              <a:t>Granos de Soja</a:t>
            </a:r>
            <a:endParaRPr lang="es-PY" sz="1600" dirty="0"/>
          </a:p>
        </c:rich>
      </c:tx>
      <c:layout>
        <c:manualLayout>
          <c:xMode val="edge"/>
          <c:yMode val="edge"/>
          <c:x val="0.35179773652930901"/>
          <c:y val="0"/>
        </c:manualLayout>
      </c:layout>
      <c:overlay val="1"/>
    </c:title>
    <c:autoTitleDeleted val="0"/>
    <c:plotArea>
      <c:layout/>
      <c:lineChart>
        <c:grouping val="standar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Mles de Ton</c:v>
                </c:pt>
              </c:strCache>
            </c:strRef>
          </c:tx>
          <c:spPr>
            <a:ln w="44450">
              <a:solidFill>
                <a:schemeClr val="accent4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Hoja1!$A$2:$A$93</c:f>
              <c:numCache>
                <c:formatCode>mmm\-yy</c:formatCode>
                <c:ptCount val="92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  <c:pt idx="91">
                  <c:v>42217</c:v>
                </c:pt>
              </c:numCache>
            </c:numRef>
          </c:cat>
          <c:val>
            <c:numRef>
              <c:f>Hoja1!$C$2:$C$93</c:f>
              <c:numCache>
                <c:formatCode>#,##0</c:formatCode>
                <c:ptCount val="92"/>
                <c:pt idx="0">
                  <c:v>3456.774703</c:v>
                </c:pt>
                <c:pt idx="1">
                  <c:v>3482.7086960000001</c:v>
                </c:pt>
                <c:pt idx="2">
                  <c:v>3555.3584080000001</c:v>
                </c:pt>
                <c:pt idx="3">
                  <c:v>3579.0005470000001</c:v>
                </c:pt>
                <c:pt idx="4">
                  <c:v>3652.508237</c:v>
                </c:pt>
                <c:pt idx="5">
                  <c:v>3723.7805750000002</c:v>
                </c:pt>
                <c:pt idx="6">
                  <c:v>3934.6364629999998</c:v>
                </c:pt>
                <c:pt idx="7">
                  <c:v>4023.3663219999999</c:v>
                </c:pt>
                <c:pt idx="8">
                  <c:v>4046.615272</c:v>
                </c:pt>
                <c:pt idx="9">
                  <c:v>3900.6864059999998</c:v>
                </c:pt>
                <c:pt idx="10">
                  <c:v>3828.8364879999999</c:v>
                </c:pt>
                <c:pt idx="11">
                  <c:v>3689.0127670000002</c:v>
                </c:pt>
                <c:pt idx="12">
                  <c:v>3634.9846950000001</c:v>
                </c:pt>
                <c:pt idx="13">
                  <c:v>3717.264576</c:v>
                </c:pt>
                <c:pt idx="14">
                  <c:v>3693.7036210000001</c:v>
                </c:pt>
                <c:pt idx="15">
                  <c:v>3493.8127279999999</c:v>
                </c:pt>
                <c:pt idx="16">
                  <c:v>3187.471994</c:v>
                </c:pt>
                <c:pt idx="17">
                  <c:v>2905.9014080000002</c:v>
                </c:pt>
                <c:pt idx="18">
                  <c:v>2546.6217780000002</c:v>
                </c:pt>
                <c:pt idx="19">
                  <c:v>2317.2919000000002</c:v>
                </c:pt>
                <c:pt idx="20">
                  <c:v>2170.5596540000001</c:v>
                </c:pt>
                <c:pt idx="21">
                  <c:v>2220.764318</c:v>
                </c:pt>
                <c:pt idx="22">
                  <c:v>2115.6944239999998</c:v>
                </c:pt>
                <c:pt idx="23">
                  <c:v>2115.0443570000002</c:v>
                </c:pt>
                <c:pt idx="24">
                  <c:v>2220.0655280000001</c:v>
                </c:pt>
                <c:pt idx="25">
                  <c:v>2620.2720989999998</c:v>
                </c:pt>
                <c:pt idx="26">
                  <c:v>2979.97129</c:v>
                </c:pt>
                <c:pt idx="27">
                  <c:v>3294.277137</c:v>
                </c:pt>
                <c:pt idx="28">
                  <c:v>3690.8198349999998</c:v>
                </c:pt>
                <c:pt idx="29">
                  <c:v>4045.9801120000002</c:v>
                </c:pt>
                <c:pt idx="30">
                  <c:v>4256.5170719999996</c:v>
                </c:pt>
                <c:pt idx="31">
                  <c:v>4502.6027119999999</c:v>
                </c:pt>
                <c:pt idx="32">
                  <c:v>4656.3096340000002</c:v>
                </c:pt>
                <c:pt idx="33">
                  <c:v>4662.014236</c:v>
                </c:pt>
                <c:pt idx="34">
                  <c:v>4686.1181470000001</c:v>
                </c:pt>
                <c:pt idx="35">
                  <c:v>4658.6076329999996</c:v>
                </c:pt>
                <c:pt idx="36">
                  <c:v>4537.6047449999996</c:v>
                </c:pt>
                <c:pt idx="37">
                  <c:v>4070.612588</c:v>
                </c:pt>
                <c:pt idx="38">
                  <c:v>3894.6519779999999</c:v>
                </c:pt>
                <c:pt idx="39">
                  <c:v>3917.8447959999999</c:v>
                </c:pt>
                <c:pt idx="40">
                  <c:v>3949.1296830000001</c:v>
                </c:pt>
                <c:pt idx="41">
                  <c:v>3865.1257620000001</c:v>
                </c:pt>
                <c:pt idx="42">
                  <c:v>4136.6502270000001</c:v>
                </c:pt>
                <c:pt idx="43">
                  <c:v>4353.051015</c:v>
                </c:pt>
                <c:pt idx="44">
                  <c:v>4547.9727439999997</c:v>
                </c:pt>
                <c:pt idx="45">
                  <c:v>4792.0456249999997</c:v>
                </c:pt>
                <c:pt idx="46">
                  <c:v>4956.757372</c:v>
                </c:pt>
                <c:pt idx="47">
                  <c:v>5093.5893120000001</c:v>
                </c:pt>
                <c:pt idx="48">
                  <c:v>5272.6845990000002</c:v>
                </c:pt>
                <c:pt idx="49">
                  <c:v>5226.4569179999999</c:v>
                </c:pt>
                <c:pt idx="50">
                  <c:v>4976.2234159999998</c:v>
                </c:pt>
                <c:pt idx="51">
                  <c:v>4732.500771</c:v>
                </c:pt>
                <c:pt idx="52">
                  <c:v>4620.2681080000002</c:v>
                </c:pt>
                <c:pt idx="53">
                  <c:v>4528.4079179999999</c:v>
                </c:pt>
                <c:pt idx="54">
                  <c:v>4292.0018650000002</c:v>
                </c:pt>
                <c:pt idx="55">
                  <c:v>3956.0425140000002</c:v>
                </c:pt>
                <c:pt idx="56">
                  <c:v>3726.7129850000001</c:v>
                </c:pt>
                <c:pt idx="57">
                  <c:v>3437.0198270000001</c:v>
                </c:pt>
                <c:pt idx="58">
                  <c:v>3293.9516229999999</c:v>
                </c:pt>
                <c:pt idx="59">
                  <c:v>3161.711057</c:v>
                </c:pt>
                <c:pt idx="60">
                  <c:v>3267.21875</c:v>
                </c:pt>
                <c:pt idx="61">
                  <c:v>3573.5689419999999</c:v>
                </c:pt>
                <c:pt idx="62">
                  <c:v>3875.1947140000002</c:v>
                </c:pt>
                <c:pt idx="63">
                  <c:v>4246.0933690000002</c:v>
                </c:pt>
                <c:pt idx="64">
                  <c:v>4477.1750549999997</c:v>
                </c:pt>
                <c:pt idx="65">
                  <c:v>4882.8414720000001</c:v>
                </c:pt>
                <c:pt idx="66">
                  <c:v>5083.0010659999998</c:v>
                </c:pt>
                <c:pt idx="67">
                  <c:v>5210.7739389999997</c:v>
                </c:pt>
                <c:pt idx="68">
                  <c:v>5150.4907720000001</c:v>
                </c:pt>
                <c:pt idx="69">
                  <c:v>5166.0433370000001</c:v>
                </c:pt>
                <c:pt idx="70">
                  <c:v>5085.0356119999997</c:v>
                </c:pt>
                <c:pt idx="71">
                  <c:v>5081.9958820000002</c:v>
                </c:pt>
                <c:pt idx="72">
                  <c:v>5280.0673969999998</c:v>
                </c:pt>
                <c:pt idx="73">
                  <c:v>5518.0902109999997</c:v>
                </c:pt>
                <c:pt idx="74">
                  <c:v>5659.3850460000003</c:v>
                </c:pt>
                <c:pt idx="75">
                  <c:v>5778.24737</c:v>
                </c:pt>
                <c:pt idx="76">
                  <c:v>5784.204745</c:v>
                </c:pt>
                <c:pt idx="77">
                  <c:v>5539.9979089999997</c:v>
                </c:pt>
                <c:pt idx="78">
                  <c:v>5149.2047789999997</c:v>
                </c:pt>
                <c:pt idx="79">
                  <c:v>4991.5539200000003</c:v>
                </c:pt>
                <c:pt idx="80">
                  <c:v>4923.6511419999997</c:v>
                </c:pt>
                <c:pt idx="81">
                  <c:v>4849.6760569999997</c:v>
                </c:pt>
                <c:pt idx="82">
                  <c:v>4839.2496840000003</c:v>
                </c:pt>
                <c:pt idx="83">
                  <c:v>4844.3783739999999</c:v>
                </c:pt>
                <c:pt idx="84">
                  <c:v>5053.6424260000003</c:v>
                </c:pt>
                <c:pt idx="85">
                  <c:v>5140.5327049999996</c:v>
                </c:pt>
                <c:pt idx="86">
                  <c:v>5163.4963289999996</c:v>
                </c:pt>
                <c:pt idx="87">
                  <c:v>4758.20892</c:v>
                </c:pt>
                <c:pt idx="88">
                  <c:v>4420.883409</c:v>
                </c:pt>
                <c:pt idx="89">
                  <c:v>4359.8195919999998</c:v>
                </c:pt>
                <c:pt idx="90">
                  <c:v>4361.8209999999999</c:v>
                </c:pt>
                <c:pt idx="91">
                  <c:v>4364.6780010000002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69472"/>
        <c:axId val="155859136"/>
      </c:lineChar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Milones de US$ (eje der)</c:v>
                </c:pt>
              </c:strCache>
            </c:strRef>
          </c:tx>
          <c:spPr>
            <a:ln w="44450">
              <a:solidFill>
                <a:srgbClr val="00B050"/>
              </a:solidFill>
            </a:ln>
          </c:spPr>
          <c:marker>
            <c:symbol val="none"/>
          </c:marker>
          <c:cat>
            <c:numRef>
              <c:f>Hoja1!$A$2:$A$93</c:f>
              <c:numCache>
                <c:formatCode>mmm\-yy</c:formatCode>
                <c:ptCount val="92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  <c:pt idx="91">
                  <c:v>42217</c:v>
                </c:pt>
              </c:numCache>
            </c:numRef>
          </c:cat>
          <c:val>
            <c:numRef>
              <c:f>Hoja1!$B$2:$B$93</c:f>
              <c:numCache>
                <c:formatCode>#,##0</c:formatCode>
                <c:ptCount val="92"/>
                <c:pt idx="0">
                  <c:v>858.53081299999997</c:v>
                </c:pt>
                <c:pt idx="1">
                  <c:v>894.75482199999999</c:v>
                </c:pt>
                <c:pt idx="2">
                  <c:v>978.35105499999997</c:v>
                </c:pt>
                <c:pt idx="3">
                  <c:v>1038.037321</c:v>
                </c:pt>
                <c:pt idx="4">
                  <c:v>1142.97163</c:v>
                </c:pt>
                <c:pt idx="5">
                  <c:v>1258.799677</c:v>
                </c:pt>
                <c:pt idx="6">
                  <c:v>1404.163301</c:v>
                </c:pt>
                <c:pt idx="7">
                  <c:v>1488.3041459999999</c:v>
                </c:pt>
                <c:pt idx="8">
                  <c:v>1540.795899</c:v>
                </c:pt>
                <c:pt idx="9">
                  <c:v>1510.1343690000001</c:v>
                </c:pt>
                <c:pt idx="10">
                  <c:v>1504.701945</c:v>
                </c:pt>
                <c:pt idx="11">
                  <c:v>1463.729965</c:v>
                </c:pt>
                <c:pt idx="12">
                  <c:v>1453.5752829999999</c:v>
                </c:pt>
                <c:pt idx="13">
                  <c:v>1493.1260589999999</c:v>
                </c:pt>
                <c:pt idx="14">
                  <c:v>1471.110504</c:v>
                </c:pt>
                <c:pt idx="15">
                  <c:v>1401.117475</c:v>
                </c:pt>
                <c:pt idx="16">
                  <c:v>1268.7012</c:v>
                </c:pt>
                <c:pt idx="17">
                  <c:v>1137.2974240000001</c:v>
                </c:pt>
                <c:pt idx="18">
                  <c:v>977.70080499999995</c:v>
                </c:pt>
                <c:pt idx="19">
                  <c:v>872.50080500000001</c:v>
                </c:pt>
                <c:pt idx="20">
                  <c:v>798.30640100000005</c:v>
                </c:pt>
                <c:pt idx="21">
                  <c:v>814.64009699999997</c:v>
                </c:pt>
                <c:pt idx="22">
                  <c:v>771.36998900000003</c:v>
                </c:pt>
                <c:pt idx="23">
                  <c:v>769.63187900000003</c:v>
                </c:pt>
                <c:pt idx="24">
                  <c:v>807.28653799999995</c:v>
                </c:pt>
                <c:pt idx="25">
                  <c:v>927.34971800000005</c:v>
                </c:pt>
                <c:pt idx="26">
                  <c:v>1050.242722</c:v>
                </c:pt>
                <c:pt idx="27">
                  <c:v>1149.314629</c:v>
                </c:pt>
                <c:pt idx="28">
                  <c:v>1275.2289089999999</c:v>
                </c:pt>
                <c:pt idx="29">
                  <c:v>1380.4945170000001</c:v>
                </c:pt>
                <c:pt idx="30">
                  <c:v>1443.1878529999999</c:v>
                </c:pt>
                <c:pt idx="31">
                  <c:v>1526.1993970000001</c:v>
                </c:pt>
                <c:pt idx="32">
                  <c:v>1583.178645</c:v>
                </c:pt>
                <c:pt idx="33">
                  <c:v>1582.227414</c:v>
                </c:pt>
                <c:pt idx="34">
                  <c:v>1591.6659199999999</c:v>
                </c:pt>
                <c:pt idx="35">
                  <c:v>1581.4361759999999</c:v>
                </c:pt>
                <c:pt idx="36">
                  <c:v>1535.3985070000001</c:v>
                </c:pt>
                <c:pt idx="37">
                  <c:v>1399.6173220000001</c:v>
                </c:pt>
                <c:pt idx="38">
                  <c:v>1403.3476860000001</c:v>
                </c:pt>
                <c:pt idx="39">
                  <c:v>1487.5528730000001</c:v>
                </c:pt>
                <c:pt idx="40">
                  <c:v>1579.6384270000001</c:v>
                </c:pt>
                <c:pt idx="41">
                  <c:v>1617.040833</c:v>
                </c:pt>
                <c:pt idx="42">
                  <c:v>1781.9861100000001</c:v>
                </c:pt>
                <c:pt idx="43">
                  <c:v>1915.761532</c:v>
                </c:pt>
                <c:pt idx="44">
                  <c:v>2024.3704749999999</c:v>
                </c:pt>
                <c:pt idx="45">
                  <c:v>2149.6593539999999</c:v>
                </c:pt>
                <c:pt idx="46">
                  <c:v>2228.0136050000001</c:v>
                </c:pt>
                <c:pt idx="47">
                  <c:v>2286.4402319999999</c:v>
                </c:pt>
                <c:pt idx="48">
                  <c:v>2369.1929070000001</c:v>
                </c:pt>
                <c:pt idx="49">
                  <c:v>2364.299121</c:v>
                </c:pt>
                <c:pt idx="50">
                  <c:v>2270.9535340000002</c:v>
                </c:pt>
                <c:pt idx="51">
                  <c:v>2173.8697269999998</c:v>
                </c:pt>
                <c:pt idx="52">
                  <c:v>2147.2171870000002</c:v>
                </c:pt>
                <c:pt idx="53">
                  <c:v>2118.4153510000001</c:v>
                </c:pt>
                <c:pt idx="54">
                  <c:v>2036.9259689999999</c:v>
                </c:pt>
                <c:pt idx="55">
                  <c:v>1901.8005680000001</c:v>
                </c:pt>
                <c:pt idx="56">
                  <c:v>1813.0228520000001</c:v>
                </c:pt>
                <c:pt idx="57">
                  <c:v>1682.4209960000001</c:v>
                </c:pt>
                <c:pt idx="58">
                  <c:v>1632.620619</c:v>
                </c:pt>
                <c:pt idx="59">
                  <c:v>1577.2631940000001</c:v>
                </c:pt>
                <c:pt idx="60">
                  <c:v>1645.1655880000001</c:v>
                </c:pt>
                <c:pt idx="61">
                  <c:v>1804.7142349999999</c:v>
                </c:pt>
                <c:pt idx="62">
                  <c:v>1973.529685</c:v>
                </c:pt>
                <c:pt idx="63">
                  <c:v>2166.8510390000001</c:v>
                </c:pt>
                <c:pt idx="64">
                  <c:v>2275.3124379999999</c:v>
                </c:pt>
                <c:pt idx="65">
                  <c:v>2452.5373890000001</c:v>
                </c:pt>
                <c:pt idx="66">
                  <c:v>2539.6220640000001</c:v>
                </c:pt>
                <c:pt idx="67">
                  <c:v>2597.86852</c:v>
                </c:pt>
                <c:pt idx="68">
                  <c:v>2557.7462230000001</c:v>
                </c:pt>
                <c:pt idx="69">
                  <c:v>2562.1080900000002</c:v>
                </c:pt>
                <c:pt idx="70">
                  <c:v>2511.4197549999999</c:v>
                </c:pt>
                <c:pt idx="71">
                  <c:v>2509.1037849999998</c:v>
                </c:pt>
                <c:pt idx="72">
                  <c:v>2578.6570590000001</c:v>
                </c:pt>
                <c:pt idx="73">
                  <c:v>2659.4992390000002</c:v>
                </c:pt>
                <c:pt idx="74">
                  <c:v>2708.2143599999999</c:v>
                </c:pt>
                <c:pt idx="75">
                  <c:v>2763.1885339999999</c:v>
                </c:pt>
                <c:pt idx="76">
                  <c:v>2770.730826</c:v>
                </c:pt>
                <c:pt idx="77">
                  <c:v>2666.5428459999998</c:v>
                </c:pt>
                <c:pt idx="78">
                  <c:v>2468.154106</c:v>
                </c:pt>
                <c:pt idx="79">
                  <c:v>2383.8875969999999</c:v>
                </c:pt>
                <c:pt idx="80">
                  <c:v>2346.925295</c:v>
                </c:pt>
                <c:pt idx="81">
                  <c:v>2309.9199269999999</c:v>
                </c:pt>
                <c:pt idx="82">
                  <c:v>2304.144362</c:v>
                </c:pt>
                <c:pt idx="83">
                  <c:v>2305.069915</c:v>
                </c:pt>
                <c:pt idx="84">
                  <c:v>2331.2679320000002</c:v>
                </c:pt>
                <c:pt idx="85">
                  <c:v>2281.5168520000002</c:v>
                </c:pt>
                <c:pt idx="86">
                  <c:v>2182.4299030000002</c:v>
                </c:pt>
                <c:pt idx="87">
                  <c:v>1911.233804</c:v>
                </c:pt>
                <c:pt idx="88">
                  <c:v>1676.4206810000001</c:v>
                </c:pt>
                <c:pt idx="89">
                  <c:v>1574.6912272732152</c:v>
                </c:pt>
                <c:pt idx="90">
                  <c:v>1553.3</c:v>
                </c:pt>
                <c:pt idx="91">
                  <c:v>1530.1768818422952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097792"/>
        <c:axId val="155859712"/>
      </c:lineChart>
      <c:dateAx>
        <c:axId val="16169472"/>
        <c:scaling>
          <c:orientation val="minMax"/>
          <c:min val="40299"/>
        </c:scaling>
        <c:delete val="1"/>
        <c:axPos val="b"/>
        <c:numFmt formatCode="mmm\-yy" sourceLinked="1"/>
        <c:majorTickMark val="out"/>
        <c:minorTickMark val="none"/>
        <c:tickLblPos val="none"/>
        <c:crossAx val="155859136"/>
        <c:crosses val="autoZero"/>
        <c:auto val="1"/>
        <c:lblOffset val="100"/>
        <c:baseTimeUnit val="months"/>
        <c:majorUnit val="3"/>
        <c:majorTimeUnit val="months"/>
      </c:dateAx>
      <c:valAx>
        <c:axId val="155859136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6169472"/>
        <c:crosses val="autoZero"/>
        <c:crossBetween val="between"/>
      </c:valAx>
      <c:valAx>
        <c:axId val="155859712"/>
        <c:scaling>
          <c:orientation val="minMax"/>
        </c:scaling>
        <c:delete val="0"/>
        <c:axPos val="r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44097792"/>
        <c:crosses val="max"/>
        <c:crossBetween val="between"/>
      </c:valAx>
      <c:dateAx>
        <c:axId val="144097792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one"/>
        <c:crossAx val="155859712"/>
        <c:crosses val="autoZero"/>
        <c:auto val="1"/>
        <c:lblOffset val="100"/>
        <c:baseTimeUnit val="months"/>
      </c:dateAx>
    </c:plotArea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PY" dirty="0" smtClean="0"/>
              <a:t>Harina de Soja</a:t>
            </a:r>
            <a:endParaRPr lang="es-PY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45148512685914"/>
          <c:y val="0.105609326676064"/>
          <c:w val="0.69978652668416597"/>
          <c:h val="0.41715808118565301"/>
        </c:manualLayout>
      </c:layout>
      <c:lineChart>
        <c:grouping val="standar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Miles de Ton</c:v>
                </c:pt>
              </c:strCache>
            </c:strRef>
          </c:tx>
          <c:spPr>
            <a:ln w="44450">
              <a:solidFill>
                <a:schemeClr val="accent4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Hoja1!$A$2:$A$93</c:f>
              <c:numCache>
                <c:formatCode>mmm\-yy</c:formatCode>
                <c:ptCount val="92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  <c:pt idx="91">
                  <c:v>42217</c:v>
                </c:pt>
              </c:numCache>
            </c:numRef>
          </c:cat>
          <c:val>
            <c:numRef>
              <c:f>Hoja1!$C$2:$C$93</c:f>
              <c:numCache>
                <c:formatCode>#,##0</c:formatCode>
                <c:ptCount val="92"/>
                <c:pt idx="0">
                  <c:v>1337.4502359999999</c:v>
                </c:pt>
                <c:pt idx="1">
                  <c:v>1438.417923</c:v>
                </c:pt>
                <c:pt idx="2">
                  <c:v>1511.396694</c:v>
                </c:pt>
                <c:pt idx="3">
                  <c:v>1574.8015479999999</c:v>
                </c:pt>
                <c:pt idx="4">
                  <c:v>1649.843132</c:v>
                </c:pt>
                <c:pt idx="5">
                  <c:v>1759.301369</c:v>
                </c:pt>
                <c:pt idx="6">
                  <c:v>1812.1549480000001</c:v>
                </c:pt>
                <c:pt idx="7">
                  <c:v>1613.261927</c:v>
                </c:pt>
                <c:pt idx="8">
                  <c:v>1536.7283199999999</c:v>
                </c:pt>
                <c:pt idx="9">
                  <c:v>1544.7800589999999</c:v>
                </c:pt>
                <c:pt idx="10">
                  <c:v>1455.579788</c:v>
                </c:pt>
                <c:pt idx="11">
                  <c:v>1488.667111</c:v>
                </c:pt>
                <c:pt idx="12">
                  <c:v>1480.19328</c:v>
                </c:pt>
                <c:pt idx="13">
                  <c:v>1466.3974900000001</c:v>
                </c:pt>
                <c:pt idx="14">
                  <c:v>1541.3712089999999</c:v>
                </c:pt>
                <c:pt idx="15">
                  <c:v>1496.763068</c:v>
                </c:pt>
                <c:pt idx="16">
                  <c:v>1415.420216</c:v>
                </c:pt>
                <c:pt idx="17">
                  <c:v>1300.2437090000001</c:v>
                </c:pt>
                <c:pt idx="18">
                  <c:v>1280.3091340000001</c:v>
                </c:pt>
                <c:pt idx="19">
                  <c:v>1251.043938</c:v>
                </c:pt>
                <c:pt idx="20">
                  <c:v>1166.678989</c:v>
                </c:pt>
                <c:pt idx="21">
                  <c:v>1135.357137</c:v>
                </c:pt>
                <c:pt idx="22">
                  <c:v>1126.9086319999999</c:v>
                </c:pt>
                <c:pt idx="23">
                  <c:v>1034.4431159999999</c:v>
                </c:pt>
                <c:pt idx="24">
                  <c:v>1005.818426</c:v>
                </c:pt>
                <c:pt idx="25">
                  <c:v>952.64905899999997</c:v>
                </c:pt>
                <c:pt idx="26">
                  <c:v>850.15486899999996</c:v>
                </c:pt>
                <c:pt idx="27">
                  <c:v>867.53527199999996</c:v>
                </c:pt>
                <c:pt idx="28">
                  <c:v>907.87787200000002</c:v>
                </c:pt>
                <c:pt idx="29">
                  <c:v>941.43641400000001</c:v>
                </c:pt>
                <c:pt idx="30">
                  <c:v>950.17212400000005</c:v>
                </c:pt>
                <c:pt idx="31">
                  <c:v>924.07097799999997</c:v>
                </c:pt>
                <c:pt idx="32">
                  <c:v>945.04162199999996</c:v>
                </c:pt>
                <c:pt idx="33">
                  <c:v>941.79756799999996</c:v>
                </c:pt>
                <c:pt idx="34">
                  <c:v>950.62353099999996</c:v>
                </c:pt>
                <c:pt idx="35">
                  <c:v>1004.097097</c:v>
                </c:pt>
                <c:pt idx="36">
                  <c:v>979.60705199999995</c:v>
                </c:pt>
                <c:pt idx="37">
                  <c:v>1028.7297619999999</c:v>
                </c:pt>
                <c:pt idx="38">
                  <c:v>1057.1642489999999</c:v>
                </c:pt>
                <c:pt idx="39">
                  <c:v>1024.5672569999999</c:v>
                </c:pt>
                <c:pt idx="40">
                  <c:v>1016.734706</c:v>
                </c:pt>
                <c:pt idx="41">
                  <c:v>995.61643700000002</c:v>
                </c:pt>
                <c:pt idx="42">
                  <c:v>986.99450999999999</c:v>
                </c:pt>
                <c:pt idx="43">
                  <c:v>1013.055012</c:v>
                </c:pt>
                <c:pt idx="44">
                  <c:v>1035.115689</c:v>
                </c:pt>
                <c:pt idx="45">
                  <c:v>1014.386502</c:v>
                </c:pt>
                <c:pt idx="46">
                  <c:v>977.59672599999999</c:v>
                </c:pt>
                <c:pt idx="47">
                  <c:v>985.524674</c:v>
                </c:pt>
                <c:pt idx="48">
                  <c:v>1037.8809659999999</c:v>
                </c:pt>
                <c:pt idx="49">
                  <c:v>1008.700837</c:v>
                </c:pt>
                <c:pt idx="50">
                  <c:v>955.19857400000001</c:v>
                </c:pt>
                <c:pt idx="51">
                  <c:v>958.61285899999996</c:v>
                </c:pt>
                <c:pt idx="52">
                  <c:v>930.85381199999995</c:v>
                </c:pt>
                <c:pt idx="53">
                  <c:v>891.51659700000005</c:v>
                </c:pt>
                <c:pt idx="54">
                  <c:v>829.68822499999999</c:v>
                </c:pt>
                <c:pt idx="55">
                  <c:v>756.03125699999998</c:v>
                </c:pt>
                <c:pt idx="56">
                  <c:v>665.66315599999996</c:v>
                </c:pt>
                <c:pt idx="57">
                  <c:v>620.80944899999997</c:v>
                </c:pt>
                <c:pt idx="58">
                  <c:v>559.32207400000004</c:v>
                </c:pt>
                <c:pt idx="59">
                  <c:v>491.72489300000001</c:v>
                </c:pt>
                <c:pt idx="60">
                  <c:v>461.67334099999999</c:v>
                </c:pt>
                <c:pt idx="61">
                  <c:v>504.71488299999999</c:v>
                </c:pt>
                <c:pt idx="62">
                  <c:v>557.65115700000001</c:v>
                </c:pt>
                <c:pt idx="63">
                  <c:v>624.82436399999995</c:v>
                </c:pt>
                <c:pt idx="64">
                  <c:v>767.75689</c:v>
                </c:pt>
                <c:pt idx="65">
                  <c:v>916.20004600000004</c:v>
                </c:pt>
                <c:pt idx="66">
                  <c:v>1113.62084</c:v>
                </c:pt>
                <c:pt idx="67">
                  <c:v>1386.9027490000001</c:v>
                </c:pt>
                <c:pt idx="68">
                  <c:v>1529.7204240000001</c:v>
                </c:pt>
                <c:pt idx="69">
                  <c:v>1647.1593</c:v>
                </c:pt>
                <c:pt idx="70">
                  <c:v>1886.9611649999999</c:v>
                </c:pt>
                <c:pt idx="71">
                  <c:v>1945.0220899999999</c:v>
                </c:pt>
                <c:pt idx="72">
                  <c:v>2033.93939</c:v>
                </c:pt>
                <c:pt idx="73">
                  <c:v>2071.569661</c:v>
                </c:pt>
                <c:pt idx="74">
                  <c:v>2140.7974829999998</c:v>
                </c:pt>
                <c:pt idx="75">
                  <c:v>2343.9832550000001</c:v>
                </c:pt>
                <c:pt idx="76">
                  <c:v>2316.8331720000001</c:v>
                </c:pt>
                <c:pt idx="77">
                  <c:v>2374.313834</c:v>
                </c:pt>
                <c:pt idx="78">
                  <c:v>2482.5731660000001</c:v>
                </c:pt>
                <c:pt idx="79">
                  <c:v>2379.123028</c:v>
                </c:pt>
                <c:pt idx="80">
                  <c:v>2432.6484230000001</c:v>
                </c:pt>
                <c:pt idx="81">
                  <c:v>2493.8727290000002</c:v>
                </c:pt>
                <c:pt idx="82">
                  <c:v>2385.3633679999998</c:v>
                </c:pt>
                <c:pt idx="83">
                  <c:v>2348.7835599999999</c:v>
                </c:pt>
                <c:pt idx="84">
                  <c:v>2349.3511840000001</c:v>
                </c:pt>
                <c:pt idx="85">
                  <c:v>2422.1389250000002</c:v>
                </c:pt>
                <c:pt idx="86">
                  <c:v>2490.3921260000002</c:v>
                </c:pt>
                <c:pt idx="87">
                  <c:v>2350.842787</c:v>
                </c:pt>
                <c:pt idx="88">
                  <c:v>2427.3720950000002</c:v>
                </c:pt>
                <c:pt idx="89">
                  <c:v>2380.4280389999999</c:v>
                </c:pt>
                <c:pt idx="90">
                  <c:v>2341.6460000000002</c:v>
                </c:pt>
                <c:pt idx="91">
                  <c:v>2369.3307289999998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67936"/>
        <c:axId val="144515648"/>
      </c:lineChar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Millones de US$ (eje der)</c:v>
                </c:pt>
              </c:strCache>
            </c:strRef>
          </c:tx>
          <c:spPr>
            <a:ln w="44450">
              <a:solidFill>
                <a:srgbClr val="00B050"/>
              </a:solidFill>
            </a:ln>
          </c:spPr>
          <c:marker>
            <c:symbol val="none"/>
          </c:marker>
          <c:cat>
            <c:numRef>
              <c:f>Hoja1!$A$2:$A$93</c:f>
              <c:numCache>
                <c:formatCode>mmm\-yy</c:formatCode>
                <c:ptCount val="92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  <c:pt idx="91">
                  <c:v>42217</c:v>
                </c:pt>
              </c:numCache>
            </c:numRef>
          </c:cat>
          <c:val>
            <c:numRef>
              <c:f>Hoja1!$B$2:$B$93</c:f>
              <c:numCache>
                <c:formatCode>#,##0</c:formatCode>
                <c:ptCount val="92"/>
                <c:pt idx="0">
                  <c:v>308.45586600000001</c:v>
                </c:pt>
                <c:pt idx="1">
                  <c:v>344.48014000000001</c:v>
                </c:pt>
                <c:pt idx="2">
                  <c:v>372.02732700000001</c:v>
                </c:pt>
                <c:pt idx="3">
                  <c:v>402.997702</c:v>
                </c:pt>
                <c:pt idx="4">
                  <c:v>438.27252900000002</c:v>
                </c:pt>
                <c:pt idx="5">
                  <c:v>486.53615500000001</c:v>
                </c:pt>
                <c:pt idx="6">
                  <c:v>516.31037800000001</c:v>
                </c:pt>
                <c:pt idx="7">
                  <c:v>493.311061</c:v>
                </c:pt>
                <c:pt idx="8">
                  <c:v>503.18259999999998</c:v>
                </c:pt>
                <c:pt idx="9">
                  <c:v>519.636796</c:v>
                </c:pt>
                <c:pt idx="10">
                  <c:v>509.53919300000001</c:v>
                </c:pt>
                <c:pt idx="11">
                  <c:v>531.26748399999997</c:v>
                </c:pt>
                <c:pt idx="12">
                  <c:v>529.30111099999999</c:v>
                </c:pt>
                <c:pt idx="13">
                  <c:v>522.11365899999998</c:v>
                </c:pt>
                <c:pt idx="14">
                  <c:v>547.80666599999995</c:v>
                </c:pt>
                <c:pt idx="15">
                  <c:v>529.78045799999995</c:v>
                </c:pt>
                <c:pt idx="16">
                  <c:v>498.61041299999999</c:v>
                </c:pt>
                <c:pt idx="17">
                  <c:v>456.54124200000001</c:v>
                </c:pt>
                <c:pt idx="18">
                  <c:v>443.298519</c:v>
                </c:pt>
                <c:pt idx="19">
                  <c:v>435.29590999999999</c:v>
                </c:pt>
                <c:pt idx="20">
                  <c:v>404.28154000000001</c:v>
                </c:pt>
                <c:pt idx="21">
                  <c:v>395.178291</c:v>
                </c:pt>
                <c:pt idx="22">
                  <c:v>392.61379699999998</c:v>
                </c:pt>
                <c:pt idx="23">
                  <c:v>362.48977600000001</c:v>
                </c:pt>
                <c:pt idx="24">
                  <c:v>358.83923800000002</c:v>
                </c:pt>
                <c:pt idx="25">
                  <c:v>342.59081200000003</c:v>
                </c:pt>
                <c:pt idx="26">
                  <c:v>306.114011</c:v>
                </c:pt>
                <c:pt idx="27">
                  <c:v>310.368335</c:v>
                </c:pt>
                <c:pt idx="28">
                  <c:v>324.58211499999999</c:v>
                </c:pt>
                <c:pt idx="29">
                  <c:v>331.77481799999998</c:v>
                </c:pt>
                <c:pt idx="30">
                  <c:v>330.49843900000002</c:v>
                </c:pt>
                <c:pt idx="31">
                  <c:v>313.60946999999999</c:v>
                </c:pt>
                <c:pt idx="32">
                  <c:v>313.24356599999999</c:v>
                </c:pt>
                <c:pt idx="33">
                  <c:v>305.19901800000002</c:v>
                </c:pt>
                <c:pt idx="34">
                  <c:v>303.64723199999997</c:v>
                </c:pt>
                <c:pt idx="35">
                  <c:v>319.87156499999998</c:v>
                </c:pt>
                <c:pt idx="36">
                  <c:v>311.09452199999998</c:v>
                </c:pt>
                <c:pt idx="37">
                  <c:v>332.68010500000003</c:v>
                </c:pt>
                <c:pt idx="38">
                  <c:v>349.12439000000001</c:v>
                </c:pt>
                <c:pt idx="39">
                  <c:v>343.64165800000001</c:v>
                </c:pt>
                <c:pt idx="40">
                  <c:v>347.38799999999998</c:v>
                </c:pt>
                <c:pt idx="41">
                  <c:v>349.29349000000002</c:v>
                </c:pt>
                <c:pt idx="42">
                  <c:v>354.14107300000001</c:v>
                </c:pt>
                <c:pt idx="43">
                  <c:v>370.77277099999998</c:v>
                </c:pt>
                <c:pt idx="44">
                  <c:v>386.123514</c:v>
                </c:pt>
                <c:pt idx="45">
                  <c:v>384.87033500000001</c:v>
                </c:pt>
                <c:pt idx="46">
                  <c:v>376.42207400000001</c:v>
                </c:pt>
                <c:pt idx="47">
                  <c:v>385.111718</c:v>
                </c:pt>
                <c:pt idx="48">
                  <c:v>403.317635</c:v>
                </c:pt>
                <c:pt idx="49">
                  <c:v>387.89644500000003</c:v>
                </c:pt>
                <c:pt idx="50">
                  <c:v>363.73080499999998</c:v>
                </c:pt>
                <c:pt idx="51">
                  <c:v>362.94964199999998</c:v>
                </c:pt>
                <c:pt idx="52">
                  <c:v>352.26151700000003</c:v>
                </c:pt>
                <c:pt idx="53">
                  <c:v>337.26122600000002</c:v>
                </c:pt>
                <c:pt idx="54">
                  <c:v>314.54487699999999</c:v>
                </c:pt>
                <c:pt idx="55">
                  <c:v>286.520805</c:v>
                </c:pt>
                <c:pt idx="56">
                  <c:v>252.89916600000001</c:v>
                </c:pt>
                <c:pt idx="57">
                  <c:v>238.25049899999999</c:v>
                </c:pt>
                <c:pt idx="58">
                  <c:v>215.27518599999999</c:v>
                </c:pt>
                <c:pt idx="59">
                  <c:v>192.51833400000001</c:v>
                </c:pt>
                <c:pt idx="60">
                  <c:v>188.855118</c:v>
                </c:pt>
                <c:pt idx="61">
                  <c:v>217.87651299999999</c:v>
                </c:pt>
                <c:pt idx="62">
                  <c:v>248.89010300000001</c:v>
                </c:pt>
                <c:pt idx="63">
                  <c:v>287.54458899999997</c:v>
                </c:pt>
                <c:pt idx="64">
                  <c:v>357.296988</c:v>
                </c:pt>
                <c:pt idx="65">
                  <c:v>427.01221800000002</c:v>
                </c:pt>
                <c:pt idx="66">
                  <c:v>520.32499600000006</c:v>
                </c:pt>
                <c:pt idx="67">
                  <c:v>652.061553</c:v>
                </c:pt>
                <c:pt idx="68">
                  <c:v>724.56186600000001</c:v>
                </c:pt>
                <c:pt idx="69">
                  <c:v>782.05193699999995</c:v>
                </c:pt>
                <c:pt idx="70">
                  <c:v>894.03972299999998</c:v>
                </c:pt>
                <c:pt idx="71">
                  <c:v>923.00242800000001</c:v>
                </c:pt>
                <c:pt idx="72">
                  <c:v>972.40499799999998</c:v>
                </c:pt>
                <c:pt idx="73">
                  <c:v>989.01042299999995</c:v>
                </c:pt>
                <c:pt idx="74">
                  <c:v>1018.764338</c:v>
                </c:pt>
                <c:pt idx="75">
                  <c:v>1116.9617920000001</c:v>
                </c:pt>
                <c:pt idx="76">
                  <c:v>1111.0277699999999</c:v>
                </c:pt>
                <c:pt idx="77">
                  <c:v>1147.079866</c:v>
                </c:pt>
                <c:pt idx="78">
                  <c:v>1195.1748749999999</c:v>
                </c:pt>
                <c:pt idx="79">
                  <c:v>1141.45255</c:v>
                </c:pt>
                <c:pt idx="80">
                  <c:v>1160.0433579999999</c:v>
                </c:pt>
                <c:pt idx="81">
                  <c:v>1179.751062</c:v>
                </c:pt>
                <c:pt idx="82">
                  <c:v>1126.25379</c:v>
                </c:pt>
                <c:pt idx="83">
                  <c:v>1107.3880340000001</c:v>
                </c:pt>
                <c:pt idx="84">
                  <c:v>1087.2501540000001</c:v>
                </c:pt>
                <c:pt idx="85">
                  <c:v>1103.857195</c:v>
                </c:pt>
                <c:pt idx="86">
                  <c:v>1116.095624</c:v>
                </c:pt>
                <c:pt idx="87">
                  <c:v>1025.396542</c:v>
                </c:pt>
                <c:pt idx="88">
                  <c:v>1030.760084</c:v>
                </c:pt>
                <c:pt idx="89">
                  <c:v>978.39801606999993</c:v>
                </c:pt>
                <c:pt idx="90">
                  <c:v>931.66</c:v>
                </c:pt>
                <c:pt idx="91">
                  <c:v>922.55028012999992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097280"/>
        <c:axId val="144516224"/>
      </c:lineChart>
      <c:dateAx>
        <c:axId val="16167936"/>
        <c:scaling>
          <c:orientation val="minMax"/>
          <c:min val="40210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44515648"/>
        <c:crosses val="autoZero"/>
        <c:auto val="1"/>
        <c:lblOffset val="100"/>
        <c:baseTimeUnit val="months"/>
        <c:majorUnit val="3"/>
        <c:majorTimeUnit val="months"/>
      </c:dateAx>
      <c:valAx>
        <c:axId val="144515648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6167936"/>
        <c:crosses val="autoZero"/>
        <c:crossBetween val="between"/>
      </c:valAx>
      <c:valAx>
        <c:axId val="144516224"/>
        <c:scaling>
          <c:orientation val="minMax"/>
        </c:scaling>
        <c:delete val="0"/>
        <c:axPos val="r"/>
        <c:numFmt formatCode="#,##0" sourceLinked="0"/>
        <c:majorTickMark val="out"/>
        <c:minorTickMark val="none"/>
        <c:tickLblPos val="nextTo"/>
        <c:crossAx val="144097280"/>
        <c:crosses val="max"/>
        <c:crossBetween val="between"/>
      </c:valAx>
      <c:dateAx>
        <c:axId val="144097280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one"/>
        <c:crossAx val="144516224"/>
        <c:crosses val="autoZero"/>
        <c:auto val="1"/>
        <c:lblOffset val="100"/>
        <c:baseTimeUnit val="months"/>
      </c:dateAx>
    </c:plotArea>
    <c:legend>
      <c:legendPos val="b"/>
      <c:layout>
        <c:manualLayout>
          <c:xMode val="edge"/>
          <c:yMode val="edge"/>
          <c:x val="5.0000088889047001E-2"/>
          <c:y val="0.82800307190391098"/>
          <c:w val="0.899999822221908"/>
          <c:h val="0.123975607345803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600"/>
      </a:pPr>
      <a:endParaRPr lang="es-PY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s-PY" sz="1600" dirty="0" smtClean="0"/>
              <a:t>Aceite de Soja</a:t>
            </a:r>
            <a:endParaRPr lang="es-PY" sz="1600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5348433975230599"/>
          <c:y val="9.2400777920763497E-2"/>
          <c:w val="0.74046398105681299"/>
          <c:h val="0.78318420664560195"/>
        </c:manualLayout>
      </c:layout>
      <c:lineChart>
        <c:grouping val="standar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Mles de Ton</c:v>
                </c:pt>
              </c:strCache>
            </c:strRef>
          </c:tx>
          <c:spPr>
            <a:ln w="44450">
              <a:solidFill>
                <a:srgbClr val="00B050"/>
              </a:solidFill>
            </a:ln>
          </c:spPr>
          <c:marker>
            <c:symbol val="none"/>
          </c:marker>
          <c:cat>
            <c:numRef>
              <c:f>Hoja1!$A$2:$A$93</c:f>
              <c:numCache>
                <c:formatCode>mmm\-yy</c:formatCode>
                <c:ptCount val="92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  <c:pt idx="91">
                  <c:v>42217</c:v>
                </c:pt>
              </c:numCache>
            </c:numRef>
          </c:cat>
          <c:val>
            <c:numRef>
              <c:f>Hoja1!$C$2:$C$93</c:f>
              <c:numCache>
                <c:formatCode>#,##0</c:formatCode>
                <c:ptCount val="92"/>
                <c:pt idx="0">
                  <c:v>281.93001600000002</c:v>
                </c:pt>
                <c:pt idx="1">
                  <c:v>338.36925100000002</c:v>
                </c:pt>
                <c:pt idx="2">
                  <c:v>362.86925100000002</c:v>
                </c:pt>
                <c:pt idx="3">
                  <c:v>364.42901799999999</c:v>
                </c:pt>
                <c:pt idx="4">
                  <c:v>408.19451800000002</c:v>
                </c:pt>
                <c:pt idx="5">
                  <c:v>428.43642299999999</c:v>
                </c:pt>
                <c:pt idx="6">
                  <c:v>453.93642299999999</c:v>
                </c:pt>
                <c:pt idx="7">
                  <c:v>383.83468099999999</c:v>
                </c:pt>
                <c:pt idx="8">
                  <c:v>359.484759</c:v>
                </c:pt>
                <c:pt idx="9">
                  <c:v>344.30841500000002</c:v>
                </c:pt>
                <c:pt idx="10">
                  <c:v>378.41206399999999</c:v>
                </c:pt>
                <c:pt idx="11">
                  <c:v>400.667033</c:v>
                </c:pt>
                <c:pt idx="12">
                  <c:v>416.809033</c:v>
                </c:pt>
                <c:pt idx="13">
                  <c:v>382.65847500000001</c:v>
                </c:pt>
                <c:pt idx="14">
                  <c:v>391.63708200000002</c:v>
                </c:pt>
                <c:pt idx="15">
                  <c:v>385.41508199999998</c:v>
                </c:pt>
                <c:pt idx="16">
                  <c:v>352.61307199999999</c:v>
                </c:pt>
                <c:pt idx="17">
                  <c:v>335.06543599999998</c:v>
                </c:pt>
                <c:pt idx="18">
                  <c:v>300.85825399999999</c:v>
                </c:pt>
                <c:pt idx="19">
                  <c:v>327.08976100000001</c:v>
                </c:pt>
                <c:pt idx="20">
                  <c:v>316.17545000000001</c:v>
                </c:pt>
                <c:pt idx="21">
                  <c:v>327.298338</c:v>
                </c:pt>
                <c:pt idx="22">
                  <c:v>280.67343099999999</c:v>
                </c:pt>
                <c:pt idx="23">
                  <c:v>254.13296199999999</c:v>
                </c:pt>
                <c:pt idx="24">
                  <c:v>243.09096199999999</c:v>
                </c:pt>
                <c:pt idx="25">
                  <c:v>228.63124099999999</c:v>
                </c:pt>
                <c:pt idx="26">
                  <c:v>200.15263400000001</c:v>
                </c:pt>
                <c:pt idx="27">
                  <c:v>215.52811399999999</c:v>
                </c:pt>
                <c:pt idx="28">
                  <c:v>219.63455400000001</c:v>
                </c:pt>
                <c:pt idx="29">
                  <c:v>220.14028500000001</c:v>
                </c:pt>
                <c:pt idx="30">
                  <c:v>234.94746699999999</c:v>
                </c:pt>
                <c:pt idx="31">
                  <c:v>218.24900199999999</c:v>
                </c:pt>
                <c:pt idx="32">
                  <c:v>218.18430799999999</c:v>
                </c:pt>
                <c:pt idx="33">
                  <c:v>216.75592900000001</c:v>
                </c:pt>
                <c:pt idx="34">
                  <c:v>236.01940400000001</c:v>
                </c:pt>
                <c:pt idx="35">
                  <c:v>252.64194800000001</c:v>
                </c:pt>
                <c:pt idx="36">
                  <c:v>244.245948</c:v>
                </c:pt>
                <c:pt idx="37">
                  <c:v>242.54594800000001</c:v>
                </c:pt>
                <c:pt idx="38">
                  <c:v>255.09894800000001</c:v>
                </c:pt>
                <c:pt idx="39">
                  <c:v>236.40294800000001</c:v>
                </c:pt>
                <c:pt idx="40">
                  <c:v>245.98813799999999</c:v>
                </c:pt>
                <c:pt idx="41">
                  <c:v>251.25441799999999</c:v>
                </c:pt>
                <c:pt idx="42">
                  <c:v>243.43196900000001</c:v>
                </c:pt>
                <c:pt idx="43">
                  <c:v>249.50776099999999</c:v>
                </c:pt>
                <c:pt idx="44">
                  <c:v>256.64630399999999</c:v>
                </c:pt>
                <c:pt idx="45">
                  <c:v>253.517439</c:v>
                </c:pt>
                <c:pt idx="46">
                  <c:v>239.810351</c:v>
                </c:pt>
                <c:pt idx="47">
                  <c:v>232.48531</c:v>
                </c:pt>
                <c:pt idx="48">
                  <c:v>242.48131000000001</c:v>
                </c:pt>
                <c:pt idx="49">
                  <c:v>254.56712899999999</c:v>
                </c:pt>
                <c:pt idx="50">
                  <c:v>252.61412899999999</c:v>
                </c:pt>
                <c:pt idx="51">
                  <c:v>245.61412899999999</c:v>
                </c:pt>
                <c:pt idx="52">
                  <c:v>217.46099000000001</c:v>
                </c:pt>
                <c:pt idx="53">
                  <c:v>211.19470999999999</c:v>
                </c:pt>
                <c:pt idx="54">
                  <c:v>199.11157399999999</c:v>
                </c:pt>
                <c:pt idx="55">
                  <c:v>176.37166999999999</c:v>
                </c:pt>
                <c:pt idx="56">
                  <c:v>148.10539499999999</c:v>
                </c:pt>
                <c:pt idx="57">
                  <c:v>147.18797499999999</c:v>
                </c:pt>
                <c:pt idx="58">
                  <c:v>135.60777999999999</c:v>
                </c:pt>
                <c:pt idx="59">
                  <c:v>122.951161</c:v>
                </c:pt>
                <c:pt idx="60">
                  <c:v>115.794837</c:v>
                </c:pt>
                <c:pt idx="61">
                  <c:v>126.59365</c:v>
                </c:pt>
                <c:pt idx="62">
                  <c:v>145.45866899999999</c:v>
                </c:pt>
                <c:pt idx="63">
                  <c:v>163.778683</c:v>
                </c:pt>
                <c:pt idx="64">
                  <c:v>224.813716</c:v>
                </c:pt>
                <c:pt idx="65">
                  <c:v>259.03706</c:v>
                </c:pt>
                <c:pt idx="66">
                  <c:v>309.35691600000001</c:v>
                </c:pt>
                <c:pt idx="67">
                  <c:v>366.91885300000001</c:v>
                </c:pt>
                <c:pt idx="68">
                  <c:v>400.359645</c:v>
                </c:pt>
                <c:pt idx="69">
                  <c:v>424.50894899999997</c:v>
                </c:pt>
                <c:pt idx="70">
                  <c:v>491.17572100000001</c:v>
                </c:pt>
                <c:pt idx="71">
                  <c:v>519.10233300000004</c:v>
                </c:pt>
                <c:pt idx="72">
                  <c:v>545.13837899999999</c:v>
                </c:pt>
                <c:pt idx="73">
                  <c:v>557.61741500000005</c:v>
                </c:pt>
                <c:pt idx="74">
                  <c:v>563.91895599999998</c:v>
                </c:pt>
                <c:pt idx="75">
                  <c:v>603.60019499999999</c:v>
                </c:pt>
                <c:pt idx="76">
                  <c:v>587.72729500000003</c:v>
                </c:pt>
                <c:pt idx="77">
                  <c:v>598.895624</c:v>
                </c:pt>
                <c:pt idx="78">
                  <c:v>615.85737500000005</c:v>
                </c:pt>
                <c:pt idx="79">
                  <c:v>603.18449799999996</c:v>
                </c:pt>
                <c:pt idx="80">
                  <c:v>631.38026400000001</c:v>
                </c:pt>
                <c:pt idx="81">
                  <c:v>648.986535</c:v>
                </c:pt>
                <c:pt idx="82">
                  <c:v>637.82180900000003</c:v>
                </c:pt>
                <c:pt idx="83">
                  <c:v>630.20592799999997</c:v>
                </c:pt>
                <c:pt idx="84">
                  <c:v>636.80141600000002</c:v>
                </c:pt>
                <c:pt idx="85">
                  <c:v>650.43595300000004</c:v>
                </c:pt>
                <c:pt idx="86">
                  <c:v>679.01174600000002</c:v>
                </c:pt>
                <c:pt idx="87">
                  <c:v>674.03911600000004</c:v>
                </c:pt>
                <c:pt idx="88">
                  <c:v>677.78302099999996</c:v>
                </c:pt>
                <c:pt idx="89">
                  <c:v>674.45598199999995</c:v>
                </c:pt>
                <c:pt idx="90">
                  <c:v>685.50800000000004</c:v>
                </c:pt>
                <c:pt idx="91">
                  <c:v>697.90276200000005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100352"/>
        <c:axId val="144517952"/>
      </c:lineChar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Milones de US$ (eje der)</c:v>
                </c:pt>
              </c:strCache>
            </c:strRef>
          </c:tx>
          <c:spPr>
            <a:ln w="44450">
              <a:solidFill>
                <a:schemeClr val="accent4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Hoja1!$A$2:$A$93</c:f>
              <c:numCache>
                <c:formatCode>mmm\-yy</c:formatCode>
                <c:ptCount val="92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  <c:pt idx="91">
                  <c:v>42217</c:v>
                </c:pt>
              </c:numCache>
            </c:numRef>
          </c:cat>
          <c:val>
            <c:numRef>
              <c:f>Hoja1!$B$2:$B$93</c:f>
              <c:numCache>
                <c:formatCode>#,##0</c:formatCode>
                <c:ptCount val="92"/>
                <c:pt idx="0">
                  <c:v>208.254886</c:v>
                </c:pt>
                <c:pt idx="1">
                  <c:v>270.96319</c:v>
                </c:pt>
                <c:pt idx="2">
                  <c:v>304.98658</c:v>
                </c:pt>
                <c:pt idx="3">
                  <c:v>316.96458699999999</c:v>
                </c:pt>
                <c:pt idx="4">
                  <c:v>381.47984400000001</c:v>
                </c:pt>
                <c:pt idx="5">
                  <c:v>416.44593600000002</c:v>
                </c:pt>
                <c:pt idx="6">
                  <c:v>463.593819</c:v>
                </c:pt>
                <c:pt idx="7">
                  <c:v>424.67293799999999</c:v>
                </c:pt>
                <c:pt idx="8">
                  <c:v>429.31053100000003</c:v>
                </c:pt>
                <c:pt idx="9">
                  <c:v>418.91590600000001</c:v>
                </c:pt>
                <c:pt idx="10">
                  <c:v>461.19706400000001</c:v>
                </c:pt>
                <c:pt idx="11">
                  <c:v>488.41145999999998</c:v>
                </c:pt>
                <c:pt idx="12">
                  <c:v>497.74223899999998</c:v>
                </c:pt>
                <c:pt idx="13">
                  <c:v>456.13629800000001</c:v>
                </c:pt>
                <c:pt idx="14">
                  <c:v>449.83342499999998</c:v>
                </c:pt>
                <c:pt idx="15">
                  <c:v>438.50802900000002</c:v>
                </c:pt>
                <c:pt idx="16">
                  <c:v>384.30548299999998</c:v>
                </c:pt>
                <c:pt idx="17">
                  <c:v>352.27622500000001</c:v>
                </c:pt>
                <c:pt idx="18">
                  <c:v>299.62382500000001</c:v>
                </c:pt>
                <c:pt idx="19">
                  <c:v>313.127456</c:v>
                </c:pt>
                <c:pt idx="20">
                  <c:v>287.05316900000003</c:v>
                </c:pt>
                <c:pt idx="21">
                  <c:v>291.51444099999998</c:v>
                </c:pt>
                <c:pt idx="22">
                  <c:v>239.83130299999999</c:v>
                </c:pt>
                <c:pt idx="23">
                  <c:v>203.75645800000001</c:v>
                </c:pt>
                <c:pt idx="24">
                  <c:v>196.84751199999999</c:v>
                </c:pt>
                <c:pt idx="25">
                  <c:v>183.06320199999999</c:v>
                </c:pt>
                <c:pt idx="26">
                  <c:v>159.60528500000001</c:v>
                </c:pt>
                <c:pt idx="27">
                  <c:v>170.87777800000001</c:v>
                </c:pt>
                <c:pt idx="28">
                  <c:v>174.96701899999999</c:v>
                </c:pt>
                <c:pt idx="29">
                  <c:v>177.091825</c:v>
                </c:pt>
                <c:pt idx="30">
                  <c:v>188.67781299999999</c:v>
                </c:pt>
                <c:pt idx="31">
                  <c:v>176.58216899999999</c:v>
                </c:pt>
                <c:pt idx="32">
                  <c:v>178.69006099999999</c:v>
                </c:pt>
                <c:pt idx="33">
                  <c:v>179.309721</c:v>
                </c:pt>
                <c:pt idx="34">
                  <c:v>198.64502300000001</c:v>
                </c:pt>
                <c:pt idx="35">
                  <c:v>222.445413</c:v>
                </c:pt>
                <c:pt idx="36">
                  <c:v>216.13935699999999</c:v>
                </c:pt>
                <c:pt idx="37">
                  <c:v>217.53549599999999</c:v>
                </c:pt>
                <c:pt idx="38">
                  <c:v>232.67049600000001</c:v>
                </c:pt>
                <c:pt idx="39">
                  <c:v>219.41378599999999</c:v>
                </c:pt>
                <c:pt idx="40">
                  <c:v>239.998616</c:v>
                </c:pt>
                <c:pt idx="41">
                  <c:v>252.82155700000001</c:v>
                </c:pt>
                <c:pt idx="42">
                  <c:v>251.881541</c:v>
                </c:pt>
                <c:pt idx="43">
                  <c:v>268.09385500000002</c:v>
                </c:pt>
                <c:pt idx="44">
                  <c:v>285.58779900000002</c:v>
                </c:pt>
                <c:pt idx="45">
                  <c:v>287.63156800000002</c:v>
                </c:pt>
                <c:pt idx="46">
                  <c:v>277.96103900000003</c:v>
                </c:pt>
                <c:pt idx="47">
                  <c:v>273.78636</c:v>
                </c:pt>
                <c:pt idx="48">
                  <c:v>286.49133499999999</c:v>
                </c:pt>
                <c:pt idx="49">
                  <c:v>299.856672</c:v>
                </c:pt>
                <c:pt idx="50">
                  <c:v>298.79894200000001</c:v>
                </c:pt>
                <c:pt idx="51">
                  <c:v>291.08309600000001</c:v>
                </c:pt>
                <c:pt idx="52">
                  <c:v>257.76998700000001</c:v>
                </c:pt>
                <c:pt idx="53">
                  <c:v>248.231751</c:v>
                </c:pt>
                <c:pt idx="54">
                  <c:v>235.12445700000001</c:v>
                </c:pt>
                <c:pt idx="55">
                  <c:v>207.01012399999999</c:v>
                </c:pt>
                <c:pt idx="56">
                  <c:v>171.695742</c:v>
                </c:pt>
                <c:pt idx="57">
                  <c:v>169.30283600000001</c:v>
                </c:pt>
                <c:pt idx="58">
                  <c:v>155.33344399999999</c:v>
                </c:pt>
                <c:pt idx="59">
                  <c:v>137.12100799999999</c:v>
                </c:pt>
                <c:pt idx="60">
                  <c:v>127.93064800000001</c:v>
                </c:pt>
                <c:pt idx="61">
                  <c:v>137.439357</c:v>
                </c:pt>
                <c:pt idx="62">
                  <c:v>154.96594400000001</c:v>
                </c:pt>
                <c:pt idx="63">
                  <c:v>173.55145999999999</c:v>
                </c:pt>
                <c:pt idx="64">
                  <c:v>233.10932700000001</c:v>
                </c:pt>
                <c:pt idx="65">
                  <c:v>259.647492</c:v>
                </c:pt>
                <c:pt idx="66">
                  <c:v>300.90122500000001</c:v>
                </c:pt>
                <c:pt idx="67">
                  <c:v>346.76803000000001</c:v>
                </c:pt>
                <c:pt idx="68">
                  <c:v>375.49579899999998</c:v>
                </c:pt>
                <c:pt idx="69">
                  <c:v>390.82622500000002</c:v>
                </c:pt>
                <c:pt idx="70">
                  <c:v>446.69424700000002</c:v>
                </c:pt>
                <c:pt idx="71">
                  <c:v>467.53315400000002</c:v>
                </c:pt>
                <c:pt idx="72">
                  <c:v>487.17054200000001</c:v>
                </c:pt>
                <c:pt idx="73">
                  <c:v>487.53957600000001</c:v>
                </c:pt>
                <c:pt idx="74">
                  <c:v>484.27009399999997</c:v>
                </c:pt>
                <c:pt idx="75">
                  <c:v>509.94295799999998</c:v>
                </c:pt>
                <c:pt idx="76">
                  <c:v>481.66679499999998</c:v>
                </c:pt>
                <c:pt idx="77">
                  <c:v>486.18629900000002</c:v>
                </c:pt>
                <c:pt idx="78">
                  <c:v>495.562793</c:v>
                </c:pt>
                <c:pt idx="79">
                  <c:v>483.13576399999999</c:v>
                </c:pt>
                <c:pt idx="80">
                  <c:v>499.79233199999999</c:v>
                </c:pt>
                <c:pt idx="81">
                  <c:v>509.26793800000002</c:v>
                </c:pt>
                <c:pt idx="82">
                  <c:v>493.427254</c:v>
                </c:pt>
                <c:pt idx="83">
                  <c:v>481.076391</c:v>
                </c:pt>
                <c:pt idx="84">
                  <c:v>481.84877999999998</c:v>
                </c:pt>
                <c:pt idx="85">
                  <c:v>487.30005399999999</c:v>
                </c:pt>
                <c:pt idx="86">
                  <c:v>498.91812299999998</c:v>
                </c:pt>
                <c:pt idx="87">
                  <c:v>488.09650399999998</c:v>
                </c:pt>
                <c:pt idx="88">
                  <c:v>484.22144700000001</c:v>
                </c:pt>
                <c:pt idx="89">
                  <c:v>475.32232900000002</c:v>
                </c:pt>
                <c:pt idx="90">
                  <c:v>472.30399999999997</c:v>
                </c:pt>
                <c:pt idx="91">
                  <c:v>473.37427467498674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8557184"/>
        <c:axId val="144518528"/>
      </c:lineChart>
      <c:dateAx>
        <c:axId val="144100352"/>
        <c:scaling>
          <c:orientation val="minMax"/>
          <c:min val="40299"/>
        </c:scaling>
        <c:delete val="1"/>
        <c:axPos val="b"/>
        <c:numFmt formatCode="mmm\-yy" sourceLinked="1"/>
        <c:majorTickMark val="out"/>
        <c:minorTickMark val="none"/>
        <c:tickLblPos val="none"/>
        <c:crossAx val="144517952"/>
        <c:crosses val="autoZero"/>
        <c:auto val="1"/>
        <c:lblOffset val="100"/>
        <c:baseTimeUnit val="months"/>
        <c:majorUnit val="3"/>
        <c:majorTimeUnit val="months"/>
      </c:dateAx>
      <c:valAx>
        <c:axId val="144517952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44100352"/>
        <c:crosses val="autoZero"/>
        <c:crossBetween val="between"/>
      </c:valAx>
      <c:valAx>
        <c:axId val="144518528"/>
        <c:scaling>
          <c:orientation val="minMax"/>
        </c:scaling>
        <c:delete val="0"/>
        <c:axPos val="r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58557184"/>
        <c:crosses val="max"/>
        <c:crossBetween val="between"/>
      </c:valAx>
      <c:dateAx>
        <c:axId val="158557184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one"/>
        <c:crossAx val="144518528"/>
        <c:crosses val="autoZero"/>
        <c:auto val="1"/>
        <c:lblOffset val="100"/>
        <c:baseTimeUnit val="months"/>
      </c:dateAx>
    </c:plotArea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583149921715297E-2"/>
          <c:y val="2.1892188345915699E-2"/>
          <c:w val="0.97835497835497898"/>
          <c:h val="0.7048653369009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Hato Total País (1.000 cabezas)</c:v>
                </c:pt>
              </c:strCache>
            </c:strRef>
          </c:tx>
          <c:spPr>
            <a:solidFill>
              <a:schemeClr val="accent5">
                <a:lumMod val="25000"/>
                <a:lumOff val="75000"/>
              </a:schemeClr>
            </a:solidFill>
            <a:ln w="2241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es-P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Sheet1!$A$2:$A$12</c:f>
              <c:strCach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2015*</c:v>
                </c:pt>
              </c:strCache>
            </c:strRef>
          </c:cat>
          <c:val>
            <c:numRef>
              <c:f>Sheet1!$B$2:$B$12</c:f>
              <c:numCache>
                <c:formatCode>#,##0</c:formatCode>
                <c:ptCount val="11"/>
                <c:pt idx="0">
                  <c:v>9534.1579999999849</c:v>
                </c:pt>
                <c:pt idx="1">
                  <c:v>10024.504999999999</c:v>
                </c:pt>
                <c:pt idx="2">
                  <c:v>10627.978999999999</c:v>
                </c:pt>
                <c:pt idx="3">
                  <c:v>10894.703</c:v>
                </c:pt>
                <c:pt idx="4">
                  <c:v>11580.504999999999</c:v>
                </c:pt>
                <c:pt idx="5">
                  <c:v>12305.441999999999</c:v>
                </c:pt>
                <c:pt idx="6">
                  <c:v>12437.12</c:v>
                </c:pt>
                <c:pt idx="7">
                  <c:v>13291.164000000001</c:v>
                </c:pt>
                <c:pt idx="8">
                  <c:v>13376.456</c:v>
                </c:pt>
                <c:pt idx="9">
                  <c:v>14465.580999999989</c:v>
                </c:pt>
                <c:pt idx="10">
                  <c:v>14250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158559232"/>
        <c:axId val="144520832"/>
      </c:barChart>
      <c:catAx>
        <c:axId val="158559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280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s-ES" sz="16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s-PY"/>
          </a:p>
        </c:txPr>
        <c:crossAx val="144520832"/>
        <c:crosses val="autoZero"/>
        <c:auto val="1"/>
        <c:lblAlgn val="ctr"/>
        <c:lblOffset val="100"/>
        <c:noMultiLvlLbl val="0"/>
      </c:catAx>
      <c:valAx>
        <c:axId val="144520832"/>
        <c:scaling>
          <c:orientation val="minMax"/>
          <c:min val="500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58559232"/>
        <c:crosses val="autoZero"/>
        <c:crossBetween val="between"/>
      </c:valAx>
      <c:spPr>
        <a:noFill/>
        <a:ln w="22412">
          <a:noFill/>
        </a:ln>
      </c:spPr>
    </c:plotArea>
    <c:legend>
      <c:legendPos val="b"/>
      <c:layout>
        <c:manualLayout>
          <c:xMode val="edge"/>
          <c:yMode val="edge"/>
          <c:x val="2.27227610392619E-2"/>
          <c:y val="0.90047229640235105"/>
          <c:w val="0.43700908588147802"/>
          <c:h val="6.20912099658886E-2"/>
        </c:manualLayout>
      </c:layout>
      <c:overlay val="0"/>
      <c:txPr>
        <a:bodyPr/>
        <a:lstStyle/>
        <a:p>
          <a:pPr>
            <a:defRPr sz="1600" b="0"/>
          </a:pPr>
          <a:endParaRPr lang="es-PY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772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s-PY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047009393609999E-2"/>
          <c:y val="0.147779468108899"/>
          <c:w val="0.81343722922096595"/>
          <c:h val="0.54204339654766587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EE.UU.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Hoja1!$A$2:$A$92</c:f>
              <c:numCache>
                <c:formatCode>mmm\-yy</c:formatCode>
                <c:ptCount val="91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</c:numCache>
            </c:numRef>
          </c:cat>
          <c:val>
            <c:numRef>
              <c:f>Hoja1!$B$2:$B$92</c:f>
              <c:numCache>
                <c:formatCode>0.0%</c:formatCode>
                <c:ptCount val="91"/>
                <c:pt idx="0">
                  <c:v>4.2999999999999997E-2</c:v>
                </c:pt>
                <c:pt idx="1">
                  <c:v>4.0999999999999995E-2</c:v>
                </c:pt>
                <c:pt idx="2">
                  <c:v>0.04</c:v>
                </c:pt>
                <c:pt idx="3">
                  <c:v>3.9E-2</c:v>
                </c:pt>
                <c:pt idx="4">
                  <c:v>4.0999999999999995E-2</c:v>
                </c:pt>
                <c:pt idx="5">
                  <c:v>4.9000000000000002E-2</c:v>
                </c:pt>
                <c:pt idx="6">
                  <c:v>5.5E-2</c:v>
                </c:pt>
                <c:pt idx="7">
                  <c:v>5.2999999999999999E-2</c:v>
                </c:pt>
                <c:pt idx="8">
                  <c:v>0.05</c:v>
                </c:pt>
                <c:pt idx="9">
                  <c:v>3.7000000000000005E-2</c:v>
                </c:pt>
                <c:pt idx="10">
                  <c:v>1.1000000000000001E-2</c:v>
                </c:pt>
                <c:pt idx="11">
                  <c:v>0</c:v>
                </c:pt>
                <c:pt idx="12">
                  <c:v>-1E-3</c:v>
                </c:pt>
                <c:pt idx="13">
                  <c:v>0</c:v>
                </c:pt>
                <c:pt idx="14">
                  <c:v>-4.0000000000000001E-3</c:v>
                </c:pt>
                <c:pt idx="15">
                  <c:v>-6.0000000000000001E-3</c:v>
                </c:pt>
                <c:pt idx="16">
                  <c:v>-0.01</c:v>
                </c:pt>
                <c:pt idx="17">
                  <c:v>-1.2E-2</c:v>
                </c:pt>
                <c:pt idx="18">
                  <c:v>-0.02</c:v>
                </c:pt>
                <c:pt idx="19">
                  <c:v>-1.4999999999999999E-2</c:v>
                </c:pt>
                <c:pt idx="20">
                  <c:v>-1.3999999999999999E-2</c:v>
                </c:pt>
                <c:pt idx="21">
                  <c:v>-2E-3</c:v>
                </c:pt>
                <c:pt idx="22">
                  <c:v>1.9E-2</c:v>
                </c:pt>
                <c:pt idx="23">
                  <c:v>2.7999999999999997E-2</c:v>
                </c:pt>
                <c:pt idx="24">
                  <c:v>2.6000000000000002E-2</c:v>
                </c:pt>
                <c:pt idx="25">
                  <c:v>2.1000000000000001E-2</c:v>
                </c:pt>
                <c:pt idx="26">
                  <c:v>2.3E-2</c:v>
                </c:pt>
                <c:pt idx="27">
                  <c:v>2.2000000000000002E-2</c:v>
                </c:pt>
                <c:pt idx="28">
                  <c:v>0.02</c:v>
                </c:pt>
                <c:pt idx="29">
                  <c:v>1.2E-2</c:v>
                </c:pt>
                <c:pt idx="30">
                  <c:v>1.3999999999999999E-2</c:v>
                </c:pt>
                <c:pt idx="31">
                  <c:v>1.2E-2</c:v>
                </c:pt>
                <c:pt idx="32">
                  <c:v>1.1000000000000001E-2</c:v>
                </c:pt>
                <c:pt idx="33">
                  <c:v>1.2E-2</c:v>
                </c:pt>
                <c:pt idx="34">
                  <c:v>1.1000000000000001E-2</c:v>
                </c:pt>
                <c:pt idx="35">
                  <c:v>1.3999999999999999E-2</c:v>
                </c:pt>
                <c:pt idx="36">
                  <c:v>1.7000000000000001E-2</c:v>
                </c:pt>
                <c:pt idx="37">
                  <c:v>2.1000000000000001E-2</c:v>
                </c:pt>
                <c:pt idx="38">
                  <c:v>2.6000000000000002E-2</c:v>
                </c:pt>
                <c:pt idx="39">
                  <c:v>3.1E-2</c:v>
                </c:pt>
                <c:pt idx="40">
                  <c:v>3.5000000000000003E-2</c:v>
                </c:pt>
                <c:pt idx="41">
                  <c:v>3.5000000000000003E-2</c:v>
                </c:pt>
                <c:pt idx="42">
                  <c:v>3.6000000000000004E-2</c:v>
                </c:pt>
                <c:pt idx="43">
                  <c:v>3.7000000000000005E-2</c:v>
                </c:pt>
                <c:pt idx="44">
                  <c:v>3.7999999999999999E-2</c:v>
                </c:pt>
                <c:pt idx="45">
                  <c:v>3.5000000000000003E-2</c:v>
                </c:pt>
                <c:pt idx="46">
                  <c:v>3.5000000000000003E-2</c:v>
                </c:pt>
                <c:pt idx="47">
                  <c:v>0.03</c:v>
                </c:pt>
                <c:pt idx="48">
                  <c:v>0.03</c:v>
                </c:pt>
                <c:pt idx="49">
                  <c:v>2.8999999999999998E-2</c:v>
                </c:pt>
                <c:pt idx="50">
                  <c:v>2.6000000000000002E-2</c:v>
                </c:pt>
                <c:pt idx="51">
                  <c:v>2.3E-2</c:v>
                </c:pt>
                <c:pt idx="52">
                  <c:v>1.8000000000000002E-2</c:v>
                </c:pt>
                <c:pt idx="53">
                  <c:v>1.7000000000000001E-2</c:v>
                </c:pt>
                <c:pt idx="54">
                  <c:v>1.3999999999999999E-2</c:v>
                </c:pt>
                <c:pt idx="55">
                  <c:v>1.7000000000000001E-2</c:v>
                </c:pt>
                <c:pt idx="56">
                  <c:v>1.9E-2</c:v>
                </c:pt>
                <c:pt idx="57">
                  <c:v>2.2000000000000002E-2</c:v>
                </c:pt>
                <c:pt idx="58">
                  <c:v>1.8000000000000002E-2</c:v>
                </c:pt>
                <c:pt idx="59">
                  <c:v>1.8000000000000002E-2</c:v>
                </c:pt>
                <c:pt idx="60">
                  <c:v>1.6E-2</c:v>
                </c:pt>
                <c:pt idx="61">
                  <c:v>0.02</c:v>
                </c:pt>
                <c:pt idx="62">
                  <c:v>1.4999999999999999E-2</c:v>
                </c:pt>
                <c:pt idx="63">
                  <c:v>1.1000000000000001E-2</c:v>
                </c:pt>
                <c:pt idx="64">
                  <c:v>1.3999999999999999E-2</c:v>
                </c:pt>
                <c:pt idx="65">
                  <c:v>1.8000000000000002E-2</c:v>
                </c:pt>
                <c:pt idx="66">
                  <c:v>0.02</c:v>
                </c:pt>
                <c:pt idx="67">
                  <c:v>1.4999999999999999E-2</c:v>
                </c:pt>
                <c:pt idx="68">
                  <c:v>1.1000000000000001E-2</c:v>
                </c:pt>
                <c:pt idx="69">
                  <c:v>9.0000000000000011E-3</c:v>
                </c:pt>
                <c:pt idx="70">
                  <c:v>1.2E-2</c:v>
                </c:pt>
                <c:pt idx="71">
                  <c:v>1.4999999999999999E-2</c:v>
                </c:pt>
                <c:pt idx="72">
                  <c:v>1.6E-2</c:v>
                </c:pt>
                <c:pt idx="73">
                  <c:v>1.1000000000000001E-2</c:v>
                </c:pt>
                <c:pt idx="74">
                  <c:v>1.4999999999999999E-2</c:v>
                </c:pt>
                <c:pt idx="75">
                  <c:v>0.02</c:v>
                </c:pt>
                <c:pt idx="76">
                  <c:v>2.1000000000000001E-2</c:v>
                </c:pt>
                <c:pt idx="77">
                  <c:v>2.1000000000000001E-2</c:v>
                </c:pt>
                <c:pt idx="78">
                  <c:v>0.02</c:v>
                </c:pt>
                <c:pt idx="79">
                  <c:v>1.7000000000000001E-2</c:v>
                </c:pt>
                <c:pt idx="80">
                  <c:v>1.7000000000000001E-2</c:v>
                </c:pt>
                <c:pt idx="81">
                  <c:v>1.7000000000000001E-2</c:v>
                </c:pt>
                <c:pt idx="82">
                  <c:v>1.2999999999999999E-2</c:v>
                </c:pt>
                <c:pt idx="83">
                  <c:v>8.0000000000000002E-3</c:v>
                </c:pt>
                <c:pt idx="84">
                  <c:v>-1E-3</c:v>
                </c:pt>
                <c:pt idx="85">
                  <c:v>-1E-3</c:v>
                </c:pt>
                <c:pt idx="86">
                  <c:v>-1E-3</c:v>
                </c:pt>
                <c:pt idx="87">
                  <c:v>-2E-3</c:v>
                </c:pt>
                <c:pt idx="88">
                  <c:v>0</c:v>
                </c:pt>
                <c:pt idx="89">
                  <c:v>1E-3</c:v>
                </c:pt>
                <c:pt idx="90">
                  <c:v>2E-3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Japón</c:v>
                </c:pt>
              </c:strCache>
            </c:strRef>
          </c:tx>
          <c:spPr>
            <a:ln w="38100">
              <a:solidFill>
                <a:srgbClr val="00B0F0"/>
              </a:solidFill>
            </a:ln>
          </c:spPr>
          <c:marker>
            <c:symbol val="none"/>
          </c:marker>
          <c:cat>
            <c:numRef>
              <c:f>Hoja1!$A$2:$A$92</c:f>
              <c:numCache>
                <c:formatCode>mmm\-yy</c:formatCode>
                <c:ptCount val="91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</c:numCache>
            </c:numRef>
          </c:cat>
          <c:val>
            <c:numRef>
              <c:f>Hoja1!$C$2:$C$92</c:f>
              <c:numCache>
                <c:formatCode>0.0%</c:formatCode>
                <c:ptCount val="91"/>
                <c:pt idx="0">
                  <c:v>6.9999999999999993E-3</c:v>
                </c:pt>
                <c:pt idx="1">
                  <c:v>0.01</c:v>
                </c:pt>
                <c:pt idx="2">
                  <c:v>1.2E-2</c:v>
                </c:pt>
                <c:pt idx="3">
                  <c:v>8.0000000000000002E-3</c:v>
                </c:pt>
                <c:pt idx="4">
                  <c:v>1.3000000000000001E-2</c:v>
                </c:pt>
                <c:pt idx="5">
                  <c:v>0.02</c:v>
                </c:pt>
                <c:pt idx="6">
                  <c:v>2.3E-2</c:v>
                </c:pt>
                <c:pt idx="7">
                  <c:v>2.1000000000000001E-2</c:v>
                </c:pt>
                <c:pt idx="8">
                  <c:v>2.1000000000000001E-2</c:v>
                </c:pt>
                <c:pt idx="9">
                  <c:v>1.7000000000000001E-2</c:v>
                </c:pt>
                <c:pt idx="10">
                  <c:v>0.01</c:v>
                </c:pt>
                <c:pt idx="11">
                  <c:v>4.0000000000000001E-3</c:v>
                </c:pt>
                <c:pt idx="12">
                  <c:v>0</c:v>
                </c:pt>
                <c:pt idx="13">
                  <c:v>-1E-3</c:v>
                </c:pt>
                <c:pt idx="14">
                  <c:v>-3.0000000000000001E-3</c:v>
                </c:pt>
                <c:pt idx="15">
                  <c:v>-1E-3</c:v>
                </c:pt>
                <c:pt idx="16">
                  <c:v>-1.1000000000000001E-2</c:v>
                </c:pt>
                <c:pt idx="17">
                  <c:v>-1.8000000000000002E-2</c:v>
                </c:pt>
                <c:pt idx="18">
                  <c:v>-2.2000000000000002E-2</c:v>
                </c:pt>
                <c:pt idx="19">
                  <c:v>-2.2000000000000002E-2</c:v>
                </c:pt>
                <c:pt idx="20">
                  <c:v>-2.2000000000000002E-2</c:v>
                </c:pt>
                <c:pt idx="21">
                  <c:v>-2.5000000000000001E-2</c:v>
                </c:pt>
                <c:pt idx="22">
                  <c:v>-1.9E-2</c:v>
                </c:pt>
                <c:pt idx="23">
                  <c:v>-1.7000000000000001E-2</c:v>
                </c:pt>
                <c:pt idx="24">
                  <c:v>-1.3000000000000001E-2</c:v>
                </c:pt>
                <c:pt idx="25">
                  <c:v>-1.1000000000000001E-2</c:v>
                </c:pt>
                <c:pt idx="26">
                  <c:v>-1.1000000000000001E-2</c:v>
                </c:pt>
                <c:pt idx="27">
                  <c:v>-1.2E-2</c:v>
                </c:pt>
                <c:pt idx="28">
                  <c:v>-9.0000000000000011E-3</c:v>
                </c:pt>
                <c:pt idx="29">
                  <c:v>-6.9999999999999993E-3</c:v>
                </c:pt>
                <c:pt idx="30">
                  <c:v>-9.0000000000000011E-3</c:v>
                </c:pt>
                <c:pt idx="31">
                  <c:v>-9.0000000000000011E-3</c:v>
                </c:pt>
                <c:pt idx="32">
                  <c:v>-6.0000000000000001E-3</c:v>
                </c:pt>
                <c:pt idx="33">
                  <c:v>2E-3</c:v>
                </c:pt>
                <c:pt idx="34">
                  <c:v>1E-3</c:v>
                </c:pt>
                <c:pt idx="35">
                  <c:v>0</c:v>
                </c:pt>
                <c:pt idx="36">
                  <c:v>-6.0000000000000001E-3</c:v>
                </c:pt>
                <c:pt idx="37">
                  <c:v>-5.0000000000000001E-3</c:v>
                </c:pt>
                <c:pt idx="38">
                  <c:v>-5.0000000000000001E-3</c:v>
                </c:pt>
                <c:pt idx="39">
                  <c:v>-4.0000000000000001E-3</c:v>
                </c:pt>
                <c:pt idx="40">
                  <c:v>-4.0000000000000001E-3</c:v>
                </c:pt>
                <c:pt idx="41">
                  <c:v>-4.0000000000000001E-3</c:v>
                </c:pt>
                <c:pt idx="42">
                  <c:v>2E-3</c:v>
                </c:pt>
                <c:pt idx="43">
                  <c:v>2E-3</c:v>
                </c:pt>
                <c:pt idx="44">
                  <c:v>0</c:v>
                </c:pt>
                <c:pt idx="45">
                  <c:v>-2E-3</c:v>
                </c:pt>
                <c:pt idx="46">
                  <c:v>-5.0000000000000001E-3</c:v>
                </c:pt>
                <c:pt idx="47">
                  <c:v>-2E-3</c:v>
                </c:pt>
                <c:pt idx="48">
                  <c:v>1E-3</c:v>
                </c:pt>
                <c:pt idx="49">
                  <c:v>3.0000000000000001E-3</c:v>
                </c:pt>
                <c:pt idx="50">
                  <c:v>5.0000000000000001E-3</c:v>
                </c:pt>
                <c:pt idx="51">
                  <c:v>4.0000000000000001E-3</c:v>
                </c:pt>
                <c:pt idx="52">
                  <c:v>2E-3</c:v>
                </c:pt>
                <c:pt idx="53">
                  <c:v>-2E-3</c:v>
                </c:pt>
                <c:pt idx="54">
                  <c:v>-4.0000000000000001E-3</c:v>
                </c:pt>
                <c:pt idx="55">
                  <c:v>-4.0000000000000001E-3</c:v>
                </c:pt>
                <c:pt idx="56">
                  <c:v>-3.0000000000000001E-3</c:v>
                </c:pt>
                <c:pt idx="57">
                  <c:v>-4.0000000000000001E-3</c:v>
                </c:pt>
                <c:pt idx="58">
                  <c:v>-2E-3</c:v>
                </c:pt>
                <c:pt idx="59">
                  <c:v>-1E-3</c:v>
                </c:pt>
                <c:pt idx="60">
                  <c:v>-3.0000000000000001E-3</c:v>
                </c:pt>
                <c:pt idx="61">
                  <c:v>-6.9999999999999993E-3</c:v>
                </c:pt>
                <c:pt idx="62">
                  <c:v>-9.0000000000000011E-3</c:v>
                </c:pt>
                <c:pt idx="63">
                  <c:v>-6.9999999999999993E-3</c:v>
                </c:pt>
                <c:pt idx="64">
                  <c:v>-3.0000000000000001E-3</c:v>
                </c:pt>
                <c:pt idx="65">
                  <c:v>2E-3</c:v>
                </c:pt>
                <c:pt idx="66">
                  <c:v>6.9999999999999993E-3</c:v>
                </c:pt>
                <c:pt idx="67">
                  <c:v>9.0000000000000011E-3</c:v>
                </c:pt>
                <c:pt idx="68">
                  <c:v>1.1000000000000001E-2</c:v>
                </c:pt>
                <c:pt idx="69">
                  <c:v>1.1000000000000001E-2</c:v>
                </c:pt>
                <c:pt idx="70">
                  <c:v>1.4999999999999999E-2</c:v>
                </c:pt>
                <c:pt idx="71">
                  <c:v>1.6E-2</c:v>
                </c:pt>
                <c:pt idx="72">
                  <c:v>1.3999999999999999E-2</c:v>
                </c:pt>
                <c:pt idx="73">
                  <c:v>1.4999999999999999E-2</c:v>
                </c:pt>
                <c:pt idx="74">
                  <c:v>1.6E-2</c:v>
                </c:pt>
                <c:pt idx="75">
                  <c:v>3.4000000000000002E-2</c:v>
                </c:pt>
                <c:pt idx="76">
                  <c:v>3.7000000000000005E-2</c:v>
                </c:pt>
                <c:pt idx="77">
                  <c:v>3.6000000000000004E-2</c:v>
                </c:pt>
                <c:pt idx="78">
                  <c:v>3.4000000000000002E-2</c:v>
                </c:pt>
                <c:pt idx="79">
                  <c:v>3.3000000000000002E-2</c:v>
                </c:pt>
                <c:pt idx="80">
                  <c:v>3.2000000000000001E-2</c:v>
                </c:pt>
                <c:pt idx="81">
                  <c:v>2.8999999999999998E-2</c:v>
                </c:pt>
                <c:pt idx="82">
                  <c:v>2.4E-2</c:v>
                </c:pt>
                <c:pt idx="83">
                  <c:v>2.4E-2</c:v>
                </c:pt>
                <c:pt idx="84">
                  <c:v>2.3833167825223267E-2</c:v>
                </c:pt>
                <c:pt idx="85">
                  <c:v>2.1847070506454846E-2</c:v>
                </c:pt>
                <c:pt idx="86">
                  <c:v>2.2772277227722793E-2</c:v>
                </c:pt>
                <c:pt idx="87">
                  <c:v>5.8195926285160571E-3</c:v>
                </c:pt>
                <c:pt idx="88">
                  <c:v>4.8309178743961567E-3</c:v>
                </c:pt>
                <c:pt idx="89">
                  <c:v>4.0000000000000001E-3</c:v>
                </c:pt>
                <c:pt idx="90">
                  <c:v>3.0000000000000001E-3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Alemania</c:v>
                </c:pt>
              </c:strCache>
            </c:strRef>
          </c:tx>
          <c:spPr>
            <a:ln w="38100">
              <a:solidFill>
                <a:schemeClr val="tx1"/>
              </a:solidFill>
            </a:ln>
          </c:spPr>
          <c:marker>
            <c:symbol val="none"/>
          </c:marker>
          <c:cat>
            <c:numRef>
              <c:f>Hoja1!$A$2:$A$92</c:f>
              <c:numCache>
                <c:formatCode>mmm\-yy</c:formatCode>
                <c:ptCount val="91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</c:numCache>
            </c:numRef>
          </c:cat>
          <c:val>
            <c:numRef>
              <c:f>Hoja1!$D$2:$D$92</c:f>
              <c:numCache>
                <c:formatCode>0.0%</c:formatCode>
                <c:ptCount val="91"/>
                <c:pt idx="0">
                  <c:v>0.03</c:v>
                </c:pt>
                <c:pt idx="1">
                  <c:v>2.7999999999999997E-2</c:v>
                </c:pt>
                <c:pt idx="2">
                  <c:v>2.8999999999999998E-2</c:v>
                </c:pt>
                <c:pt idx="3">
                  <c:v>2.6000000000000002E-2</c:v>
                </c:pt>
                <c:pt idx="4">
                  <c:v>0.03</c:v>
                </c:pt>
                <c:pt idx="5">
                  <c:v>3.3000000000000002E-2</c:v>
                </c:pt>
                <c:pt idx="6">
                  <c:v>3.2000000000000001E-2</c:v>
                </c:pt>
                <c:pt idx="7">
                  <c:v>3.1E-2</c:v>
                </c:pt>
                <c:pt idx="8">
                  <c:v>2.7999999999999997E-2</c:v>
                </c:pt>
                <c:pt idx="9">
                  <c:v>2.4E-2</c:v>
                </c:pt>
                <c:pt idx="10">
                  <c:v>1.3000000000000001E-2</c:v>
                </c:pt>
                <c:pt idx="11">
                  <c:v>1.1000000000000001E-2</c:v>
                </c:pt>
                <c:pt idx="12">
                  <c:v>9.0000000000000011E-3</c:v>
                </c:pt>
                <c:pt idx="13">
                  <c:v>0.01</c:v>
                </c:pt>
                <c:pt idx="14">
                  <c:v>5.0000000000000001E-3</c:v>
                </c:pt>
                <c:pt idx="15">
                  <c:v>5.0000000000000001E-3</c:v>
                </c:pt>
                <c:pt idx="16">
                  <c:v>1E-3</c:v>
                </c:pt>
                <c:pt idx="17">
                  <c:v>1E-3</c:v>
                </c:pt>
                <c:pt idx="18">
                  <c:v>-4.0000000000000001E-3</c:v>
                </c:pt>
                <c:pt idx="19">
                  <c:v>0</c:v>
                </c:pt>
                <c:pt idx="20">
                  <c:v>-2E-3</c:v>
                </c:pt>
                <c:pt idx="21">
                  <c:v>0</c:v>
                </c:pt>
                <c:pt idx="22">
                  <c:v>4.0000000000000001E-3</c:v>
                </c:pt>
                <c:pt idx="23">
                  <c:v>8.0000000000000002E-3</c:v>
                </c:pt>
                <c:pt idx="24">
                  <c:v>8.0000000000000002E-3</c:v>
                </c:pt>
                <c:pt idx="25">
                  <c:v>6.0000000000000001E-3</c:v>
                </c:pt>
                <c:pt idx="26">
                  <c:v>1.2E-2</c:v>
                </c:pt>
                <c:pt idx="27">
                  <c:v>1.4999999999999999E-2</c:v>
                </c:pt>
                <c:pt idx="28">
                  <c:v>1.3999999999999999E-2</c:v>
                </c:pt>
                <c:pt idx="29">
                  <c:v>0.01</c:v>
                </c:pt>
                <c:pt idx="30">
                  <c:v>1.2E-2</c:v>
                </c:pt>
                <c:pt idx="31">
                  <c:v>0.01</c:v>
                </c:pt>
                <c:pt idx="32">
                  <c:v>1.2E-2</c:v>
                </c:pt>
                <c:pt idx="33">
                  <c:v>1.3000000000000001E-2</c:v>
                </c:pt>
                <c:pt idx="34">
                  <c:v>1.3000000000000001E-2</c:v>
                </c:pt>
                <c:pt idx="35">
                  <c:v>1.3999999999999999E-2</c:v>
                </c:pt>
                <c:pt idx="36">
                  <c:v>1.7000000000000001E-2</c:v>
                </c:pt>
                <c:pt idx="37">
                  <c:v>1.8000000000000002E-2</c:v>
                </c:pt>
                <c:pt idx="38">
                  <c:v>1.9E-2</c:v>
                </c:pt>
                <c:pt idx="39">
                  <c:v>0.02</c:v>
                </c:pt>
                <c:pt idx="40">
                  <c:v>2.1000000000000001E-2</c:v>
                </c:pt>
                <c:pt idx="41">
                  <c:v>0.02</c:v>
                </c:pt>
                <c:pt idx="42">
                  <c:v>2.2000000000000002E-2</c:v>
                </c:pt>
                <c:pt idx="43">
                  <c:v>2.2000000000000002E-2</c:v>
                </c:pt>
                <c:pt idx="44">
                  <c:v>2.4E-2</c:v>
                </c:pt>
                <c:pt idx="45">
                  <c:v>2.3E-2</c:v>
                </c:pt>
                <c:pt idx="46">
                  <c:v>2.4E-2</c:v>
                </c:pt>
                <c:pt idx="47">
                  <c:v>0.02</c:v>
                </c:pt>
                <c:pt idx="48">
                  <c:v>0.02</c:v>
                </c:pt>
                <c:pt idx="49">
                  <c:v>2.3E-2</c:v>
                </c:pt>
                <c:pt idx="50">
                  <c:v>2.3E-2</c:v>
                </c:pt>
                <c:pt idx="51">
                  <c:v>1.9E-2</c:v>
                </c:pt>
                <c:pt idx="52">
                  <c:v>1.8000000000000002E-2</c:v>
                </c:pt>
                <c:pt idx="53">
                  <c:v>1.8000000000000002E-2</c:v>
                </c:pt>
                <c:pt idx="54">
                  <c:v>1.9E-2</c:v>
                </c:pt>
                <c:pt idx="55">
                  <c:v>2.1000000000000001E-2</c:v>
                </c:pt>
                <c:pt idx="56">
                  <c:v>0.02</c:v>
                </c:pt>
                <c:pt idx="57">
                  <c:v>0.02</c:v>
                </c:pt>
                <c:pt idx="58">
                  <c:v>1.8000000000000002E-2</c:v>
                </c:pt>
                <c:pt idx="59">
                  <c:v>1.9E-2</c:v>
                </c:pt>
                <c:pt idx="60">
                  <c:v>1.7000000000000001E-2</c:v>
                </c:pt>
                <c:pt idx="61">
                  <c:v>1.4999999999999999E-2</c:v>
                </c:pt>
                <c:pt idx="62">
                  <c:v>1.3000000000000001E-2</c:v>
                </c:pt>
                <c:pt idx="63">
                  <c:v>1.3999999999999999E-2</c:v>
                </c:pt>
                <c:pt idx="64">
                  <c:v>1.7000000000000001E-2</c:v>
                </c:pt>
                <c:pt idx="65">
                  <c:v>1.9E-2</c:v>
                </c:pt>
                <c:pt idx="66">
                  <c:v>1.9E-2</c:v>
                </c:pt>
                <c:pt idx="67">
                  <c:v>1.6E-2</c:v>
                </c:pt>
                <c:pt idx="68">
                  <c:v>1.3999999999999999E-2</c:v>
                </c:pt>
                <c:pt idx="69">
                  <c:v>1.1000000000000001E-2</c:v>
                </c:pt>
                <c:pt idx="70">
                  <c:v>1.3000000000000001E-2</c:v>
                </c:pt>
                <c:pt idx="71">
                  <c:v>1.3000000000000001E-2</c:v>
                </c:pt>
                <c:pt idx="72">
                  <c:v>1.3000000000000001E-2</c:v>
                </c:pt>
                <c:pt idx="73">
                  <c:v>1.2E-2</c:v>
                </c:pt>
                <c:pt idx="74">
                  <c:v>1.1000000000000001E-2</c:v>
                </c:pt>
                <c:pt idx="75">
                  <c:v>1.1000000000000001E-2</c:v>
                </c:pt>
                <c:pt idx="76">
                  <c:v>8.0000000000000002E-3</c:v>
                </c:pt>
                <c:pt idx="77">
                  <c:v>8.0000000000000002E-3</c:v>
                </c:pt>
                <c:pt idx="78">
                  <c:v>8.0000000000000002E-3</c:v>
                </c:pt>
                <c:pt idx="79">
                  <c:v>8.0000000000000002E-3</c:v>
                </c:pt>
                <c:pt idx="80">
                  <c:v>8.0000000000000002E-3</c:v>
                </c:pt>
                <c:pt idx="81">
                  <c:v>6.9999999999999993E-3</c:v>
                </c:pt>
                <c:pt idx="82">
                  <c:v>5.0000000000000001E-3</c:v>
                </c:pt>
                <c:pt idx="83">
                  <c:v>1E-3</c:v>
                </c:pt>
                <c:pt idx="84">
                  <c:v>-5.0000000000000001E-3</c:v>
                </c:pt>
                <c:pt idx="85">
                  <c:v>0</c:v>
                </c:pt>
                <c:pt idx="86">
                  <c:v>2E-3</c:v>
                </c:pt>
                <c:pt idx="87">
                  <c:v>3.0000000000000001E-3</c:v>
                </c:pt>
                <c:pt idx="88">
                  <c:v>7.0000000000000001E-3</c:v>
                </c:pt>
                <c:pt idx="89">
                  <c:v>1E-3</c:v>
                </c:pt>
                <c:pt idx="90">
                  <c:v>1E-3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Hoja1!$F$1</c:f>
              <c:strCache>
                <c:ptCount val="1"/>
                <c:pt idx="0">
                  <c:v>Francia</c:v>
                </c:pt>
              </c:strCache>
            </c:strRef>
          </c:tx>
          <c:spPr>
            <a:ln w="38100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Hoja1!$A$2:$A$92</c:f>
              <c:numCache>
                <c:formatCode>mmm\-yy</c:formatCode>
                <c:ptCount val="91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</c:numCache>
            </c:numRef>
          </c:cat>
          <c:val>
            <c:numRef>
              <c:f>Hoja1!$F$2:$F$92</c:f>
              <c:numCache>
                <c:formatCode>0.0%</c:formatCode>
                <c:ptCount val="91"/>
                <c:pt idx="0">
                  <c:v>2.8999999999999998E-2</c:v>
                </c:pt>
                <c:pt idx="1">
                  <c:v>2.8999999999999998E-2</c:v>
                </c:pt>
                <c:pt idx="2">
                  <c:v>3.2000000000000001E-2</c:v>
                </c:pt>
                <c:pt idx="3">
                  <c:v>3.1E-2</c:v>
                </c:pt>
                <c:pt idx="4">
                  <c:v>3.3000000000000002E-2</c:v>
                </c:pt>
                <c:pt idx="5">
                  <c:v>3.6000000000000004E-2</c:v>
                </c:pt>
                <c:pt idx="6">
                  <c:v>3.6000000000000004E-2</c:v>
                </c:pt>
                <c:pt idx="7">
                  <c:v>3.2000000000000001E-2</c:v>
                </c:pt>
                <c:pt idx="8">
                  <c:v>0.03</c:v>
                </c:pt>
                <c:pt idx="9">
                  <c:v>2.7000000000000003E-2</c:v>
                </c:pt>
                <c:pt idx="10">
                  <c:v>1.6E-2</c:v>
                </c:pt>
                <c:pt idx="11">
                  <c:v>1.1000000000000001E-2</c:v>
                </c:pt>
                <c:pt idx="12">
                  <c:v>8.0000000000000002E-3</c:v>
                </c:pt>
                <c:pt idx="13">
                  <c:v>9.0000000000000011E-3</c:v>
                </c:pt>
                <c:pt idx="14">
                  <c:v>3.0000000000000001E-3</c:v>
                </c:pt>
                <c:pt idx="15">
                  <c:v>2E-3</c:v>
                </c:pt>
                <c:pt idx="16">
                  <c:v>-2E-3</c:v>
                </c:pt>
                <c:pt idx="17">
                  <c:v>-5.0000000000000001E-3</c:v>
                </c:pt>
                <c:pt idx="18">
                  <c:v>-6.9999999999999993E-3</c:v>
                </c:pt>
                <c:pt idx="19">
                  <c:v>-2E-3</c:v>
                </c:pt>
                <c:pt idx="20">
                  <c:v>-4.0000000000000001E-3</c:v>
                </c:pt>
                <c:pt idx="21">
                  <c:v>2E-3</c:v>
                </c:pt>
                <c:pt idx="22">
                  <c:v>8.0000000000000002E-3</c:v>
                </c:pt>
                <c:pt idx="23">
                  <c:v>9.0000000000000011E-3</c:v>
                </c:pt>
                <c:pt idx="24">
                  <c:v>1.2E-2</c:v>
                </c:pt>
                <c:pt idx="25">
                  <c:v>1.3000000000000001E-2</c:v>
                </c:pt>
                <c:pt idx="26">
                  <c:v>1.6E-2</c:v>
                </c:pt>
                <c:pt idx="27">
                  <c:v>1.7000000000000001E-2</c:v>
                </c:pt>
                <c:pt idx="28">
                  <c:v>1.7000000000000001E-2</c:v>
                </c:pt>
                <c:pt idx="29">
                  <c:v>1.4999999999999999E-2</c:v>
                </c:pt>
                <c:pt idx="30">
                  <c:v>1.7000000000000001E-2</c:v>
                </c:pt>
                <c:pt idx="31">
                  <c:v>1.3999999999999999E-2</c:v>
                </c:pt>
                <c:pt idx="32">
                  <c:v>1.6E-2</c:v>
                </c:pt>
                <c:pt idx="33">
                  <c:v>1.6E-2</c:v>
                </c:pt>
                <c:pt idx="34">
                  <c:v>1.6E-2</c:v>
                </c:pt>
                <c:pt idx="35">
                  <c:v>1.8000000000000002E-2</c:v>
                </c:pt>
                <c:pt idx="36">
                  <c:v>1.8000000000000002E-2</c:v>
                </c:pt>
                <c:pt idx="37">
                  <c:v>1.7000000000000001E-2</c:v>
                </c:pt>
                <c:pt idx="38">
                  <c:v>0.02</c:v>
                </c:pt>
                <c:pt idx="39">
                  <c:v>2.1000000000000001E-2</c:v>
                </c:pt>
                <c:pt idx="40">
                  <c:v>0.02</c:v>
                </c:pt>
                <c:pt idx="41">
                  <c:v>2.1000000000000001E-2</c:v>
                </c:pt>
                <c:pt idx="42">
                  <c:v>0.02</c:v>
                </c:pt>
                <c:pt idx="43">
                  <c:v>2.2000000000000002E-2</c:v>
                </c:pt>
                <c:pt idx="44">
                  <c:v>2.3E-2</c:v>
                </c:pt>
                <c:pt idx="45">
                  <c:v>2.4E-2</c:v>
                </c:pt>
                <c:pt idx="46">
                  <c:v>2.5000000000000001E-2</c:v>
                </c:pt>
                <c:pt idx="47">
                  <c:v>2.4E-2</c:v>
                </c:pt>
                <c:pt idx="48">
                  <c:v>2.4E-2</c:v>
                </c:pt>
                <c:pt idx="49">
                  <c:v>2.3E-2</c:v>
                </c:pt>
                <c:pt idx="50">
                  <c:v>2.3E-2</c:v>
                </c:pt>
                <c:pt idx="51">
                  <c:v>2.1000000000000001E-2</c:v>
                </c:pt>
                <c:pt idx="52">
                  <c:v>0.02</c:v>
                </c:pt>
                <c:pt idx="53">
                  <c:v>0.02</c:v>
                </c:pt>
                <c:pt idx="54">
                  <c:v>0.02</c:v>
                </c:pt>
                <c:pt idx="55">
                  <c:v>2.1000000000000001E-2</c:v>
                </c:pt>
                <c:pt idx="56">
                  <c:v>1.9E-2</c:v>
                </c:pt>
                <c:pt idx="57">
                  <c:v>1.9E-2</c:v>
                </c:pt>
                <c:pt idx="58">
                  <c:v>1.3999999999999999E-2</c:v>
                </c:pt>
                <c:pt idx="59">
                  <c:v>1.3000000000000001E-2</c:v>
                </c:pt>
                <c:pt idx="60">
                  <c:v>1.2E-2</c:v>
                </c:pt>
                <c:pt idx="61">
                  <c:v>1.1000000000000001E-2</c:v>
                </c:pt>
                <c:pt idx="62">
                  <c:v>0.01</c:v>
                </c:pt>
                <c:pt idx="63">
                  <c:v>6.9999999999999993E-3</c:v>
                </c:pt>
                <c:pt idx="64">
                  <c:v>8.0000000000000002E-3</c:v>
                </c:pt>
                <c:pt idx="65">
                  <c:v>9.0000000000000011E-3</c:v>
                </c:pt>
                <c:pt idx="66">
                  <c:v>1.1000000000000001E-2</c:v>
                </c:pt>
                <c:pt idx="67">
                  <c:v>9.0000000000000011E-3</c:v>
                </c:pt>
                <c:pt idx="68">
                  <c:v>9.0000000000000011E-3</c:v>
                </c:pt>
                <c:pt idx="69">
                  <c:v>6.0000000000000001E-3</c:v>
                </c:pt>
                <c:pt idx="70">
                  <c:v>6.9999999999999993E-3</c:v>
                </c:pt>
                <c:pt idx="71">
                  <c:v>6.9999999999999993E-3</c:v>
                </c:pt>
                <c:pt idx="72">
                  <c:v>6.0000000000000001E-3</c:v>
                </c:pt>
                <c:pt idx="73">
                  <c:v>9.0000000000000011E-3</c:v>
                </c:pt>
                <c:pt idx="74">
                  <c:v>6.0000000000000001E-3</c:v>
                </c:pt>
                <c:pt idx="75">
                  <c:v>6.9999999999999993E-3</c:v>
                </c:pt>
                <c:pt idx="76">
                  <c:v>6.9999999999999993E-3</c:v>
                </c:pt>
                <c:pt idx="77">
                  <c:v>5.0000000000000001E-3</c:v>
                </c:pt>
                <c:pt idx="78">
                  <c:v>5.0000000000000001E-3</c:v>
                </c:pt>
                <c:pt idx="79">
                  <c:v>4.0000000000000001E-3</c:v>
                </c:pt>
                <c:pt idx="80">
                  <c:v>3.0000000000000001E-3</c:v>
                </c:pt>
                <c:pt idx="81">
                  <c:v>5.0000000000000001E-3</c:v>
                </c:pt>
                <c:pt idx="82">
                  <c:v>4.0000000000000001E-3</c:v>
                </c:pt>
                <c:pt idx="83">
                  <c:v>1E-3</c:v>
                </c:pt>
                <c:pt idx="84">
                  <c:v>-4.0000000000000001E-3</c:v>
                </c:pt>
                <c:pt idx="85">
                  <c:v>-3.0000000000000001E-3</c:v>
                </c:pt>
                <c:pt idx="86">
                  <c:v>0</c:v>
                </c:pt>
                <c:pt idx="87">
                  <c:v>1E-3</c:v>
                </c:pt>
                <c:pt idx="88">
                  <c:v>3.0000000000000001E-3</c:v>
                </c:pt>
                <c:pt idx="89">
                  <c:v>3.0000000000000001E-3</c:v>
                </c:pt>
                <c:pt idx="90">
                  <c:v>2E-3</c:v>
                </c:pt>
              </c:numCache>
            </c:numRef>
          </c:val>
          <c:smooth val="0"/>
        </c:ser>
        <c:ser>
          <c:idx val="3"/>
          <c:order val="4"/>
          <c:tx>
            <c:strRef>
              <c:f>Hoja1!$G$1</c:f>
              <c:strCache>
                <c:ptCount val="1"/>
                <c:pt idx="0">
                  <c:v>España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cat>
            <c:numRef>
              <c:f>Hoja1!$A$2:$A$92</c:f>
              <c:numCache>
                <c:formatCode>mmm\-yy</c:formatCode>
                <c:ptCount val="91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</c:numCache>
            </c:numRef>
          </c:cat>
          <c:val>
            <c:numRef>
              <c:f>Hoja1!$G$2:$G$92</c:f>
              <c:numCache>
                <c:formatCode>0.0%</c:formatCode>
                <c:ptCount val="91"/>
                <c:pt idx="0">
                  <c:v>4.2999999999999997E-2</c:v>
                </c:pt>
                <c:pt idx="1">
                  <c:v>4.4000000000000004E-2</c:v>
                </c:pt>
                <c:pt idx="2">
                  <c:v>4.4999999999999998E-2</c:v>
                </c:pt>
                <c:pt idx="3">
                  <c:v>4.2000000000000003E-2</c:v>
                </c:pt>
                <c:pt idx="4">
                  <c:v>4.5999999999999999E-2</c:v>
                </c:pt>
                <c:pt idx="5">
                  <c:v>0.05</c:v>
                </c:pt>
                <c:pt idx="6">
                  <c:v>5.2999999999999999E-2</c:v>
                </c:pt>
                <c:pt idx="7">
                  <c:v>4.9000000000000002E-2</c:v>
                </c:pt>
                <c:pt idx="8">
                  <c:v>4.4999999999999998E-2</c:v>
                </c:pt>
                <c:pt idx="9">
                  <c:v>3.6000000000000004E-2</c:v>
                </c:pt>
                <c:pt idx="10">
                  <c:v>2.4E-2</c:v>
                </c:pt>
                <c:pt idx="11">
                  <c:v>1.3999999999999999E-2</c:v>
                </c:pt>
                <c:pt idx="12">
                  <c:v>8.0000000000000002E-3</c:v>
                </c:pt>
                <c:pt idx="13">
                  <c:v>6.9999999999999993E-3</c:v>
                </c:pt>
                <c:pt idx="14">
                  <c:v>-1E-3</c:v>
                </c:pt>
                <c:pt idx="15">
                  <c:v>-2E-3</c:v>
                </c:pt>
                <c:pt idx="16">
                  <c:v>-9.0000000000000011E-3</c:v>
                </c:pt>
                <c:pt idx="17">
                  <c:v>-0.01</c:v>
                </c:pt>
                <c:pt idx="18">
                  <c:v>-1.3999999999999999E-2</c:v>
                </c:pt>
                <c:pt idx="19">
                  <c:v>-8.0000000000000002E-3</c:v>
                </c:pt>
                <c:pt idx="20">
                  <c:v>-0.01</c:v>
                </c:pt>
                <c:pt idx="21">
                  <c:v>-6.9999999999999993E-3</c:v>
                </c:pt>
                <c:pt idx="22">
                  <c:v>3.0000000000000001E-3</c:v>
                </c:pt>
                <c:pt idx="23">
                  <c:v>8.0000000000000002E-3</c:v>
                </c:pt>
                <c:pt idx="24">
                  <c:v>0.01</c:v>
                </c:pt>
                <c:pt idx="25">
                  <c:v>8.0000000000000002E-3</c:v>
                </c:pt>
                <c:pt idx="26">
                  <c:v>1.3999999999999999E-2</c:v>
                </c:pt>
                <c:pt idx="27">
                  <c:v>1.4999999999999999E-2</c:v>
                </c:pt>
                <c:pt idx="28">
                  <c:v>1.8000000000000002E-2</c:v>
                </c:pt>
                <c:pt idx="29">
                  <c:v>1.4999999999999999E-2</c:v>
                </c:pt>
                <c:pt idx="30">
                  <c:v>1.9E-2</c:v>
                </c:pt>
                <c:pt idx="31">
                  <c:v>1.8000000000000002E-2</c:v>
                </c:pt>
                <c:pt idx="32">
                  <c:v>2.1000000000000001E-2</c:v>
                </c:pt>
                <c:pt idx="33">
                  <c:v>2.3E-2</c:v>
                </c:pt>
                <c:pt idx="34">
                  <c:v>2.3E-2</c:v>
                </c:pt>
                <c:pt idx="35">
                  <c:v>0.03</c:v>
                </c:pt>
                <c:pt idx="36">
                  <c:v>3.3000000000000002E-2</c:v>
                </c:pt>
                <c:pt idx="37">
                  <c:v>3.6000000000000004E-2</c:v>
                </c:pt>
                <c:pt idx="38">
                  <c:v>3.6000000000000004E-2</c:v>
                </c:pt>
                <c:pt idx="39">
                  <c:v>3.7999999999999999E-2</c:v>
                </c:pt>
                <c:pt idx="40">
                  <c:v>3.5000000000000003E-2</c:v>
                </c:pt>
                <c:pt idx="41">
                  <c:v>3.2000000000000001E-2</c:v>
                </c:pt>
                <c:pt idx="42">
                  <c:v>3.1E-2</c:v>
                </c:pt>
                <c:pt idx="43">
                  <c:v>0.03</c:v>
                </c:pt>
                <c:pt idx="44">
                  <c:v>3.1E-2</c:v>
                </c:pt>
                <c:pt idx="45">
                  <c:v>0.03</c:v>
                </c:pt>
                <c:pt idx="46">
                  <c:v>2.8999999999999998E-2</c:v>
                </c:pt>
                <c:pt idx="47">
                  <c:v>2.4E-2</c:v>
                </c:pt>
                <c:pt idx="48">
                  <c:v>0.02</c:v>
                </c:pt>
                <c:pt idx="49">
                  <c:v>0.02</c:v>
                </c:pt>
                <c:pt idx="50">
                  <c:v>1.9E-2</c:v>
                </c:pt>
                <c:pt idx="51">
                  <c:v>2.1000000000000001E-2</c:v>
                </c:pt>
                <c:pt idx="52">
                  <c:v>1.9E-2</c:v>
                </c:pt>
                <c:pt idx="53">
                  <c:v>1.9E-2</c:v>
                </c:pt>
                <c:pt idx="54">
                  <c:v>2.2000000000000002E-2</c:v>
                </c:pt>
                <c:pt idx="55">
                  <c:v>2.7000000000000003E-2</c:v>
                </c:pt>
                <c:pt idx="56">
                  <c:v>3.4000000000000002E-2</c:v>
                </c:pt>
                <c:pt idx="57">
                  <c:v>3.5000000000000003E-2</c:v>
                </c:pt>
                <c:pt idx="58">
                  <c:v>2.8999999999999998E-2</c:v>
                </c:pt>
                <c:pt idx="59">
                  <c:v>2.8999999999999998E-2</c:v>
                </c:pt>
                <c:pt idx="60">
                  <c:v>2.7000000000000003E-2</c:v>
                </c:pt>
                <c:pt idx="61">
                  <c:v>2.7999999999999997E-2</c:v>
                </c:pt>
                <c:pt idx="62">
                  <c:v>2.4E-2</c:v>
                </c:pt>
                <c:pt idx="63">
                  <c:v>1.3999999999999999E-2</c:v>
                </c:pt>
                <c:pt idx="64">
                  <c:v>1.7000000000000001E-2</c:v>
                </c:pt>
                <c:pt idx="65">
                  <c:v>2.1000000000000001E-2</c:v>
                </c:pt>
                <c:pt idx="66">
                  <c:v>1.8000000000000002E-2</c:v>
                </c:pt>
                <c:pt idx="67">
                  <c:v>1.4999999999999999E-2</c:v>
                </c:pt>
                <c:pt idx="68">
                  <c:v>3.0000000000000001E-3</c:v>
                </c:pt>
                <c:pt idx="69">
                  <c:v>-1E-3</c:v>
                </c:pt>
                <c:pt idx="70">
                  <c:v>2E-3</c:v>
                </c:pt>
                <c:pt idx="71">
                  <c:v>3.0000000000000001E-3</c:v>
                </c:pt>
                <c:pt idx="72">
                  <c:v>2E-3</c:v>
                </c:pt>
                <c:pt idx="73">
                  <c:v>0</c:v>
                </c:pt>
                <c:pt idx="74">
                  <c:v>-1E-3</c:v>
                </c:pt>
                <c:pt idx="75">
                  <c:v>4.0000000000000001E-3</c:v>
                </c:pt>
                <c:pt idx="76">
                  <c:v>2E-3</c:v>
                </c:pt>
                <c:pt idx="77">
                  <c:v>1E-3</c:v>
                </c:pt>
                <c:pt idx="78">
                  <c:v>-3.0000000000000001E-3</c:v>
                </c:pt>
                <c:pt idx="79">
                  <c:v>-5.0000000000000001E-3</c:v>
                </c:pt>
                <c:pt idx="80">
                  <c:v>-2E-3</c:v>
                </c:pt>
                <c:pt idx="81">
                  <c:v>-2E-3</c:v>
                </c:pt>
                <c:pt idx="82">
                  <c:v>-5.0000000000000001E-3</c:v>
                </c:pt>
                <c:pt idx="83">
                  <c:v>-1.1000000000000001E-2</c:v>
                </c:pt>
                <c:pt idx="84">
                  <c:v>-1.4999999999999999E-2</c:v>
                </c:pt>
                <c:pt idx="85">
                  <c:v>-1.2E-2</c:v>
                </c:pt>
                <c:pt idx="86">
                  <c:v>-8.0000000000000002E-3</c:v>
                </c:pt>
                <c:pt idx="87">
                  <c:v>-7.0000000000000001E-3</c:v>
                </c:pt>
                <c:pt idx="88">
                  <c:v>-3.0000000000000001E-3</c:v>
                </c:pt>
                <c:pt idx="89">
                  <c:v>0</c:v>
                </c:pt>
                <c:pt idx="90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611968"/>
        <c:axId val="96766208"/>
      </c:lineChart>
      <c:dateAx>
        <c:axId val="118611968"/>
        <c:scaling>
          <c:orientation val="minMax"/>
          <c:min val="41334"/>
        </c:scaling>
        <c:delete val="0"/>
        <c:axPos val="b"/>
        <c:numFmt formatCode="mmm\-yy" sourceLinked="1"/>
        <c:majorTickMark val="out"/>
        <c:minorTickMark val="none"/>
        <c:tickLblPos val="low"/>
        <c:txPr>
          <a:bodyPr/>
          <a:lstStyle/>
          <a:p>
            <a:pPr>
              <a:defRPr sz="1400"/>
            </a:pPr>
            <a:endParaRPr lang="es-PY"/>
          </a:p>
        </c:txPr>
        <c:crossAx val="96766208"/>
        <c:crosses val="autoZero"/>
        <c:auto val="1"/>
        <c:lblOffset val="100"/>
        <c:baseTimeUnit val="months"/>
        <c:majorUnit val="2"/>
        <c:majorTimeUnit val="months"/>
      </c:dateAx>
      <c:valAx>
        <c:axId val="96766208"/>
        <c:scaling>
          <c:orientation val="minMax"/>
          <c:max val="0.05"/>
          <c:min val="-0.02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PY"/>
          </a:p>
        </c:txPr>
        <c:crossAx val="1186119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3.1387865505983201E-2"/>
          <c:y val="0.88006888123541804"/>
          <c:w val="0.96861213449401695"/>
          <c:h val="0.11757952820056999"/>
        </c:manualLayout>
      </c:layout>
      <c:overlay val="0"/>
      <c:txPr>
        <a:bodyPr/>
        <a:lstStyle/>
        <a:p>
          <a:pPr>
            <a:defRPr sz="1400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s-PY" sz="1600" dirty="0" smtClean="0"/>
              <a:t>Acumulado</a:t>
            </a:r>
            <a:r>
              <a:rPr lang="es-PY" sz="1600" baseline="0" dirty="0" smtClean="0"/>
              <a:t> 12 meses</a:t>
            </a:r>
            <a:endParaRPr lang="es-PY" sz="1600" dirty="0"/>
          </a:p>
        </c:rich>
      </c:tx>
      <c:layout>
        <c:manualLayout>
          <c:xMode val="edge"/>
          <c:yMode val="edge"/>
          <c:x val="0.18444053856279699"/>
          <c:y val="7.90123369009611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4373954072806699"/>
          <c:y val="4.5114577887255397E-2"/>
          <c:w val="0.83499889336723299"/>
          <c:h val="0.549551918945769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Total de cabezas faenadas (registradas)</c:v>
                </c:pt>
              </c:strCache>
            </c:strRef>
          </c:tx>
          <c:spPr>
            <a:solidFill>
              <a:srgbClr val="00B050"/>
            </a:solidFill>
            <a:ln w="6350">
              <a:solidFill>
                <a:schemeClr val="bg1"/>
              </a:solidFill>
            </a:ln>
          </c:spPr>
          <c:invertIfNegative val="0"/>
          <c:dLbls>
            <c:dLbl>
              <c:idx val="2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2"/>
              <c:layout>
                <c:manualLayout>
                  <c:x val="-2.8635971046938298E-3"/>
                  <c:y val="-1.6246902364922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Hoja1!$A$2:$A$81</c:f>
              <c:numCache>
                <c:formatCode>mmm\-yy</c:formatCode>
                <c:ptCount val="80"/>
                <c:pt idx="0">
                  <c:v>39783</c:v>
                </c:pt>
                <c:pt idx="1">
                  <c:v>39814</c:v>
                </c:pt>
                <c:pt idx="2">
                  <c:v>39845</c:v>
                </c:pt>
                <c:pt idx="3">
                  <c:v>39873</c:v>
                </c:pt>
                <c:pt idx="4">
                  <c:v>39904</c:v>
                </c:pt>
                <c:pt idx="5">
                  <c:v>39934</c:v>
                </c:pt>
                <c:pt idx="6">
                  <c:v>39965</c:v>
                </c:pt>
                <c:pt idx="7">
                  <c:v>39995</c:v>
                </c:pt>
                <c:pt idx="8">
                  <c:v>40026</c:v>
                </c:pt>
                <c:pt idx="9">
                  <c:v>40057</c:v>
                </c:pt>
                <c:pt idx="10">
                  <c:v>40087</c:v>
                </c:pt>
                <c:pt idx="11">
                  <c:v>40118</c:v>
                </c:pt>
                <c:pt idx="12">
                  <c:v>40148</c:v>
                </c:pt>
                <c:pt idx="13">
                  <c:v>40179</c:v>
                </c:pt>
                <c:pt idx="14">
                  <c:v>40210</c:v>
                </c:pt>
                <c:pt idx="15">
                  <c:v>40238</c:v>
                </c:pt>
                <c:pt idx="16">
                  <c:v>40269</c:v>
                </c:pt>
                <c:pt idx="17">
                  <c:v>40299</c:v>
                </c:pt>
                <c:pt idx="18">
                  <c:v>40330</c:v>
                </c:pt>
                <c:pt idx="19">
                  <c:v>40360</c:v>
                </c:pt>
                <c:pt idx="20">
                  <c:v>40391</c:v>
                </c:pt>
                <c:pt idx="21">
                  <c:v>40422</c:v>
                </c:pt>
                <c:pt idx="22">
                  <c:v>40452</c:v>
                </c:pt>
                <c:pt idx="23">
                  <c:v>40483</c:v>
                </c:pt>
                <c:pt idx="24">
                  <c:v>40513</c:v>
                </c:pt>
                <c:pt idx="25">
                  <c:v>40544</c:v>
                </c:pt>
                <c:pt idx="26">
                  <c:v>40575</c:v>
                </c:pt>
                <c:pt idx="27">
                  <c:v>40603</c:v>
                </c:pt>
                <c:pt idx="28">
                  <c:v>40634</c:v>
                </c:pt>
                <c:pt idx="29">
                  <c:v>40664</c:v>
                </c:pt>
                <c:pt idx="30">
                  <c:v>40695</c:v>
                </c:pt>
                <c:pt idx="31">
                  <c:v>40725</c:v>
                </c:pt>
                <c:pt idx="32">
                  <c:v>40756</c:v>
                </c:pt>
                <c:pt idx="33">
                  <c:v>40787</c:v>
                </c:pt>
                <c:pt idx="34">
                  <c:v>40817</c:v>
                </c:pt>
                <c:pt idx="35">
                  <c:v>40848</c:v>
                </c:pt>
                <c:pt idx="36">
                  <c:v>40878</c:v>
                </c:pt>
                <c:pt idx="37">
                  <c:v>40909</c:v>
                </c:pt>
                <c:pt idx="38">
                  <c:v>40940</c:v>
                </c:pt>
                <c:pt idx="39">
                  <c:v>40969</c:v>
                </c:pt>
                <c:pt idx="40">
                  <c:v>41000</c:v>
                </c:pt>
                <c:pt idx="41">
                  <c:v>41030</c:v>
                </c:pt>
                <c:pt idx="42">
                  <c:v>41061</c:v>
                </c:pt>
                <c:pt idx="43">
                  <c:v>41091</c:v>
                </c:pt>
                <c:pt idx="44">
                  <c:v>41122</c:v>
                </c:pt>
                <c:pt idx="45">
                  <c:v>41153</c:v>
                </c:pt>
                <c:pt idx="46">
                  <c:v>41183</c:v>
                </c:pt>
                <c:pt idx="47">
                  <c:v>41214</c:v>
                </c:pt>
                <c:pt idx="48">
                  <c:v>41244</c:v>
                </c:pt>
                <c:pt idx="49">
                  <c:v>41275</c:v>
                </c:pt>
                <c:pt idx="50">
                  <c:v>41306</c:v>
                </c:pt>
                <c:pt idx="51">
                  <c:v>41334</c:v>
                </c:pt>
                <c:pt idx="52">
                  <c:v>41365</c:v>
                </c:pt>
                <c:pt idx="53">
                  <c:v>41395</c:v>
                </c:pt>
                <c:pt idx="54">
                  <c:v>41426</c:v>
                </c:pt>
                <c:pt idx="55">
                  <c:v>41456</c:v>
                </c:pt>
                <c:pt idx="56">
                  <c:v>41487</c:v>
                </c:pt>
                <c:pt idx="57">
                  <c:v>41518</c:v>
                </c:pt>
                <c:pt idx="58">
                  <c:v>41548</c:v>
                </c:pt>
                <c:pt idx="59">
                  <c:v>41579</c:v>
                </c:pt>
                <c:pt idx="60">
                  <c:v>41609</c:v>
                </c:pt>
                <c:pt idx="61">
                  <c:v>41640</c:v>
                </c:pt>
                <c:pt idx="62">
                  <c:v>41671</c:v>
                </c:pt>
                <c:pt idx="63">
                  <c:v>41699</c:v>
                </c:pt>
                <c:pt idx="64">
                  <c:v>41730</c:v>
                </c:pt>
                <c:pt idx="65">
                  <c:v>41760</c:v>
                </c:pt>
                <c:pt idx="66">
                  <c:v>41791</c:v>
                </c:pt>
                <c:pt idx="67">
                  <c:v>41821</c:v>
                </c:pt>
                <c:pt idx="68">
                  <c:v>41852</c:v>
                </c:pt>
                <c:pt idx="69">
                  <c:v>41883</c:v>
                </c:pt>
                <c:pt idx="70">
                  <c:v>41913</c:v>
                </c:pt>
                <c:pt idx="71">
                  <c:v>41944</c:v>
                </c:pt>
                <c:pt idx="72">
                  <c:v>41974</c:v>
                </c:pt>
                <c:pt idx="73">
                  <c:v>42005</c:v>
                </c:pt>
                <c:pt idx="74">
                  <c:v>42036</c:v>
                </c:pt>
                <c:pt idx="75">
                  <c:v>42064</c:v>
                </c:pt>
                <c:pt idx="76">
                  <c:v>42095</c:v>
                </c:pt>
                <c:pt idx="77">
                  <c:v>42125</c:v>
                </c:pt>
                <c:pt idx="78">
                  <c:v>42156</c:v>
                </c:pt>
                <c:pt idx="79">
                  <c:v>42186</c:v>
                </c:pt>
              </c:numCache>
            </c:numRef>
          </c:cat>
          <c:val>
            <c:numRef>
              <c:f>Hoja1!$B$2:$B$81</c:f>
              <c:numCache>
                <c:formatCode>#,##0_);\(#,##0\)</c:formatCode>
                <c:ptCount val="80"/>
                <c:pt idx="0">
                  <c:v>1329141</c:v>
                </c:pt>
                <c:pt idx="1">
                  <c:v>1331238</c:v>
                </c:pt>
                <c:pt idx="2">
                  <c:v>1335343</c:v>
                </c:pt>
                <c:pt idx="3">
                  <c:v>1353728</c:v>
                </c:pt>
                <c:pt idx="4">
                  <c:v>1334129</c:v>
                </c:pt>
                <c:pt idx="5">
                  <c:v>1301163</c:v>
                </c:pt>
                <c:pt idx="6">
                  <c:v>1300300</c:v>
                </c:pt>
                <c:pt idx="7">
                  <c:v>1331207</c:v>
                </c:pt>
                <c:pt idx="8">
                  <c:v>1356975</c:v>
                </c:pt>
                <c:pt idx="9">
                  <c:v>1362311</c:v>
                </c:pt>
                <c:pt idx="10">
                  <c:v>1410179</c:v>
                </c:pt>
                <c:pt idx="11">
                  <c:v>1452800</c:v>
                </c:pt>
                <c:pt idx="12">
                  <c:v>1474855</c:v>
                </c:pt>
                <c:pt idx="13">
                  <c:v>1495439</c:v>
                </c:pt>
                <c:pt idx="14">
                  <c:v>1523746</c:v>
                </c:pt>
                <c:pt idx="15">
                  <c:v>1541870</c:v>
                </c:pt>
                <c:pt idx="16">
                  <c:v>1549219</c:v>
                </c:pt>
                <c:pt idx="17">
                  <c:v>1584182</c:v>
                </c:pt>
                <c:pt idx="18">
                  <c:v>1620652</c:v>
                </c:pt>
                <c:pt idx="19">
                  <c:v>1630251</c:v>
                </c:pt>
                <c:pt idx="20">
                  <c:v>1639257</c:v>
                </c:pt>
                <c:pt idx="21">
                  <c:v>1684951</c:v>
                </c:pt>
                <c:pt idx="22">
                  <c:v>1690025</c:v>
                </c:pt>
                <c:pt idx="23">
                  <c:v>1715423</c:v>
                </c:pt>
                <c:pt idx="24">
                  <c:v>1753369</c:v>
                </c:pt>
                <c:pt idx="25">
                  <c:v>1752975</c:v>
                </c:pt>
                <c:pt idx="26">
                  <c:v>1717592</c:v>
                </c:pt>
                <c:pt idx="27">
                  <c:v>1706736</c:v>
                </c:pt>
                <c:pt idx="28">
                  <c:v>1677506</c:v>
                </c:pt>
                <c:pt idx="29">
                  <c:v>1665932</c:v>
                </c:pt>
                <c:pt idx="30">
                  <c:v>1642397</c:v>
                </c:pt>
                <c:pt idx="31">
                  <c:v>1616521</c:v>
                </c:pt>
                <c:pt idx="32">
                  <c:v>1588969</c:v>
                </c:pt>
                <c:pt idx="33">
                  <c:v>1541244</c:v>
                </c:pt>
                <c:pt idx="34">
                  <c:v>1445183</c:v>
                </c:pt>
                <c:pt idx="35">
                  <c:v>1368807</c:v>
                </c:pt>
                <c:pt idx="36">
                  <c:v>1317596</c:v>
                </c:pt>
                <c:pt idx="37">
                  <c:v>1297881</c:v>
                </c:pt>
                <c:pt idx="38">
                  <c:v>1285595</c:v>
                </c:pt>
                <c:pt idx="39">
                  <c:v>1278175</c:v>
                </c:pt>
                <c:pt idx="40">
                  <c:v>1266815</c:v>
                </c:pt>
                <c:pt idx="41">
                  <c:v>1270154</c:v>
                </c:pt>
                <c:pt idx="42">
                  <c:v>1253388</c:v>
                </c:pt>
                <c:pt idx="43">
                  <c:v>1278275</c:v>
                </c:pt>
                <c:pt idx="44">
                  <c:v>1304324</c:v>
                </c:pt>
                <c:pt idx="45">
                  <c:v>1351372</c:v>
                </c:pt>
                <c:pt idx="46">
                  <c:v>1437910</c:v>
                </c:pt>
                <c:pt idx="47">
                  <c:v>1481922</c:v>
                </c:pt>
                <c:pt idx="48">
                  <c:v>1503440</c:v>
                </c:pt>
                <c:pt idx="49">
                  <c:v>1551349</c:v>
                </c:pt>
                <c:pt idx="50">
                  <c:v>1598230</c:v>
                </c:pt>
                <c:pt idx="51">
                  <c:v>1616064</c:v>
                </c:pt>
                <c:pt idx="52">
                  <c:v>1686521</c:v>
                </c:pt>
                <c:pt idx="53">
                  <c:v>1705783</c:v>
                </c:pt>
                <c:pt idx="54">
                  <c:v>1719218</c:v>
                </c:pt>
                <c:pt idx="55">
                  <c:v>1778366</c:v>
                </c:pt>
                <c:pt idx="56">
                  <c:v>1835869</c:v>
                </c:pt>
                <c:pt idx="57">
                  <c:v>1846845</c:v>
                </c:pt>
                <c:pt idx="58">
                  <c:v>1852963</c:v>
                </c:pt>
                <c:pt idx="59">
                  <c:v>1889763</c:v>
                </c:pt>
                <c:pt idx="60">
                  <c:v>1913483</c:v>
                </c:pt>
                <c:pt idx="61">
                  <c:v>1913910</c:v>
                </c:pt>
                <c:pt idx="62">
                  <c:v>1950990</c:v>
                </c:pt>
                <c:pt idx="63">
                  <c:v>1960467</c:v>
                </c:pt>
                <c:pt idx="64">
                  <c:v>1945907</c:v>
                </c:pt>
                <c:pt idx="65">
                  <c:v>1968942</c:v>
                </c:pt>
                <c:pt idx="66">
                  <c:v>2013528</c:v>
                </c:pt>
                <c:pt idx="67">
                  <c:v>1982974</c:v>
                </c:pt>
                <c:pt idx="68">
                  <c:v>2014715</c:v>
                </c:pt>
                <c:pt idx="69">
                  <c:v>2069051</c:v>
                </c:pt>
                <c:pt idx="70">
                  <c:v>2167894</c:v>
                </c:pt>
                <c:pt idx="71">
                  <c:v>2205292</c:v>
                </c:pt>
                <c:pt idx="72">
                  <c:v>2266897</c:v>
                </c:pt>
                <c:pt idx="73">
                  <c:v>2270983</c:v>
                </c:pt>
                <c:pt idx="74">
                  <c:v>2276609</c:v>
                </c:pt>
                <c:pt idx="75">
                  <c:v>2320832</c:v>
                </c:pt>
                <c:pt idx="76">
                  <c:v>2296759</c:v>
                </c:pt>
                <c:pt idx="77">
                  <c:v>2263766</c:v>
                </c:pt>
                <c:pt idx="78">
                  <c:v>2285638</c:v>
                </c:pt>
                <c:pt idx="79">
                  <c:v>2283494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59207936"/>
        <c:axId val="144522560"/>
      </c:barChart>
      <c:lineChart>
        <c:grouping val="standar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Promedio</c:v>
                </c:pt>
              </c:strCache>
            </c:strRef>
          </c:tx>
          <c:spPr>
            <a:ln w="38100">
              <a:solidFill>
                <a:schemeClr val="tx1"/>
              </a:solidFill>
            </a:ln>
          </c:spPr>
          <c:marker>
            <c:symbol val="none"/>
          </c:marker>
          <c:cat>
            <c:numRef>
              <c:f>Hoja1!$A$2:$A$81</c:f>
              <c:numCache>
                <c:formatCode>mmm\-yy</c:formatCode>
                <c:ptCount val="80"/>
                <c:pt idx="0">
                  <c:v>39783</c:v>
                </c:pt>
                <c:pt idx="1">
                  <c:v>39814</c:v>
                </c:pt>
                <c:pt idx="2">
                  <c:v>39845</c:v>
                </c:pt>
                <c:pt idx="3">
                  <c:v>39873</c:v>
                </c:pt>
                <c:pt idx="4">
                  <c:v>39904</c:v>
                </c:pt>
                <c:pt idx="5">
                  <c:v>39934</c:v>
                </c:pt>
                <c:pt idx="6">
                  <c:v>39965</c:v>
                </c:pt>
                <c:pt idx="7">
                  <c:v>39995</c:v>
                </c:pt>
                <c:pt idx="8">
                  <c:v>40026</c:v>
                </c:pt>
                <c:pt idx="9">
                  <c:v>40057</c:v>
                </c:pt>
                <c:pt idx="10">
                  <c:v>40087</c:v>
                </c:pt>
                <c:pt idx="11">
                  <c:v>40118</c:v>
                </c:pt>
                <c:pt idx="12">
                  <c:v>40148</c:v>
                </c:pt>
                <c:pt idx="13">
                  <c:v>40179</c:v>
                </c:pt>
                <c:pt idx="14">
                  <c:v>40210</c:v>
                </c:pt>
                <c:pt idx="15">
                  <c:v>40238</c:v>
                </c:pt>
                <c:pt idx="16">
                  <c:v>40269</c:v>
                </c:pt>
                <c:pt idx="17">
                  <c:v>40299</c:v>
                </c:pt>
                <c:pt idx="18">
                  <c:v>40330</c:v>
                </c:pt>
                <c:pt idx="19">
                  <c:v>40360</c:v>
                </c:pt>
                <c:pt idx="20">
                  <c:v>40391</c:v>
                </c:pt>
                <c:pt idx="21">
                  <c:v>40422</c:v>
                </c:pt>
                <c:pt idx="22">
                  <c:v>40452</c:v>
                </c:pt>
                <c:pt idx="23">
                  <c:v>40483</c:v>
                </c:pt>
                <c:pt idx="24">
                  <c:v>40513</c:v>
                </c:pt>
                <c:pt idx="25">
                  <c:v>40544</c:v>
                </c:pt>
                <c:pt idx="26">
                  <c:v>40575</c:v>
                </c:pt>
                <c:pt idx="27">
                  <c:v>40603</c:v>
                </c:pt>
                <c:pt idx="28">
                  <c:v>40634</c:v>
                </c:pt>
                <c:pt idx="29">
                  <c:v>40664</c:v>
                </c:pt>
                <c:pt idx="30">
                  <c:v>40695</c:v>
                </c:pt>
                <c:pt idx="31">
                  <c:v>40725</c:v>
                </c:pt>
                <c:pt idx="32">
                  <c:v>40756</c:v>
                </c:pt>
                <c:pt idx="33">
                  <c:v>40787</c:v>
                </c:pt>
                <c:pt idx="34">
                  <c:v>40817</c:v>
                </c:pt>
                <c:pt idx="35">
                  <c:v>40848</c:v>
                </c:pt>
                <c:pt idx="36">
                  <c:v>40878</c:v>
                </c:pt>
                <c:pt idx="37">
                  <c:v>40909</c:v>
                </c:pt>
                <c:pt idx="38">
                  <c:v>40940</c:v>
                </c:pt>
                <c:pt idx="39">
                  <c:v>40969</c:v>
                </c:pt>
                <c:pt idx="40">
                  <c:v>41000</c:v>
                </c:pt>
                <c:pt idx="41">
                  <c:v>41030</c:v>
                </c:pt>
                <c:pt idx="42">
                  <c:v>41061</c:v>
                </c:pt>
                <c:pt idx="43">
                  <c:v>41091</c:v>
                </c:pt>
                <c:pt idx="44">
                  <c:v>41122</c:v>
                </c:pt>
                <c:pt idx="45">
                  <c:v>41153</c:v>
                </c:pt>
                <c:pt idx="46">
                  <c:v>41183</c:v>
                </c:pt>
                <c:pt idx="47">
                  <c:v>41214</c:v>
                </c:pt>
                <c:pt idx="48">
                  <c:v>41244</c:v>
                </c:pt>
                <c:pt idx="49">
                  <c:v>41275</c:v>
                </c:pt>
                <c:pt idx="50">
                  <c:v>41306</c:v>
                </c:pt>
                <c:pt idx="51">
                  <c:v>41334</c:v>
                </c:pt>
                <c:pt idx="52">
                  <c:v>41365</c:v>
                </c:pt>
                <c:pt idx="53">
                  <c:v>41395</c:v>
                </c:pt>
                <c:pt idx="54">
                  <c:v>41426</c:v>
                </c:pt>
                <c:pt idx="55">
                  <c:v>41456</c:v>
                </c:pt>
                <c:pt idx="56">
                  <c:v>41487</c:v>
                </c:pt>
                <c:pt idx="57">
                  <c:v>41518</c:v>
                </c:pt>
                <c:pt idx="58">
                  <c:v>41548</c:v>
                </c:pt>
                <c:pt idx="59">
                  <c:v>41579</c:v>
                </c:pt>
                <c:pt idx="60">
                  <c:v>41609</c:v>
                </c:pt>
                <c:pt idx="61">
                  <c:v>41640</c:v>
                </c:pt>
                <c:pt idx="62">
                  <c:v>41671</c:v>
                </c:pt>
                <c:pt idx="63">
                  <c:v>41699</c:v>
                </c:pt>
                <c:pt idx="64">
                  <c:v>41730</c:v>
                </c:pt>
                <c:pt idx="65">
                  <c:v>41760</c:v>
                </c:pt>
                <c:pt idx="66">
                  <c:v>41791</c:v>
                </c:pt>
                <c:pt idx="67">
                  <c:v>41821</c:v>
                </c:pt>
                <c:pt idx="68">
                  <c:v>41852</c:v>
                </c:pt>
                <c:pt idx="69">
                  <c:v>41883</c:v>
                </c:pt>
                <c:pt idx="70">
                  <c:v>41913</c:v>
                </c:pt>
                <c:pt idx="71">
                  <c:v>41944</c:v>
                </c:pt>
                <c:pt idx="72">
                  <c:v>41974</c:v>
                </c:pt>
                <c:pt idx="73">
                  <c:v>42005</c:v>
                </c:pt>
                <c:pt idx="74">
                  <c:v>42036</c:v>
                </c:pt>
                <c:pt idx="75">
                  <c:v>42064</c:v>
                </c:pt>
                <c:pt idx="76">
                  <c:v>42095</c:v>
                </c:pt>
                <c:pt idx="77">
                  <c:v>42125</c:v>
                </c:pt>
                <c:pt idx="78">
                  <c:v>42156</c:v>
                </c:pt>
                <c:pt idx="79">
                  <c:v>42186</c:v>
                </c:pt>
              </c:numCache>
            </c:numRef>
          </c:cat>
          <c:val>
            <c:numRef>
              <c:f>Hoja1!$C$2:$C$81</c:f>
              <c:numCache>
                <c:formatCode>#,##0_);\(#,##0\)</c:formatCode>
                <c:ptCount val="80"/>
                <c:pt idx="0">
                  <c:v>1670069.55</c:v>
                </c:pt>
                <c:pt idx="1">
                  <c:v>1670069.55</c:v>
                </c:pt>
                <c:pt idx="2">
                  <c:v>1670069.55</c:v>
                </c:pt>
                <c:pt idx="3">
                  <c:v>1670069.55</c:v>
                </c:pt>
                <c:pt idx="4">
                  <c:v>1670069.55</c:v>
                </c:pt>
                <c:pt idx="5">
                  <c:v>1670069.55</c:v>
                </c:pt>
                <c:pt idx="6">
                  <c:v>1670069.55</c:v>
                </c:pt>
                <c:pt idx="7">
                  <c:v>1670069.55</c:v>
                </c:pt>
                <c:pt idx="8">
                  <c:v>1670069.55</c:v>
                </c:pt>
                <c:pt idx="9">
                  <c:v>1670069.55</c:v>
                </c:pt>
                <c:pt idx="10">
                  <c:v>1670069.55</c:v>
                </c:pt>
                <c:pt idx="11">
                  <c:v>1670069.55</c:v>
                </c:pt>
                <c:pt idx="12">
                  <c:v>1670069.55</c:v>
                </c:pt>
                <c:pt idx="13">
                  <c:v>1670069.55</c:v>
                </c:pt>
                <c:pt idx="14">
                  <c:v>1670069.55</c:v>
                </c:pt>
                <c:pt idx="15">
                  <c:v>1670069.55</c:v>
                </c:pt>
                <c:pt idx="16">
                  <c:v>1670069.55</c:v>
                </c:pt>
                <c:pt idx="17">
                  <c:v>1670069.55</c:v>
                </c:pt>
                <c:pt idx="18">
                  <c:v>1670069.55</c:v>
                </c:pt>
                <c:pt idx="19">
                  <c:v>1670069.55</c:v>
                </c:pt>
                <c:pt idx="20">
                  <c:v>1670069.55</c:v>
                </c:pt>
                <c:pt idx="21">
                  <c:v>1670069.55</c:v>
                </c:pt>
                <c:pt idx="22">
                  <c:v>1670069.55</c:v>
                </c:pt>
                <c:pt idx="23">
                  <c:v>1670069.55</c:v>
                </c:pt>
                <c:pt idx="24">
                  <c:v>1670069.55</c:v>
                </c:pt>
                <c:pt idx="25">
                  <c:v>1670069.55</c:v>
                </c:pt>
                <c:pt idx="26">
                  <c:v>1670069.55</c:v>
                </c:pt>
                <c:pt idx="27">
                  <c:v>1670069.55</c:v>
                </c:pt>
                <c:pt idx="28">
                  <c:v>1670069.55</c:v>
                </c:pt>
                <c:pt idx="29">
                  <c:v>1670069.55</c:v>
                </c:pt>
                <c:pt idx="30">
                  <c:v>1670069.55</c:v>
                </c:pt>
                <c:pt idx="31">
                  <c:v>1670069.55</c:v>
                </c:pt>
                <c:pt idx="32">
                  <c:v>1670069.55</c:v>
                </c:pt>
                <c:pt idx="33">
                  <c:v>1670069.55</c:v>
                </c:pt>
                <c:pt idx="34">
                  <c:v>1670069.55</c:v>
                </c:pt>
                <c:pt idx="35">
                  <c:v>1670069.55</c:v>
                </c:pt>
                <c:pt idx="36">
                  <c:v>1670069.55</c:v>
                </c:pt>
                <c:pt idx="37">
                  <c:v>1670069.55</c:v>
                </c:pt>
                <c:pt idx="38">
                  <c:v>1670069.55</c:v>
                </c:pt>
                <c:pt idx="39">
                  <c:v>1670069.55</c:v>
                </c:pt>
                <c:pt idx="40">
                  <c:v>1670069.55</c:v>
                </c:pt>
                <c:pt idx="41">
                  <c:v>1670069.55</c:v>
                </c:pt>
                <c:pt idx="42">
                  <c:v>1670069.55</c:v>
                </c:pt>
                <c:pt idx="43">
                  <c:v>1670069.55</c:v>
                </c:pt>
                <c:pt idx="44">
                  <c:v>1670069.55</c:v>
                </c:pt>
                <c:pt idx="45">
                  <c:v>1670069.55</c:v>
                </c:pt>
                <c:pt idx="46">
                  <c:v>1670069.55</c:v>
                </c:pt>
                <c:pt idx="47">
                  <c:v>1670069.55</c:v>
                </c:pt>
                <c:pt idx="48">
                  <c:v>1670069.55</c:v>
                </c:pt>
                <c:pt idx="49">
                  <c:v>1670069.55</c:v>
                </c:pt>
                <c:pt idx="50">
                  <c:v>1670069.55</c:v>
                </c:pt>
                <c:pt idx="51">
                  <c:v>1670069.55</c:v>
                </c:pt>
                <c:pt idx="52">
                  <c:v>1670069.55</c:v>
                </c:pt>
                <c:pt idx="53">
                  <c:v>1670069.55</c:v>
                </c:pt>
                <c:pt idx="54">
                  <c:v>1670069.55</c:v>
                </c:pt>
                <c:pt idx="55">
                  <c:v>1670069.55</c:v>
                </c:pt>
                <c:pt idx="56">
                  <c:v>1670069.55</c:v>
                </c:pt>
                <c:pt idx="57">
                  <c:v>1670069.55</c:v>
                </c:pt>
                <c:pt idx="58">
                  <c:v>1670069.55</c:v>
                </c:pt>
                <c:pt idx="59">
                  <c:v>1670069.55</c:v>
                </c:pt>
                <c:pt idx="60">
                  <c:v>1670069.55</c:v>
                </c:pt>
                <c:pt idx="61">
                  <c:v>1670069.55</c:v>
                </c:pt>
                <c:pt idx="62">
                  <c:v>1670069.55</c:v>
                </c:pt>
                <c:pt idx="63">
                  <c:v>1670069.55</c:v>
                </c:pt>
                <c:pt idx="64">
                  <c:v>1670069.55</c:v>
                </c:pt>
                <c:pt idx="65">
                  <c:v>1670069.55</c:v>
                </c:pt>
                <c:pt idx="66">
                  <c:v>1670069.55</c:v>
                </c:pt>
                <c:pt idx="67">
                  <c:v>1670069.55</c:v>
                </c:pt>
                <c:pt idx="68">
                  <c:v>1670069.55</c:v>
                </c:pt>
                <c:pt idx="69">
                  <c:v>1670069.55</c:v>
                </c:pt>
                <c:pt idx="70">
                  <c:v>1670069.55</c:v>
                </c:pt>
                <c:pt idx="71">
                  <c:v>1670069.55</c:v>
                </c:pt>
                <c:pt idx="72">
                  <c:v>1670069.55</c:v>
                </c:pt>
                <c:pt idx="73">
                  <c:v>1670069.55</c:v>
                </c:pt>
                <c:pt idx="74">
                  <c:v>1670069.55</c:v>
                </c:pt>
                <c:pt idx="75">
                  <c:v>1670069.55</c:v>
                </c:pt>
                <c:pt idx="76">
                  <c:v>1670069.55</c:v>
                </c:pt>
                <c:pt idx="77">
                  <c:v>1670069.55</c:v>
                </c:pt>
                <c:pt idx="78">
                  <c:v>1670069.55</c:v>
                </c:pt>
                <c:pt idx="79">
                  <c:v>1670069.55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9207936"/>
        <c:axId val="144522560"/>
      </c:lineChart>
      <c:dateAx>
        <c:axId val="159207936"/>
        <c:scaling>
          <c:orientation val="minMax"/>
          <c:min val="39814"/>
        </c:scaling>
        <c:delete val="0"/>
        <c:axPos val="b"/>
        <c:numFmt formatCode="[$-C0A]mmm\-yy;@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44522560"/>
        <c:crosses val="autoZero"/>
        <c:auto val="1"/>
        <c:lblOffset val="100"/>
        <c:baseTimeUnit val="months"/>
        <c:majorUnit val="3"/>
        <c:majorTimeUnit val="months"/>
      </c:dateAx>
      <c:valAx>
        <c:axId val="144522560"/>
        <c:scaling>
          <c:orientation val="minMax"/>
          <c:min val="12000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PY" dirty="0" smtClean="0"/>
                  <a:t>cabezas</a:t>
                </a:r>
                <a:endParaRPr lang="es-PY" dirty="0"/>
              </a:p>
            </c:rich>
          </c:tx>
          <c:layout>
            <c:manualLayout>
              <c:xMode val="edge"/>
              <c:yMode val="edge"/>
              <c:x val="8.5869243547694596E-3"/>
              <c:y val="0.28570092230683097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5920793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47467198517635E-2"/>
          <c:y val="0.87928882350342596"/>
          <c:w val="0.70495464397929197"/>
          <c:h val="0.1207111764965739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081170409254401"/>
          <c:y val="5.6085522572765098E-2"/>
          <c:w val="0.835624331680762"/>
          <c:h val="0.57405175428963995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Cong. a Hong Kong</c:v>
                </c:pt>
              </c:strCache>
            </c:strRef>
          </c:tx>
          <c:spPr>
            <a:ln w="38100">
              <a:solidFill>
                <a:srgbClr val="FF3399"/>
              </a:solidFill>
            </a:ln>
          </c:spPr>
          <c:marker>
            <c:symbol val="none"/>
          </c:marker>
          <c:cat>
            <c:numRef>
              <c:f>Hoja1!$A$2:$A$33</c:f>
              <c:numCache>
                <c:formatCode>mmm\-yy</c:formatCode>
                <c:ptCount val="32"/>
                <c:pt idx="0">
                  <c:v>41275</c:v>
                </c:pt>
                <c:pt idx="1">
                  <c:v>41306</c:v>
                </c:pt>
                <c:pt idx="2">
                  <c:v>41334</c:v>
                </c:pt>
                <c:pt idx="3">
                  <c:v>41365</c:v>
                </c:pt>
                <c:pt idx="4">
                  <c:v>41395</c:v>
                </c:pt>
                <c:pt idx="5">
                  <c:v>41426</c:v>
                </c:pt>
                <c:pt idx="6">
                  <c:v>41456</c:v>
                </c:pt>
                <c:pt idx="7">
                  <c:v>41487</c:v>
                </c:pt>
                <c:pt idx="8">
                  <c:v>41518</c:v>
                </c:pt>
                <c:pt idx="9">
                  <c:v>41548</c:v>
                </c:pt>
                <c:pt idx="10">
                  <c:v>41579</c:v>
                </c:pt>
                <c:pt idx="11">
                  <c:v>41609</c:v>
                </c:pt>
                <c:pt idx="12">
                  <c:v>41640</c:v>
                </c:pt>
                <c:pt idx="13">
                  <c:v>41671</c:v>
                </c:pt>
                <c:pt idx="14">
                  <c:v>41699</c:v>
                </c:pt>
                <c:pt idx="15">
                  <c:v>41730</c:v>
                </c:pt>
                <c:pt idx="16">
                  <c:v>41760</c:v>
                </c:pt>
                <c:pt idx="17">
                  <c:v>41791</c:v>
                </c:pt>
                <c:pt idx="18">
                  <c:v>41821</c:v>
                </c:pt>
                <c:pt idx="19">
                  <c:v>41852</c:v>
                </c:pt>
                <c:pt idx="20">
                  <c:v>41883</c:v>
                </c:pt>
                <c:pt idx="21">
                  <c:v>41913</c:v>
                </c:pt>
                <c:pt idx="22">
                  <c:v>41944</c:v>
                </c:pt>
                <c:pt idx="23">
                  <c:v>41974</c:v>
                </c:pt>
                <c:pt idx="24">
                  <c:v>42005</c:v>
                </c:pt>
                <c:pt idx="25">
                  <c:v>42036</c:v>
                </c:pt>
                <c:pt idx="26">
                  <c:v>42064</c:v>
                </c:pt>
                <c:pt idx="27">
                  <c:v>42095</c:v>
                </c:pt>
                <c:pt idx="28">
                  <c:v>42125</c:v>
                </c:pt>
                <c:pt idx="29">
                  <c:v>42156</c:v>
                </c:pt>
                <c:pt idx="30">
                  <c:v>42186</c:v>
                </c:pt>
                <c:pt idx="31">
                  <c:v>42217</c:v>
                </c:pt>
              </c:numCache>
            </c:numRef>
          </c:cat>
          <c:val>
            <c:numRef>
              <c:f>Hoja1!$B$2:$B$33</c:f>
              <c:numCache>
                <c:formatCode>#,##0</c:formatCode>
                <c:ptCount val="32"/>
                <c:pt idx="0">
                  <c:v>4156.0604487434985</c:v>
                </c:pt>
                <c:pt idx="1">
                  <c:v>4620.650701247655</c:v>
                </c:pt>
                <c:pt idx="2">
                  <c:v>4654.830381658121</c:v>
                </c:pt>
                <c:pt idx="3">
                  <c:v>4545.8600768029255</c:v>
                </c:pt>
                <c:pt idx="4">
                  <c:v>4294.2467568465481</c:v>
                </c:pt>
                <c:pt idx="5">
                  <c:v>4441.6508791125771</c:v>
                </c:pt>
                <c:pt idx="6">
                  <c:v>4426.0229057719898</c:v>
                </c:pt>
                <c:pt idx="7">
                  <c:v>4324.1599319675261</c:v>
                </c:pt>
                <c:pt idx="8">
                  <c:v>4319.5067868975048</c:v>
                </c:pt>
                <c:pt idx="9">
                  <c:v>4415.9429441194688</c:v>
                </c:pt>
                <c:pt idx="10">
                  <c:v>4414.0090964912415</c:v>
                </c:pt>
                <c:pt idx="11">
                  <c:v>4297.5142956327209</c:v>
                </c:pt>
                <c:pt idx="12">
                  <c:v>4394.8860399874684</c:v>
                </c:pt>
                <c:pt idx="13">
                  <c:v>4388.4269084514117</c:v>
                </c:pt>
                <c:pt idx="14">
                  <c:v>4445.5777219233878</c:v>
                </c:pt>
                <c:pt idx="15">
                  <c:v>4253.1917756777566</c:v>
                </c:pt>
                <c:pt idx="16">
                  <c:v>4440.551085213252</c:v>
                </c:pt>
                <c:pt idx="17">
                  <c:v>4501.6182791126694</c:v>
                </c:pt>
                <c:pt idx="18">
                  <c:v>4783.343387055178</c:v>
                </c:pt>
                <c:pt idx="19">
                  <c:v>4600.0318773506415</c:v>
                </c:pt>
                <c:pt idx="20">
                  <c:v>4434.1265926093356</c:v>
                </c:pt>
                <c:pt idx="21">
                  <c:v>4606.3607492286692</c:v>
                </c:pt>
                <c:pt idx="22">
                  <c:v>4646.5466808585697</c:v>
                </c:pt>
                <c:pt idx="23">
                  <c:v>4462.3016352748691</c:v>
                </c:pt>
                <c:pt idx="24">
                  <c:v>4292.339119829915</c:v>
                </c:pt>
                <c:pt idx="25">
                  <c:v>4371.6988770530843</c:v>
                </c:pt>
                <c:pt idx="26">
                  <c:v>3266.7474520077326</c:v>
                </c:pt>
                <c:pt idx="27">
                  <c:v>3431.5491831183299</c:v>
                </c:pt>
                <c:pt idx="28">
                  <c:v>3195.4100872367503</c:v>
                </c:pt>
                <c:pt idx="29">
                  <c:v>3173.6757499546266</c:v>
                </c:pt>
                <c:pt idx="30">
                  <c:v>3136.5105158208607</c:v>
                </c:pt>
                <c:pt idx="31">
                  <c:v>3166.1916058282304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Cong. a Israel</c:v>
                </c:pt>
              </c:strCache>
            </c:strRef>
          </c:tx>
          <c:spPr>
            <a:ln w="38100">
              <a:solidFill>
                <a:srgbClr val="00B0F0"/>
              </a:solidFill>
            </a:ln>
          </c:spPr>
          <c:marker>
            <c:symbol val="none"/>
          </c:marker>
          <c:cat>
            <c:numRef>
              <c:f>Hoja1!$A$2:$A$33</c:f>
              <c:numCache>
                <c:formatCode>mmm\-yy</c:formatCode>
                <c:ptCount val="32"/>
                <c:pt idx="0">
                  <c:v>41275</c:v>
                </c:pt>
                <c:pt idx="1">
                  <c:v>41306</c:v>
                </c:pt>
                <c:pt idx="2">
                  <c:v>41334</c:v>
                </c:pt>
                <c:pt idx="3">
                  <c:v>41365</c:v>
                </c:pt>
                <c:pt idx="4">
                  <c:v>41395</c:v>
                </c:pt>
                <c:pt idx="5">
                  <c:v>41426</c:v>
                </c:pt>
                <c:pt idx="6">
                  <c:v>41456</c:v>
                </c:pt>
                <c:pt idx="7">
                  <c:v>41487</c:v>
                </c:pt>
                <c:pt idx="8">
                  <c:v>41518</c:v>
                </c:pt>
                <c:pt idx="9">
                  <c:v>41548</c:v>
                </c:pt>
                <c:pt idx="10">
                  <c:v>41579</c:v>
                </c:pt>
                <c:pt idx="11">
                  <c:v>41609</c:v>
                </c:pt>
                <c:pt idx="12">
                  <c:v>41640</c:v>
                </c:pt>
                <c:pt idx="13">
                  <c:v>41671</c:v>
                </c:pt>
                <c:pt idx="14">
                  <c:v>41699</c:v>
                </c:pt>
                <c:pt idx="15">
                  <c:v>41730</c:v>
                </c:pt>
                <c:pt idx="16">
                  <c:v>41760</c:v>
                </c:pt>
                <c:pt idx="17">
                  <c:v>41791</c:v>
                </c:pt>
                <c:pt idx="18">
                  <c:v>41821</c:v>
                </c:pt>
                <c:pt idx="19">
                  <c:v>41852</c:v>
                </c:pt>
                <c:pt idx="20">
                  <c:v>41883</c:v>
                </c:pt>
                <c:pt idx="21">
                  <c:v>41913</c:v>
                </c:pt>
                <c:pt idx="22">
                  <c:v>41944</c:v>
                </c:pt>
                <c:pt idx="23">
                  <c:v>41974</c:v>
                </c:pt>
                <c:pt idx="24">
                  <c:v>42005</c:v>
                </c:pt>
                <c:pt idx="25">
                  <c:v>42036</c:v>
                </c:pt>
                <c:pt idx="26">
                  <c:v>42064</c:v>
                </c:pt>
                <c:pt idx="27">
                  <c:v>42095</c:v>
                </c:pt>
                <c:pt idx="28">
                  <c:v>42125</c:v>
                </c:pt>
                <c:pt idx="29">
                  <c:v>42156</c:v>
                </c:pt>
                <c:pt idx="30">
                  <c:v>42186</c:v>
                </c:pt>
                <c:pt idx="31">
                  <c:v>42217</c:v>
                </c:pt>
              </c:numCache>
            </c:numRef>
          </c:cat>
          <c:val>
            <c:numRef>
              <c:f>Hoja1!$C$2:$C$33</c:f>
              <c:numCache>
                <c:formatCode>#,##0</c:formatCode>
                <c:ptCount val="32"/>
                <c:pt idx="0">
                  <c:v>5409.6484655645563</c:v>
                </c:pt>
                <c:pt idx="1">
                  <c:v>5315.4786523288367</c:v>
                </c:pt>
                <c:pt idx="2">
                  <c:v>5308.6396923979755</c:v>
                </c:pt>
                <c:pt idx="3">
                  <c:v>5650.2993507041065</c:v>
                </c:pt>
                <c:pt idx="4">
                  <c:v>5261.298041554056</c:v>
                </c:pt>
                <c:pt idx="5">
                  <c:v>5217.7590721886208</c:v>
                </c:pt>
                <c:pt idx="6">
                  <c:v>5169.8113950742309</c:v>
                </c:pt>
                <c:pt idx="7">
                  <c:v>5208.5528936725541</c:v>
                </c:pt>
                <c:pt idx="8">
                  <c:v>5641.2493657607292</c:v>
                </c:pt>
                <c:pt idx="9">
                  <c:v>5184.7479603438996</c:v>
                </c:pt>
                <c:pt idx="10">
                  <c:v>5286.4636065256036</c:v>
                </c:pt>
                <c:pt idx="11">
                  <c:v>5348.326173617631</c:v>
                </c:pt>
                <c:pt idx="12">
                  <c:v>5155.4678954653427</c:v>
                </c:pt>
                <c:pt idx="13">
                  <c:v>4983.3532563282688</c:v>
                </c:pt>
                <c:pt idx="14">
                  <c:v>4939.6459637192211</c:v>
                </c:pt>
                <c:pt idx="15">
                  <c:v>4985.4937419712323</c:v>
                </c:pt>
                <c:pt idx="16">
                  <c:v>4965.4011459314961</c:v>
                </c:pt>
                <c:pt idx="17">
                  <c:v>5115.4112769559597</c:v>
                </c:pt>
                <c:pt idx="18">
                  <c:v>5202.2154463213055</c:v>
                </c:pt>
                <c:pt idx="19">
                  <c:v>5189.4764499665271</c:v>
                </c:pt>
                <c:pt idx="20">
                  <c:v>5316.7177176540781</c:v>
                </c:pt>
                <c:pt idx="21">
                  <c:v>5449.3945250652423</c:v>
                </c:pt>
                <c:pt idx="22">
                  <c:v>5236.9404431813664</c:v>
                </c:pt>
                <c:pt idx="23">
                  <c:v>5392.3028341133149</c:v>
                </c:pt>
                <c:pt idx="24">
                  <c:v>5440.7689054880248</c:v>
                </c:pt>
                <c:pt idx="25">
                  <c:v>5455.8090675449766</c:v>
                </c:pt>
                <c:pt idx="26">
                  <c:v>5532.8715858581609</c:v>
                </c:pt>
                <c:pt idx="27">
                  <c:v>3972.006715128598</c:v>
                </c:pt>
                <c:pt idx="28">
                  <c:v>3431.4368731839909</c:v>
                </c:pt>
                <c:pt idx="29">
                  <c:v>4697.1987017497631</c:v>
                </c:pt>
                <c:pt idx="30">
                  <c:v>5382.1316966074264</c:v>
                </c:pt>
                <c:pt idx="31">
                  <c:v>5527.4108200165292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Hoja1!$E$1</c:f>
              <c:strCache>
                <c:ptCount val="1"/>
                <c:pt idx="0">
                  <c:v>Cong. a Rusia</c:v>
                </c:pt>
              </c:strCache>
            </c:strRef>
          </c:tx>
          <c:spPr>
            <a:ln w="38100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Hoja1!$A$2:$A$33</c:f>
              <c:numCache>
                <c:formatCode>mmm\-yy</c:formatCode>
                <c:ptCount val="32"/>
                <c:pt idx="0">
                  <c:v>41275</c:v>
                </c:pt>
                <c:pt idx="1">
                  <c:v>41306</c:v>
                </c:pt>
                <c:pt idx="2">
                  <c:v>41334</c:v>
                </c:pt>
                <c:pt idx="3">
                  <c:v>41365</c:v>
                </c:pt>
                <c:pt idx="4">
                  <c:v>41395</c:v>
                </c:pt>
                <c:pt idx="5">
                  <c:v>41426</c:v>
                </c:pt>
                <c:pt idx="6">
                  <c:v>41456</c:v>
                </c:pt>
                <c:pt idx="7">
                  <c:v>41487</c:v>
                </c:pt>
                <c:pt idx="8">
                  <c:v>41518</c:v>
                </c:pt>
                <c:pt idx="9">
                  <c:v>41548</c:v>
                </c:pt>
                <c:pt idx="10">
                  <c:v>41579</c:v>
                </c:pt>
                <c:pt idx="11">
                  <c:v>41609</c:v>
                </c:pt>
                <c:pt idx="12">
                  <c:v>41640</c:v>
                </c:pt>
                <c:pt idx="13">
                  <c:v>41671</c:v>
                </c:pt>
                <c:pt idx="14">
                  <c:v>41699</c:v>
                </c:pt>
                <c:pt idx="15">
                  <c:v>41730</c:v>
                </c:pt>
                <c:pt idx="16">
                  <c:v>41760</c:v>
                </c:pt>
                <c:pt idx="17">
                  <c:v>41791</c:v>
                </c:pt>
                <c:pt idx="18">
                  <c:v>41821</c:v>
                </c:pt>
                <c:pt idx="19">
                  <c:v>41852</c:v>
                </c:pt>
                <c:pt idx="20">
                  <c:v>41883</c:v>
                </c:pt>
                <c:pt idx="21">
                  <c:v>41913</c:v>
                </c:pt>
                <c:pt idx="22">
                  <c:v>41944</c:v>
                </c:pt>
                <c:pt idx="23">
                  <c:v>41974</c:v>
                </c:pt>
                <c:pt idx="24">
                  <c:v>42005</c:v>
                </c:pt>
                <c:pt idx="25">
                  <c:v>42036</c:v>
                </c:pt>
                <c:pt idx="26">
                  <c:v>42064</c:v>
                </c:pt>
                <c:pt idx="27">
                  <c:v>42095</c:v>
                </c:pt>
                <c:pt idx="28">
                  <c:v>42125</c:v>
                </c:pt>
                <c:pt idx="29">
                  <c:v>42156</c:v>
                </c:pt>
                <c:pt idx="30">
                  <c:v>42186</c:v>
                </c:pt>
                <c:pt idx="31">
                  <c:v>42217</c:v>
                </c:pt>
              </c:numCache>
            </c:numRef>
          </c:cat>
          <c:val>
            <c:numRef>
              <c:f>Hoja1!$E$2:$E$33</c:f>
              <c:numCache>
                <c:formatCode>#,##0</c:formatCode>
                <c:ptCount val="32"/>
                <c:pt idx="0">
                  <c:v>3766.6643886268439</c:v>
                </c:pt>
                <c:pt idx="1">
                  <c:v>3940.9820797354282</c:v>
                </c:pt>
                <c:pt idx="2">
                  <c:v>3855.0924508581306</c:v>
                </c:pt>
                <c:pt idx="3">
                  <c:v>3921.1233938775349</c:v>
                </c:pt>
                <c:pt idx="4">
                  <c:v>3890.1297972971415</c:v>
                </c:pt>
                <c:pt idx="5">
                  <c:v>3875.5694592674081</c:v>
                </c:pt>
                <c:pt idx="6">
                  <c:v>3792.9023567363661</c:v>
                </c:pt>
                <c:pt idx="7">
                  <c:v>3894.5416301829046</c:v>
                </c:pt>
                <c:pt idx="8">
                  <c:v>3853.3070392209474</c:v>
                </c:pt>
                <c:pt idx="9">
                  <c:v>4150.2043783717791</c:v>
                </c:pt>
                <c:pt idx="10">
                  <c:v>4263.9529699007962</c:v>
                </c:pt>
                <c:pt idx="11">
                  <c:v>3870.8456091303001</c:v>
                </c:pt>
                <c:pt idx="12">
                  <c:v>3673.8285183977168</c:v>
                </c:pt>
                <c:pt idx="13">
                  <c:v>3813.9649201824168</c:v>
                </c:pt>
                <c:pt idx="14">
                  <c:v>3772.7805837375276</c:v>
                </c:pt>
                <c:pt idx="15">
                  <c:v>3808.6936532098707</c:v>
                </c:pt>
                <c:pt idx="16">
                  <c:v>4114.4951763115232</c:v>
                </c:pt>
                <c:pt idx="17">
                  <c:v>4318.7013846808268</c:v>
                </c:pt>
                <c:pt idx="18">
                  <c:v>4277.8130553655792</c:v>
                </c:pt>
                <c:pt idx="19">
                  <c:v>4328.8363875157138</c:v>
                </c:pt>
                <c:pt idx="20">
                  <c:v>4378.6166837618584</c:v>
                </c:pt>
                <c:pt idx="21">
                  <c:v>4032.3417034146737</c:v>
                </c:pt>
                <c:pt idx="22">
                  <c:v>3993.7622447248177</c:v>
                </c:pt>
                <c:pt idx="23">
                  <c:v>3475.6396433841101</c:v>
                </c:pt>
                <c:pt idx="24">
                  <c:v>3157.9105171248311</c:v>
                </c:pt>
                <c:pt idx="25">
                  <c:v>3233.812518765144</c:v>
                </c:pt>
                <c:pt idx="26">
                  <c:v>3087.3361935142516</c:v>
                </c:pt>
                <c:pt idx="27">
                  <c:v>3165.2012039213273</c:v>
                </c:pt>
                <c:pt idx="28">
                  <c:v>3357.2099563154343</c:v>
                </c:pt>
                <c:pt idx="29">
                  <c:v>3538.2960364750179</c:v>
                </c:pt>
                <c:pt idx="30">
                  <c:v>3439.2477517348425</c:v>
                </c:pt>
                <c:pt idx="31">
                  <c:v>3312.4002719846972</c:v>
                </c:pt>
              </c:numCache>
            </c:numRef>
          </c:val>
          <c:smooth val="0"/>
        </c:ser>
        <c:ser>
          <c:idx val="5"/>
          <c:order val="3"/>
          <c:tx>
            <c:strRef>
              <c:f>Hoja1!$G$1</c:f>
              <c:strCache>
                <c:ptCount val="1"/>
                <c:pt idx="0">
                  <c:v>Enf. a Brasil</c:v>
                </c:pt>
              </c:strCache>
            </c:strRef>
          </c:tx>
          <c:spPr>
            <a:ln w="38100">
              <a:solidFill>
                <a:schemeClr val="accent3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Hoja1!$A$2:$A$33</c:f>
              <c:numCache>
                <c:formatCode>mmm\-yy</c:formatCode>
                <c:ptCount val="32"/>
                <c:pt idx="0">
                  <c:v>41275</c:v>
                </c:pt>
                <c:pt idx="1">
                  <c:v>41306</c:v>
                </c:pt>
                <c:pt idx="2">
                  <c:v>41334</c:v>
                </c:pt>
                <c:pt idx="3">
                  <c:v>41365</c:v>
                </c:pt>
                <c:pt idx="4">
                  <c:v>41395</c:v>
                </c:pt>
                <c:pt idx="5">
                  <c:v>41426</c:v>
                </c:pt>
                <c:pt idx="6">
                  <c:v>41456</c:v>
                </c:pt>
                <c:pt idx="7">
                  <c:v>41487</c:v>
                </c:pt>
                <c:pt idx="8">
                  <c:v>41518</c:v>
                </c:pt>
                <c:pt idx="9">
                  <c:v>41548</c:v>
                </c:pt>
                <c:pt idx="10">
                  <c:v>41579</c:v>
                </c:pt>
                <c:pt idx="11">
                  <c:v>41609</c:v>
                </c:pt>
                <c:pt idx="12">
                  <c:v>41640</c:v>
                </c:pt>
                <c:pt idx="13">
                  <c:v>41671</c:v>
                </c:pt>
                <c:pt idx="14">
                  <c:v>41699</c:v>
                </c:pt>
                <c:pt idx="15">
                  <c:v>41730</c:v>
                </c:pt>
                <c:pt idx="16">
                  <c:v>41760</c:v>
                </c:pt>
                <c:pt idx="17">
                  <c:v>41791</c:v>
                </c:pt>
                <c:pt idx="18">
                  <c:v>41821</c:v>
                </c:pt>
                <c:pt idx="19">
                  <c:v>41852</c:v>
                </c:pt>
                <c:pt idx="20">
                  <c:v>41883</c:v>
                </c:pt>
                <c:pt idx="21">
                  <c:v>41913</c:v>
                </c:pt>
                <c:pt idx="22">
                  <c:v>41944</c:v>
                </c:pt>
                <c:pt idx="23">
                  <c:v>41974</c:v>
                </c:pt>
                <c:pt idx="24">
                  <c:v>42005</c:v>
                </c:pt>
                <c:pt idx="25">
                  <c:v>42036</c:v>
                </c:pt>
                <c:pt idx="26">
                  <c:v>42064</c:v>
                </c:pt>
                <c:pt idx="27">
                  <c:v>42095</c:v>
                </c:pt>
                <c:pt idx="28">
                  <c:v>42125</c:v>
                </c:pt>
                <c:pt idx="29">
                  <c:v>42156</c:v>
                </c:pt>
                <c:pt idx="30">
                  <c:v>42186</c:v>
                </c:pt>
                <c:pt idx="31">
                  <c:v>42217</c:v>
                </c:pt>
              </c:numCache>
            </c:numRef>
          </c:cat>
          <c:val>
            <c:numRef>
              <c:f>Hoja1!$G$2:$G$33</c:f>
              <c:numCache>
                <c:formatCode>#,##0</c:formatCode>
                <c:ptCount val="32"/>
                <c:pt idx="0">
                  <c:v>4601.7715467796825</c:v>
                </c:pt>
                <c:pt idx="1">
                  <c:v>4798.9615622745914</c:v>
                </c:pt>
                <c:pt idx="2">
                  <c:v>4591.935369886146</c:v>
                </c:pt>
                <c:pt idx="3">
                  <c:v>5313.5942265940448</c:v>
                </c:pt>
                <c:pt idx="4">
                  <c:v>5214.3826273669792</c:v>
                </c:pt>
                <c:pt idx="5">
                  <c:v>5232.6984791703171</c:v>
                </c:pt>
                <c:pt idx="6">
                  <c:v>5428.496227306252</c:v>
                </c:pt>
                <c:pt idx="7">
                  <c:v>5127.1876168818762</c:v>
                </c:pt>
                <c:pt idx="8">
                  <c:v>5004.3753819156109</c:v>
                </c:pt>
                <c:pt idx="9">
                  <c:v>4756.5706721308152</c:v>
                </c:pt>
                <c:pt idx="10">
                  <c:v>5024.6521566559186</c:v>
                </c:pt>
                <c:pt idx="11">
                  <c:v>5381.8367969958445</c:v>
                </c:pt>
                <c:pt idx="12">
                  <c:v>5640.5861389054417</c:v>
                </c:pt>
                <c:pt idx="13">
                  <c:v>5244.2510702077871</c:v>
                </c:pt>
                <c:pt idx="14">
                  <c:v>5779.3879316316234</c:v>
                </c:pt>
                <c:pt idx="15">
                  <c:v>6008.8565923119631</c:v>
                </c:pt>
                <c:pt idx="16">
                  <c:v>6198.5332314992893</c:v>
                </c:pt>
                <c:pt idx="17">
                  <c:v>6308.3945168468626</c:v>
                </c:pt>
                <c:pt idx="18">
                  <c:v>6325.5360342484692</c:v>
                </c:pt>
                <c:pt idx="19">
                  <c:v>6165.9748458767481</c:v>
                </c:pt>
                <c:pt idx="20">
                  <c:v>6196.9756143578134</c:v>
                </c:pt>
                <c:pt idx="21">
                  <c:v>5413.4730159015344</c:v>
                </c:pt>
                <c:pt idx="22">
                  <c:v>4750.574179571151</c:v>
                </c:pt>
                <c:pt idx="23">
                  <c:v>4665.0674768216704</c:v>
                </c:pt>
                <c:pt idx="24">
                  <c:v>5018.5630385691447</c:v>
                </c:pt>
                <c:pt idx="25">
                  <c:v>5198.2507472236539</c:v>
                </c:pt>
                <c:pt idx="26">
                  <c:v>4898.5580461012196</c:v>
                </c:pt>
                <c:pt idx="27">
                  <c:v>5131.4981884615772</c:v>
                </c:pt>
                <c:pt idx="28">
                  <c:v>5418</c:v>
                </c:pt>
                <c:pt idx="29">
                  <c:v>5229.8868384524239</c:v>
                </c:pt>
                <c:pt idx="30">
                  <c:v>4638</c:v>
                </c:pt>
                <c:pt idx="31">
                  <c:v>4605</c:v>
                </c:pt>
              </c:numCache>
            </c:numRef>
          </c:val>
          <c:smooth val="0"/>
        </c:ser>
        <c:ser>
          <c:idx val="6"/>
          <c:order val="4"/>
          <c:tx>
            <c:strRef>
              <c:f>Hoja1!$H$1</c:f>
              <c:strCache>
                <c:ptCount val="1"/>
                <c:pt idx="0">
                  <c:v>Enf. a Chile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cat>
            <c:numRef>
              <c:f>Hoja1!$A$2:$A$33</c:f>
              <c:numCache>
                <c:formatCode>mmm\-yy</c:formatCode>
                <c:ptCount val="32"/>
                <c:pt idx="0">
                  <c:v>41275</c:v>
                </c:pt>
                <c:pt idx="1">
                  <c:v>41306</c:v>
                </c:pt>
                <c:pt idx="2">
                  <c:v>41334</c:v>
                </c:pt>
                <c:pt idx="3">
                  <c:v>41365</c:v>
                </c:pt>
                <c:pt idx="4">
                  <c:v>41395</c:v>
                </c:pt>
                <c:pt idx="5">
                  <c:v>41426</c:v>
                </c:pt>
                <c:pt idx="6">
                  <c:v>41456</c:v>
                </c:pt>
                <c:pt idx="7">
                  <c:v>41487</c:v>
                </c:pt>
                <c:pt idx="8">
                  <c:v>41518</c:v>
                </c:pt>
                <c:pt idx="9">
                  <c:v>41548</c:v>
                </c:pt>
                <c:pt idx="10">
                  <c:v>41579</c:v>
                </c:pt>
                <c:pt idx="11">
                  <c:v>41609</c:v>
                </c:pt>
                <c:pt idx="12">
                  <c:v>41640</c:v>
                </c:pt>
                <c:pt idx="13">
                  <c:v>41671</c:v>
                </c:pt>
                <c:pt idx="14">
                  <c:v>41699</c:v>
                </c:pt>
                <c:pt idx="15">
                  <c:v>41730</c:v>
                </c:pt>
                <c:pt idx="16">
                  <c:v>41760</c:v>
                </c:pt>
                <c:pt idx="17">
                  <c:v>41791</c:v>
                </c:pt>
                <c:pt idx="18">
                  <c:v>41821</c:v>
                </c:pt>
                <c:pt idx="19">
                  <c:v>41852</c:v>
                </c:pt>
                <c:pt idx="20">
                  <c:v>41883</c:v>
                </c:pt>
                <c:pt idx="21">
                  <c:v>41913</c:v>
                </c:pt>
                <c:pt idx="22">
                  <c:v>41944</c:v>
                </c:pt>
                <c:pt idx="23">
                  <c:v>41974</c:v>
                </c:pt>
                <c:pt idx="24">
                  <c:v>42005</c:v>
                </c:pt>
                <c:pt idx="25">
                  <c:v>42036</c:v>
                </c:pt>
                <c:pt idx="26">
                  <c:v>42064</c:v>
                </c:pt>
                <c:pt idx="27">
                  <c:v>42095</c:v>
                </c:pt>
                <c:pt idx="28">
                  <c:v>42125</c:v>
                </c:pt>
                <c:pt idx="29">
                  <c:v>42156</c:v>
                </c:pt>
                <c:pt idx="30">
                  <c:v>42186</c:v>
                </c:pt>
                <c:pt idx="31">
                  <c:v>42217</c:v>
                </c:pt>
              </c:numCache>
            </c:numRef>
          </c:cat>
          <c:val>
            <c:numRef>
              <c:f>Hoja1!$H$2:$H$33</c:f>
              <c:numCache>
                <c:formatCode>#,##0</c:formatCode>
                <c:ptCount val="32"/>
                <c:pt idx="0">
                  <c:v>6235.5832085383536</c:v>
                </c:pt>
                <c:pt idx="1">
                  <c:v>6257.9982282525571</c:v>
                </c:pt>
                <c:pt idx="2">
                  <c:v>6271.0447060041288</c:v>
                </c:pt>
                <c:pt idx="3">
                  <c:v>6121.3075001883926</c:v>
                </c:pt>
                <c:pt idx="4">
                  <c:v>6001.9253936037621</c:v>
                </c:pt>
                <c:pt idx="5">
                  <c:v>5853.8039690426885</c:v>
                </c:pt>
                <c:pt idx="6">
                  <c:v>5756.2237238889747</c:v>
                </c:pt>
                <c:pt idx="7">
                  <c:v>5604.6484266669659</c:v>
                </c:pt>
                <c:pt idx="8">
                  <c:v>5461.7979621497425</c:v>
                </c:pt>
                <c:pt idx="9">
                  <c:v>5525.9416004147561</c:v>
                </c:pt>
                <c:pt idx="10">
                  <c:v>5770.6575402637336</c:v>
                </c:pt>
                <c:pt idx="11">
                  <c:v>5704.6766639309499</c:v>
                </c:pt>
                <c:pt idx="12">
                  <c:v>5585.3525635306014</c:v>
                </c:pt>
                <c:pt idx="13">
                  <c:v>5556.5741767187292</c:v>
                </c:pt>
                <c:pt idx="14">
                  <c:v>5475.400358089687</c:v>
                </c:pt>
                <c:pt idx="15">
                  <c:v>5412.2603874517572</c:v>
                </c:pt>
                <c:pt idx="16">
                  <c:v>5298.8100000759623</c:v>
                </c:pt>
                <c:pt idx="17">
                  <c:v>5351.2495773118189</c:v>
                </c:pt>
                <c:pt idx="18">
                  <c:v>5550.2424316893639</c:v>
                </c:pt>
                <c:pt idx="19">
                  <c:v>5721.0544571485398</c:v>
                </c:pt>
                <c:pt idx="20">
                  <c:v>5708.8358589338541</c:v>
                </c:pt>
                <c:pt idx="21">
                  <c:v>5695.9901857960522</c:v>
                </c:pt>
                <c:pt idx="22">
                  <c:v>5435.0980704096437</c:v>
                </c:pt>
                <c:pt idx="23">
                  <c:v>5347.3675131145046</c:v>
                </c:pt>
                <c:pt idx="24">
                  <c:v>5358.8916698232797</c:v>
                </c:pt>
                <c:pt idx="25">
                  <c:v>5348.536155250089</c:v>
                </c:pt>
                <c:pt idx="26">
                  <c:v>5228.8162360374399</c:v>
                </c:pt>
                <c:pt idx="27">
                  <c:v>5094.1596480980297</c:v>
                </c:pt>
                <c:pt idx="28">
                  <c:v>4860</c:v>
                </c:pt>
                <c:pt idx="29">
                  <c:v>4960.9383399960243</c:v>
                </c:pt>
                <c:pt idx="30">
                  <c:v>5602</c:v>
                </c:pt>
                <c:pt idx="31">
                  <c:v>5113</c:v>
                </c:pt>
              </c:numCache>
            </c:numRef>
          </c:val>
          <c:smooth val="0"/>
        </c:ser>
        <c:ser>
          <c:idx val="7"/>
          <c:order val="5"/>
          <c:tx>
            <c:strRef>
              <c:f>Hoja1!$I$1</c:f>
              <c:strCache>
                <c:ptCount val="1"/>
                <c:pt idx="0">
                  <c:v>Promedio general</c:v>
                </c:pt>
              </c:strCache>
            </c:strRef>
          </c:tx>
          <c:spPr>
            <a:ln w="38100">
              <a:solidFill>
                <a:schemeClr val="tx1"/>
              </a:solidFill>
            </a:ln>
          </c:spPr>
          <c:marker>
            <c:symbol val="none"/>
          </c:marker>
          <c:cat>
            <c:numRef>
              <c:f>Hoja1!$A$2:$A$33</c:f>
              <c:numCache>
                <c:formatCode>mmm\-yy</c:formatCode>
                <c:ptCount val="32"/>
                <c:pt idx="0">
                  <c:v>41275</c:v>
                </c:pt>
                <c:pt idx="1">
                  <c:v>41306</c:v>
                </c:pt>
                <c:pt idx="2">
                  <c:v>41334</c:v>
                </c:pt>
                <c:pt idx="3">
                  <c:v>41365</c:v>
                </c:pt>
                <c:pt idx="4">
                  <c:v>41395</c:v>
                </c:pt>
                <c:pt idx="5">
                  <c:v>41426</c:v>
                </c:pt>
                <c:pt idx="6">
                  <c:v>41456</c:v>
                </c:pt>
                <c:pt idx="7">
                  <c:v>41487</c:v>
                </c:pt>
                <c:pt idx="8">
                  <c:v>41518</c:v>
                </c:pt>
                <c:pt idx="9">
                  <c:v>41548</c:v>
                </c:pt>
                <c:pt idx="10">
                  <c:v>41579</c:v>
                </c:pt>
                <c:pt idx="11">
                  <c:v>41609</c:v>
                </c:pt>
                <c:pt idx="12">
                  <c:v>41640</c:v>
                </c:pt>
                <c:pt idx="13">
                  <c:v>41671</c:v>
                </c:pt>
                <c:pt idx="14">
                  <c:v>41699</c:v>
                </c:pt>
                <c:pt idx="15">
                  <c:v>41730</c:v>
                </c:pt>
                <c:pt idx="16">
                  <c:v>41760</c:v>
                </c:pt>
                <c:pt idx="17">
                  <c:v>41791</c:v>
                </c:pt>
                <c:pt idx="18">
                  <c:v>41821</c:v>
                </c:pt>
                <c:pt idx="19">
                  <c:v>41852</c:v>
                </c:pt>
                <c:pt idx="20">
                  <c:v>41883</c:v>
                </c:pt>
                <c:pt idx="21">
                  <c:v>41913</c:v>
                </c:pt>
                <c:pt idx="22">
                  <c:v>41944</c:v>
                </c:pt>
                <c:pt idx="23">
                  <c:v>41974</c:v>
                </c:pt>
                <c:pt idx="24">
                  <c:v>42005</c:v>
                </c:pt>
                <c:pt idx="25">
                  <c:v>42036</c:v>
                </c:pt>
                <c:pt idx="26">
                  <c:v>42064</c:v>
                </c:pt>
                <c:pt idx="27">
                  <c:v>42095</c:v>
                </c:pt>
                <c:pt idx="28">
                  <c:v>42125</c:v>
                </c:pt>
                <c:pt idx="29">
                  <c:v>42156</c:v>
                </c:pt>
                <c:pt idx="30">
                  <c:v>42186</c:v>
                </c:pt>
                <c:pt idx="31">
                  <c:v>42217</c:v>
                </c:pt>
              </c:numCache>
            </c:numRef>
          </c:cat>
          <c:val>
            <c:numRef>
              <c:f>Hoja1!$I$2:$I$33</c:f>
              <c:numCache>
                <c:formatCode>#,##0</c:formatCode>
                <c:ptCount val="32"/>
                <c:pt idx="0">
                  <c:v>4126.2038849013543</c:v>
                </c:pt>
                <c:pt idx="1">
                  <c:v>4319.8780300774433</c:v>
                </c:pt>
                <c:pt idx="2">
                  <c:v>4191.5320859258845</c:v>
                </c:pt>
                <c:pt idx="3">
                  <c:v>4249.5512173860825</c:v>
                </c:pt>
                <c:pt idx="4">
                  <c:v>4182.6432216416952</c:v>
                </c:pt>
                <c:pt idx="5">
                  <c:v>4233.8924908294175</c:v>
                </c:pt>
                <c:pt idx="6">
                  <c:v>4240.9286674074183</c:v>
                </c:pt>
                <c:pt idx="7">
                  <c:v>4341.7248571392201</c:v>
                </c:pt>
                <c:pt idx="8">
                  <c:v>4239.2356159982883</c:v>
                </c:pt>
                <c:pt idx="9">
                  <c:v>4410.4496611127361</c:v>
                </c:pt>
                <c:pt idx="10">
                  <c:v>4744.4139491349351</c:v>
                </c:pt>
                <c:pt idx="11">
                  <c:v>4550.4586636617441</c:v>
                </c:pt>
                <c:pt idx="12">
                  <c:v>4583.8424635986994</c:v>
                </c:pt>
                <c:pt idx="13">
                  <c:v>4447.871505694915</c:v>
                </c:pt>
                <c:pt idx="14">
                  <c:v>4368.2142196963023</c:v>
                </c:pt>
                <c:pt idx="15">
                  <c:v>4397.7030457065739</c:v>
                </c:pt>
                <c:pt idx="16">
                  <c:v>4543.8706039564822</c:v>
                </c:pt>
                <c:pt idx="17">
                  <c:v>4711.6435732203063</c:v>
                </c:pt>
                <c:pt idx="18">
                  <c:v>4787.087839886135</c:v>
                </c:pt>
                <c:pt idx="19">
                  <c:v>4806.4075843145656</c:v>
                </c:pt>
                <c:pt idx="20">
                  <c:v>4925.4894012896584</c:v>
                </c:pt>
                <c:pt idx="21">
                  <c:v>4605.2999080460768</c:v>
                </c:pt>
                <c:pt idx="22">
                  <c:v>4721.3657274004663</c:v>
                </c:pt>
                <c:pt idx="23">
                  <c:v>4525.9837101526746</c:v>
                </c:pt>
                <c:pt idx="24">
                  <c:v>4298.4132971013532</c:v>
                </c:pt>
                <c:pt idx="25">
                  <c:v>4296.8018957618388</c:v>
                </c:pt>
                <c:pt idx="26">
                  <c:v>4109.7213352370545</c:v>
                </c:pt>
                <c:pt idx="27">
                  <c:v>3910.4190030764344</c:v>
                </c:pt>
                <c:pt idx="28">
                  <c:v>4019.6569054181709</c:v>
                </c:pt>
                <c:pt idx="29">
                  <c:v>4182.5353563990348</c:v>
                </c:pt>
                <c:pt idx="30">
                  <c:v>4192.3386725184801</c:v>
                </c:pt>
                <c:pt idx="31">
                  <c:v>4390.3863429359608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9209984"/>
        <c:axId val="168584896"/>
      </c:lineChart>
      <c:dateAx>
        <c:axId val="15920998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es-PY"/>
          </a:p>
        </c:txPr>
        <c:crossAx val="168584896"/>
        <c:crosses val="autoZero"/>
        <c:auto val="1"/>
        <c:lblOffset val="100"/>
        <c:baseTimeUnit val="months"/>
        <c:majorUnit val="1"/>
        <c:majorTimeUnit val="months"/>
      </c:dateAx>
      <c:valAx>
        <c:axId val="168584896"/>
        <c:scaling>
          <c:orientation val="minMax"/>
          <c:min val="30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PY" dirty="0" smtClean="0"/>
                  <a:t>US$/Ton</a:t>
                </a:r>
                <a:endParaRPr lang="es-PY" dirty="0"/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592099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7.6614902303878598E-3"/>
          <c:y val="0.82175859590544598"/>
          <c:w val="0.98930664916885402"/>
          <c:h val="0.16140520812918699"/>
        </c:manualLayout>
      </c:layout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0"/>
            </a:pPr>
            <a:r>
              <a:rPr lang="es-PY" sz="1800" b="0" dirty="0" smtClean="0"/>
              <a:t>Miles</a:t>
            </a:r>
            <a:r>
              <a:rPr lang="es-PY" sz="1800" b="0" baseline="0" dirty="0" smtClean="0"/>
              <a:t> de toneladas</a:t>
            </a:r>
            <a:endParaRPr lang="es-PY" sz="1800" b="0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6.2424176144648576E-2"/>
          <c:y val="4.4861391929187228E-2"/>
          <c:w val="0.84679899387576552"/>
          <c:h val="0.60305972452713374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Asfalto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trendline>
            <c:spPr>
              <a:ln w="28575">
                <a:solidFill>
                  <a:srgbClr val="00B050"/>
                </a:solidFill>
                <a:prstDash val="dash"/>
              </a:ln>
            </c:spPr>
            <c:trendlineType val="linear"/>
            <c:dispRSqr val="0"/>
            <c:dispEq val="0"/>
          </c:trendline>
          <c:cat>
            <c:numRef>
              <c:f>Hoja1!$A$2:$A$57</c:f>
              <c:numCache>
                <c:formatCode>mmm\-yy</c:formatCode>
                <c:ptCount val="56"/>
                <c:pt idx="0">
                  <c:v>40513</c:v>
                </c:pt>
                <c:pt idx="1">
                  <c:v>40544</c:v>
                </c:pt>
                <c:pt idx="2">
                  <c:v>40575</c:v>
                </c:pt>
                <c:pt idx="3">
                  <c:v>40603</c:v>
                </c:pt>
                <c:pt idx="4">
                  <c:v>40634</c:v>
                </c:pt>
                <c:pt idx="5">
                  <c:v>40664</c:v>
                </c:pt>
                <c:pt idx="6">
                  <c:v>40695</c:v>
                </c:pt>
                <c:pt idx="7">
                  <c:v>40725</c:v>
                </c:pt>
                <c:pt idx="8">
                  <c:v>40756</c:v>
                </c:pt>
                <c:pt idx="9">
                  <c:v>40787</c:v>
                </c:pt>
                <c:pt idx="10">
                  <c:v>40817</c:v>
                </c:pt>
                <c:pt idx="11">
                  <c:v>40848</c:v>
                </c:pt>
                <c:pt idx="12">
                  <c:v>40878</c:v>
                </c:pt>
                <c:pt idx="13">
                  <c:v>40909</c:v>
                </c:pt>
                <c:pt idx="14">
                  <c:v>40940</c:v>
                </c:pt>
                <c:pt idx="15">
                  <c:v>40969</c:v>
                </c:pt>
                <c:pt idx="16">
                  <c:v>41000</c:v>
                </c:pt>
                <c:pt idx="17">
                  <c:v>41030</c:v>
                </c:pt>
                <c:pt idx="18">
                  <c:v>41061</c:v>
                </c:pt>
                <c:pt idx="19">
                  <c:v>41091</c:v>
                </c:pt>
                <c:pt idx="20">
                  <c:v>41122</c:v>
                </c:pt>
                <c:pt idx="21">
                  <c:v>41153</c:v>
                </c:pt>
                <c:pt idx="22">
                  <c:v>41183</c:v>
                </c:pt>
                <c:pt idx="23">
                  <c:v>41214</c:v>
                </c:pt>
                <c:pt idx="24">
                  <c:v>41244</c:v>
                </c:pt>
                <c:pt idx="25">
                  <c:v>41275</c:v>
                </c:pt>
                <c:pt idx="26">
                  <c:v>41306</c:v>
                </c:pt>
                <c:pt idx="27">
                  <c:v>41334</c:v>
                </c:pt>
                <c:pt idx="28">
                  <c:v>41365</c:v>
                </c:pt>
                <c:pt idx="29">
                  <c:v>41395</c:v>
                </c:pt>
                <c:pt idx="30">
                  <c:v>41426</c:v>
                </c:pt>
                <c:pt idx="31">
                  <c:v>41456</c:v>
                </c:pt>
                <c:pt idx="32">
                  <c:v>41487</c:v>
                </c:pt>
                <c:pt idx="33">
                  <c:v>41518</c:v>
                </c:pt>
                <c:pt idx="34">
                  <c:v>41548</c:v>
                </c:pt>
                <c:pt idx="35">
                  <c:v>41579</c:v>
                </c:pt>
                <c:pt idx="36">
                  <c:v>41609</c:v>
                </c:pt>
                <c:pt idx="37">
                  <c:v>41640</c:v>
                </c:pt>
                <c:pt idx="38">
                  <c:v>41671</c:v>
                </c:pt>
                <c:pt idx="39">
                  <c:v>41699</c:v>
                </c:pt>
                <c:pt idx="40">
                  <c:v>41730</c:v>
                </c:pt>
                <c:pt idx="41">
                  <c:v>41760</c:v>
                </c:pt>
                <c:pt idx="42">
                  <c:v>41791</c:v>
                </c:pt>
                <c:pt idx="43">
                  <c:v>41821</c:v>
                </c:pt>
                <c:pt idx="44">
                  <c:v>41852</c:v>
                </c:pt>
                <c:pt idx="45">
                  <c:v>41883</c:v>
                </c:pt>
                <c:pt idx="46">
                  <c:v>41913</c:v>
                </c:pt>
                <c:pt idx="47">
                  <c:v>41944</c:v>
                </c:pt>
                <c:pt idx="48">
                  <c:v>41974</c:v>
                </c:pt>
                <c:pt idx="49">
                  <c:v>42005</c:v>
                </c:pt>
                <c:pt idx="50">
                  <c:v>42036</c:v>
                </c:pt>
                <c:pt idx="51">
                  <c:v>42064</c:v>
                </c:pt>
                <c:pt idx="52">
                  <c:v>42095</c:v>
                </c:pt>
                <c:pt idx="53">
                  <c:v>42125</c:v>
                </c:pt>
                <c:pt idx="54">
                  <c:v>42156</c:v>
                </c:pt>
                <c:pt idx="55">
                  <c:v>42186</c:v>
                </c:pt>
              </c:numCache>
            </c:numRef>
          </c:cat>
          <c:val>
            <c:numRef>
              <c:f>Hoja1!$B$2:$B$57</c:f>
              <c:numCache>
                <c:formatCode>0</c:formatCode>
                <c:ptCount val="56"/>
                <c:pt idx="0">
                  <c:v>32.680723</c:v>
                </c:pt>
                <c:pt idx="1">
                  <c:v>33.276778</c:v>
                </c:pt>
                <c:pt idx="2">
                  <c:v>33.145422999999994</c:v>
                </c:pt>
                <c:pt idx="3">
                  <c:v>33.219389999999997</c:v>
                </c:pt>
                <c:pt idx="4">
                  <c:v>34.188865999999997</c:v>
                </c:pt>
                <c:pt idx="5">
                  <c:v>35.177284</c:v>
                </c:pt>
                <c:pt idx="6">
                  <c:v>36.212032000000001</c:v>
                </c:pt>
                <c:pt idx="7">
                  <c:v>36.096533999999998</c:v>
                </c:pt>
                <c:pt idx="8">
                  <c:v>35.158512999999992</c:v>
                </c:pt>
                <c:pt idx="9">
                  <c:v>34.242033999999997</c:v>
                </c:pt>
                <c:pt idx="10">
                  <c:v>33.938686000000004</c:v>
                </c:pt>
                <c:pt idx="11">
                  <c:v>34.061238000000003</c:v>
                </c:pt>
                <c:pt idx="12">
                  <c:v>34.8354</c:v>
                </c:pt>
                <c:pt idx="13">
                  <c:v>34.971972999999998</c:v>
                </c:pt>
                <c:pt idx="14">
                  <c:v>35.843254999999999</c:v>
                </c:pt>
                <c:pt idx="15">
                  <c:v>35.71442600000001</c:v>
                </c:pt>
                <c:pt idx="16">
                  <c:v>33.993022000000003</c:v>
                </c:pt>
                <c:pt idx="17">
                  <c:v>33.389961999999997</c:v>
                </c:pt>
                <c:pt idx="18">
                  <c:v>31.872849000000002</c:v>
                </c:pt>
                <c:pt idx="19">
                  <c:v>31.400214999999999</c:v>
                </c:pt>
                <c:pt idx="20">
                  <c:v>32.441065000000002</c:v>
                </c:pt>
                <c:pt idx="21">
                  <c:v>32.031601000000002</c:v>
                </c:pt>
                <c:pt idx="22">
                  <c:v>31.308789000000001</c:v>
                </c:pt>
                <c:pt idx="23">
                  <c:v>30.511765000000004</c:v>
                </c:pt>
                <c:pt idx="24">
                  <c:v>28.906002000000001</c:v>
                </c:pt>
                <c:pt idx="25">
                  <c:v>29.116281999999998</c:v>
                </c:pt>
                <c:pt idx="26">
                  <c:v>30.648192999999999</c:v>
                </c:pt>
                <c:pt idx="27">
                  <c:v>30.999275999999995</c:v>
                </c:pt>
                <c:pt idx="28">
                  <c:v>34.062763999999994</c:v>
                </c:pt>
                <c:pt idx="29">
                  <c:v>36.180737999999998</c:v>
                </c:pt>
                <c:pt idx="30">
                  <c:v>38.043095999999998</c:v>
                </c:pt>
                <c:pt idx="31">
                  <c:v>39.492319000000002</c:v>
                </c:pt>
                <c:pt idx="32">
                  <c:v>39.413046000000001</c:v>
                </c:pt>
                <c:pt idx="33">
                  <c:v>38.952526000000006</c:v>
                </c:pt>
                <c:pt idx="34">
                  <c:v>38.676961000000006</c:v>
                </c:pt>
                <c:pt idx="35">
                  <c:v>38.520941000000008</c:v>
                </c:pt>
                <c:pt idx="36">
                  <c:v>38.009333000000012</c:v>
                </c:pt>
                <c:pt idx="37">
                  <c:v>37.705607000000001</c:v>
                </c:pt>
                <c:pt idx="38">
                  <c:v>35.620923000000005</c:v>
                </c:pt>
                <c:pt idx="39">
                  <c:v>33.800626000000001</c:v>
                </c:pt>
                <c:pt idx="40">
                  <c:v>30.605630000000001</c:v>
                </c:pt>
                <c:pt idx="41">
                  <c:v>27.862310000000001</c:v>
                </c:pt>
                <c:pt idx="42">
                  <c:v>26.215538000000002</c:v>
                </c:pt>
                <c:pt idx="43">
                  <c:v>25.224110999999997</c:v>
                </c:pt>
                <c:pt idx="44">
                  <c:v>24.602554999999995</c:v>
                </c:pt>
                <c:pt idx="45">
                  <c:v>28.752048999999996</c:v>
                </c:pt>
                <c:pt idx="46">
                  <c:v>34.462177000000004</c:v>
                </c:pt>
                <c:pt idx="47">
                  <c:v>35.631197</c:v>
                </c:pt>
                <c:pt idx="48">
                  <c:v>37.879322999999999</c:v>
                </c:pt>
                <c:pt idx="49">
                  <c:v>39.524808999999991</c:v>
                </c:pt>
                <c:pt idx="50">
                  <c:v>44.703375999999999</c:v>
                </c:pt>
                <c:pt idx="51">
                  <c:v>52.260469999999998</c:v>
                </c:pt>
                <c:pt idx="52">
                  <c:v>55.577089999999998</c:v>
                </c:pt>
                <c:pt idx="53">
                  <c:v>67.467089999999999</c:v>
                </c:pt>
                <c:pt idx="54">
                  <c:v>71.06137600000001</c:v>
                </c:pt>
                <c:pt idx="55">
                  <c:v>75.757738999999987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595392"/>
        <c:axId val="168587776"/>
      </c:lineChart>
      <c:lineChart>
        <c:grouping val="standar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Cemento (eje izq)</c:v>
                </c:pt>
              </c:strCache>
            </c:strRef>
          </c:tx>
          <c:spPr>
            <a:ln w="38100"/>
          </c:spPr>
          <c:marker>
            <c:symbol val="none"/>
          </c:marker>
          <c:trendline>
            <c:spPr>
              <a:ln w="28575">
                <a:solidFill>
                  <a:srgbClr val="C00000"/>
                </a:solidFill>
                <a:prstDash val="dash"/>
              </a:ln>
            </c:spPr>
            <c:trendlineType val="linear"/>
            <c:dispRSqr val="0"/>
            <c:dispEq val="0"/>
          </c:trendline>
          <c:cat>
            <c:numRef>
              <c:f>Hoja1!$A$2:$A$57</c:f>
              <c:numCache>
                <c:formatCode>mmm\-yy</c:formatCode>
                <c:ptCount val="56"/>
                <c:pt idx="0">
                  <c:v>40513</c:v>
                </c:pt>
                <c:pt idx="1">
                  <c:v>40544</c:v>
                </c:pt>
                <c:pt idx="2">
                  <c:v>40575</c:v>
                </c:pt>
                <c:pt idx="3">
                  <c:v>40603</c:v>
                </c:pt>
                <c:pt idx="4">
                  <c:v>40634</c:v>
                </c:pt>
                <c:pt idx="5">
                  <c:v>40664</c:v>
                </c:pt>
                <c:pt idx="6">
                  <c:v>40695</c:v>
                </c:pt>
                <c:pt idx="7">
                  <c:v>40725</c:v>
                </c:pt>
                <c:pt idx="8">
                  <c:v>40756</c:v>
                </c:pt>
                <c:pt idx="9">
                  <c:v>40787</c:v>
                </c:pt>
                <c:pt idx="10">
                  <c:v>40817</c:v>
                </c:pt>
                <c:pt idx="11">
                  <c:v>40848</c:v>
                </c:pt>
                <c:pt idx="12">
                  <c:v>40878</c:v>
                </c:pt>
                <c:pt idx="13">
                  <c:v>40909</c:v>
                </c:pt>
                <c:pt idx="14">
                  <c:v>40940</c:v>
                </c:pt>
                <c:pt idx="15">
                  <c:v>40969</c:v>
                </c:pt>
                <c:pt idx="16">
                  <c:v>41000</c:v>
                </c:pt>
                <c:pt idx="17">
                  <c:v>41030</c:v>
                </c:pt>
                <c:pt idx="18">
                  <c:v>41061</c:v>
                </c:pt>
                <c:pt idx="19">
                  <c:v>41091</c:v>
                </c:pt>
                <c:pt idx="20">
                  <c:v>41122</c:v>
                </c:pt>
                <c:pt idx="21">
                  <c:v>41153</c:v>
                </c:pt>
                <c:pt idx="22">
                  <c:v>41183</c:v>
                </c:pt>
                <c:pt idx="23">
                  <c:v>41214</c:v>
                </c:pt>
                <c:pt idx="24">
                  <c:v>41244</c:v>
                </c:pt>
                <c:pt idx="25">
                  <c:v>41275</c:v>
                </c:pt>
                <c:pt idx="26">
                  <c:v>41306</c:v>
                </c:pt>
                <c:pt idx="27">
                  <c:v>41334</c:v>
                </c:pt>
                <c:pt idx="28">
                  <c:v>41365</c:v>
                </c:pt>
                <c:pt idx="29">
                  <c:v>41395</c:v>
                </c:pt>
                <c:pt idx="30">
                  <c:v>41426</c:v>
                </c:pt>
                <c:pt idx="31">
                  <c:v>41456</c:v>
                </c:pt>
                <c:pt idx="32">
                  <c:v>41487</c:v>
                </c:pt>
                <c:pt idx="33">
                  <c:v>41518</c:v>
                </c:pt>
                <c:pt idx="34">
                  <c:v>41548</c:v>
                </c:pt>
                <c:pt idx="35">
                  <c:v>41579</c:v>
                </c:pt>
                <c:pt idx="36">
                  <c:v>41609</c:v>
                </c:pt>
                <c:pt idx="37">
                  <c:v>41640</c:v>
                </c:pt>
                <c:pt idx="38">
                  <c:v>41671</c:v>
                </c:pt>
                <c:pt idx="39">
                  <c:v>41699</c:v>
                </c:pt>
                <c:pt idx="40">
                  <c:v>41730</c:v>
                </c:pt>
                <c:pt idx="41">
                  <c:v>41760</c:v>
                </c:pt>
                <c:pt idx="42">
                  <c:v>41791</c:v>
                </c:pt>
                <c:pt idx="43">
                  <c:v>41821</c:v>
                </c:pt>
                <c:pt idx="44">
                  <c:v>41852</c:v>
                </c:pt>
                <c:pt idx="45">
                  <c:v>41883</c:v>
                </c:pt>
                <c:pt idx="46">
                  <c:v>41913</c:v>
                </c:pt>
                <c:pt idx="47">
                  <c:v>41944</c:v>
                </c:pt>
                <c:pt idx="48">
                  <c:v>41974</c:v>
                </c:pt>
                <c:pt idx="49">
                  <c:v>42005</c:v>
                </c:pt>
                <c:pt idx="50">
                  <c:v>42036</c:v>
                </c:pt>
                <c:pt idx="51">
                  <c:v>42064</c:v>
                </c:pt>
                <c:pt idx="52">
                  <c:v>42095</c:v>
                </c:pt>
                <c:pt idx="53">
                  <c:v>42125</c:v>
                </c:pt>
                <c:pt idx="54">
                  <c:v>42156</c:v>
                </c:pt>
                <c:pt idx="55">
                  <c:v>42186</c:v>
                </c:pt>
              </c:numCache>
            </c:numRef>
          </c:cat>
          <c:val>
            <c:numRef>
              <c:f>Hoja1!$C$2:$C$57</c:f>
              <c:numCache>
                <c:formatCode>0</c:formatCode>
                <c:ptCount val="56"/>
                <c:pt idx="0">
                  <c:v>938.16550781249987</c:v>
                </c:pt>
                <c:pt idx="1">
                  <c:v>938.14920281249999</c:v>
                </c:pt>
                <c:pt idx="2">
                  <c:v>921.13858114583331</c:v>
                </c:pt>
                <c:pt idx="3">
                  <c:v>894.40339647916676</c:v>
                </c:pt>
                <c:pt idx="4">
                  <c:v>902.60163931249997</c:v>
                </c:pt>
                <c:pt idx="5">
                  <c:v>926.70917831250006</c:v>
                </c:pt>
                <c:pt idx="6">
                  <c:v>909.27888531250005</c:v>
                </c:pt>
                <c:pt idx="7">
                  <c:v>903.9642453125</c:v>
                </c:pt>
                <c:pt idx="8">
                  <c:v>904.47820931249998</c:v>
                </c:pt>
                <c:pt idx="9">
                  <c:v>916.92624879250002</c:v>
                </c:pt>
                <c:pt idx="10">
                  <c:v>894.87218679250009</c:v>
                </c:pt>
                <c:pt idx="11">
                  <c:v>937.24407529250004</c:v>
                </c:pt>
                <c:pt idx="12">
                  <c:v>961.2083989800002</c:v>
                </c:pt>
                <c:pt idx="13">
                  <c:v>949.23870098000009</c:v>
                </c:pt>
                <c:pt idx="14">
                  <c:v>953.13713364666683</c:v>
                </c:pt>
                <c:pt idx="15">
                  <c:v>967.26951831333338</c:v>
                </c:pt>
                <c:pt idx="16">
                  <c:v>949.59321148000015</c:v>
                </c:pt>
                <c:pt idx="17">
                  <c:v>930.15962448000005</c:v>
                </c:pt>
                <c:pt idx="18">
                  <c:v>915.80757347999997</c:v>
                </c:pt>
                <c:pt idx="19">
                  <c:v>923.9535054800001</c:v>
                </c:pt>
                <c:pt idx="20">
                  <c:v>924.60428747999993</c:v>
                </c:pt>
                <c:pt idx="21">
                  <c:v>909.06874399999992</c:v>
                </c:pt>
                <c:pt idx="22">
                  <c:v>943.20134314999984</c:v>
                </c:pt>
                <c:pt idx="23">
                  <c:v>927.73940114999994</c:v>
                </c:pt>
                <c:pt idx="24">
                  <c:v>929.94539615000019</c:v>
                </c:pt>
                <c:pt idx="25">
                  <c:v>964.01373814999999</c:v>
                </c:pt>
                <c:pt idx="26">
                  <c:v>973.29139814999985</c:v>
                </c:pt>
                <c:pt idx="27">
                  <c:v>969.14872715000001</c:v>
                </c:pt>
                <c:pt idx="28">
                  <c:v>983.09242914999993</c:v>
                </c:pt>
                <c:pt idx="29">
                  <c:v>979.56283414999984</c:v>
                </c:pt>
                <c:pt idx="30">
                  <c:v>986.41084515</c:v>
                </c:pt>
                <c:pt idx="31">
                  <c:v>958.6947748166665</c:v>
                </c:pt>
                <c:pt idx="32">
                  <c:v>957.11205281666651</c:v>
                </c:pt>
                <c:pt idx="33">
                  <c:v>950.72955750087726</c:v>
                </c:pt>
                <c:pt idx="34">
                  <c:v>954.41088535087738</c:v>
                </c:pt>
                <c:pt idx="35">
                  <c:v>979.56730735087729</c:v>
                </c:pt>
                <c:pt idx="36">
                  <c:v>969.33572935087727</c:v>
                </c:pt>
                <c:pt idx="37">
                  <c:v>937.09136935087736</c:v>
                </c:pt>
                <c:pt idx="38">
                  <c:v>961.41815435087744</c:v>
                </c:pt>
                <c:pt idx="39">
                  <c:v>997.11688835087728</c:v>
                </c:pt>
                <c:pt idx="40">
                  <c:v>983.66162905675969</c:v>
                </c:pt>
                <c:pt idx="41">
                  <c:v>976.40005905675957</c:v>
                </c:pt>
                <c:pt idx="42">
                  <c:v>1004.2794978067595</c:v>
                </c:pt>
                <c:pt idx="43">
                  <c:v>1029.7610354032508</c:v>
                </c:pt>
                <c:pt idx="44">
                  <c:v>999.8484144032509</c:v>
                </c:pt>
                <c:pt idx="45">
                  <c:v>973.4098407190404</c:v>
                </c:pt>
                <c:pt idx="46">
                  <c:v>963.39386124284999</c:v>
                </c:pt>
                <c:pt idx="47">
                  <c:v>945.77175846507203</c:v>
                </c:pt>
                <c:pt idx="48">
                  <c:v>955.97664793875629</c:v>
                </c:pt>
                <c:pt idx="49">
                  <c:v>972.09221893875622</c:v>
                </c:pt>
                <c:pt idx="50">
                  <c:v>963.03577693875616</c:v>
                </c:pt>
                <c:pt idx="51">
                  <c:v>959.14655393875614</c:v>
                </c:pt>
                <c:pt idx="52">
                  <c:v>963.71918623287365</c:v>
                </c:pt>
                <c:pt idx="53">
                  <c:v>954.94581023287378</c:v>
                </c:pt>
                <c:pt idx="54">
                  <c:v>931.73273048287388</c:v>
                </c:pt>
                <c:pt idx="55">
                  <c:v>915.85676621971595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596928"/>
        <c:axId val="168588352"/>
      </c:lineChart>
      <c:dateAx>
        <c:axId val="161595392"/>
        <c:scaling>
          <c:orientation val="minMax"/>
          <c:min val="40603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68587776"/>
        <c:crosses val="autoZero"/>
        <c:auto val="1"/>
        <c:lblOffset val="100"/>
        <c:baseTimeUnit val="months"/>
        <c:majorUnit val="2"/>
        <c:majorTimeUnit val="months"/>
      </c:dateAx>
      <c:valAx>
        <c:axId val="168587776"/>
        <c:scaling>
          <c:orientation val="minMax"/>
          <c:min val="20"/>
        </c:scaling>
        <c:delete val="0"/>
        <c:axPos val="l"/>
        <c:numFmt formatCode="0" sourceLinked="1"/>
        <c:majorTickMark val="out"/>
        <c:minorTickMark val="none"/>
        <c:tickLblPos val="nextTo"/>
        <c:crossAx val="161595392"/>
        <c:crosses val="autoZero"/>
        <c:crossBetween val="between"/>
      </c:valAx>
      <c:valAx>
        <c:axId val="168588352"/>
        <c:scaling>
          <c:orientation val="minMax"/>
          <c:min val="800"/>
        </c:scaling>
        <c:delete val="0"/>
        <c:axPos val="r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61596928"/>
        <c:crosses val="max"/>
        <c:crossBetween val="between"/>
      </c:valAx>
      <c:dateAx>
        <c:axId val="161596928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168588352"/>
        <c:crosses val="autoZero"/>
        <c:auto val="1"/>
        <c:lblOffset val="100"/>
        <c:baseTimeUnit val="months"/>
      </c:dateAx>
    </c:plotArea>
    <c:legend>
      <c:legendPos val="b"/>
      <c:layout>
        <c:manualLayout>
          <c:xMode val="edge"/>
          <c:yMode val="edge"/>
          <c:x val="8.3054947992612024E-2"/>
          <c:y val="0.84844507124782076"/>
          <c:w val="0.88018640031107231"/>
          <c:h val="0.1515549287521793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599"/>
            </a:pPr>
            <a:r>
              <a:rPr lang="es-ES_tradnl" sz="1599" dirty="0" smtClean="0"/>
              <a:t>Variación</a:t>
            </a:r>
            <a:r>
              <a:rPr lang="es-ES_tradnl" sz="1599" baseline="0" dirty="0" smtClean="0"/>
              <a:t> interanual</a:t>
            </a:r>
            <a:endParaRPr lang="es-PY" sz="1600" dirty="0"/>
          </a:p>
        </c:rich>
      </c:tx>
      <c:layout>
        <c:manualLayout>
          <c:xMode val="edge"/>
          <c:yMode val="edge"/>
          <c:x val="0.39032410541442603"/>
          <c:y val="1.62674177922882E-2"/>
        </c:manualLayout>
      </c:layout>
      <c:overlay val="1"/>
      <c:spPr>
        <a:noFill/>
        <a:ln w="25392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9.4846894138236201E-2"/>
          <c:y val="7.8533783859924294E-2"/>
          <c:w val="0.88817779721979295"/>
          <c:h val="0.53144932912619902"/>
        </c:manualLayout>
      </c:layout>
      <c:lineChart>
        <c:grouping val="standard"/>
        <c:varyColors val="0"/>
        <c:ser>
          <c:idx val="1"/>
          <c:order val="0"/>
          <c:tx>
            <c:strRef>
              <c:f>Hoja1!$C$1</c:f>
              <c:strCache>
                <c:ptCount val="1"/>
                <c:pt idx="0">
                  <c:v> Grandes tiendas, prendas de vestir</c:v>
                </c:pt>
              </c:strCache>
            </c:strRef>
          </c:tx>
          <c:spPr>
            <a:ln w="38088">
              <a:solidFill>
                <a:srgbClr val="FFCC00"/>
              </a:solidFill>
              <a:prstDash val="solid"/>
            </a:ln>
          </c:spPr>
          <c:marker>
            <c:symbol val="none"/>
          </c:marker>
          <c:cat>
            <c:numRef>
              <c:f>Hoja1!$A$2:$A$74</c:f>
              <c:numCache>
                <c:formatCode>[$-C0A]mmm\-yy;@</c:formatCode>
                <c:ptCount val="73"/>
                <c:pt idx="0">
                  <c:v>39965</c:v>
                </c:pt>
                <c:pt idx="1">
                  <c:v>39995</c:v>
                </c:pt>
                <c:pt idx="2">
                  <c:v>40026</c:v>
                </c:pt>
                <c:pt idx="3">
                  <c:v>40057</c:v>
                </c:pt>
                <c:pt idx="4">
                  <c:v>40087</c:v>
                </c:pt>
                <c:pt idx="5">
                  <c:v>40118</c:v>
                </c:pt>
                <c:pt idx="6">
                  <c:v>40148</c:v>
                </c:pt>
                <c:pt idx="7">
                  <c:v>40179</c:v>
                </c:pt>
                <c:pt idx="8">
                  <c:v>40210</c:v>
                </c:pt>
                <c:pt idx="9">
                  <c:v>40238</c:v>
                </c:pt>
                <c:pt idx="10">
                  <c:v>40269</c:v>
                </c:pt>
                <c:pt idx="11">
                  <c:v>40299</c:v>
                </c:pt>
                <c:pt idx="12">
                  <c:v>40330</c:v>
                </c:pt>
                <c:pt idx="13">
                  <c:v>40360</c:v>
                </c:pt>
                <c:pt idx="14">
                  <c:v>40391</c:v>
                </c:pt>
                <c:pt idx="15">
                  <c:v>40422</c:v>
                </c:pt>
                <c:pt idx="16">
                  <c:v>40452</c:v>
                </c:pt>
                <c:pt idx="17">
                  <c:v>40483</c:v>
                </c:pt>
                <c:pt idx="18">
                  <c:v>40513</c:v>
                </c:pt>
                <c:pt idx="19">
                  <c:v>40544</c:v>
                </c:pt>
                <c:pt idx="20">
                  <c:v>40575</c:v>
                </c:pt>
                <c:pt idx="21">
                  <c:v>40603</c:v>
                </c:pt>
                <c:pt idx="22">
                  <c:v>40634</c:v>
                </c:pt>
                <c:pt idx="23">
                  <c:v>40664</c:v>
                </c:pt>
                <c:pt idx="24">
                  <c:v>40695</c:v>
                </c:pt>
                <c:pt idx="25">
                  <c:v>40725</c:v>
                </c:pt>
                <c:pt idx="26">
                  <c:v>40756</c:v>
                </c:pt>
                <c:pt idx="27">
                  <c:v>40787</c:v>
                </c:pt>
                <c:pt idx="28">
                  <c:v>40817</c:v>
                </c:pt>
                <c:pt idx="29">
                  <c:v>40848</c:v>
                </c:pt>
                <c:pt idx="30">
                  <c:v>40878</c:v>
                </c:pt>
                <c:pt idx="31">
                  <c:v>40909</c:v>
                </c:pt>
                <c:pt idx="32">
                  <c:v>40940</c:v>
                </c:pt>
                <c:pt idx="33">
                  <c:v>40969</c:v>
                </c:pt>
                <c:pt idx="34">
                  <c:v>41000</c:v>
                </c:pt>
                <c:pt idx="35">
                  <c:v>41030</c:v>
                </c:pt>
                <c:pt idx="36">
                  <c:v>41061</c:v>
                </c:pt>
                <c:pt idx="37">
                  <c:v>41091</c:v>
                </c:pt>
                <c:pt idx="38">
                  <c:v>41122</c:v>
                </c:pt>
                <c:pt idx="39">
                  <c:v>41153</c:v>
                </c:pt>
                <c:pt idx="40">
                  <c:v>41183</c:v>
                </c:pt>
                <c:pt idx="41">
                  <c:v>41214</c:v>
                </c:pt>
                <c:pt idx="42">
                  <c:v>41244</c:v>
                </c:pt>
                <c:pt idx="43">
                  <c:v>41275</c:v>
                </c:pt>
                <c:pt idx="44">
                  <c:v>41306</c:v>
                </c:pt>
                <c:pt idx="45">
                  <c:v>41334</c:v>
                </c:pt>
                <c:pt idx="46">
                  <c:v>41365</c:v>
                </c:pt>
                <c:pt idx="47">
                  <c:v>41395</c:v>
                </c:pt>
                <c:pt idx="48">
                  <c:v>41426</c:v>
                </c:pt>
                <c:pt idx="49">
                  <c:v>41456</c:v>
                </c:pt>
                <c:pt idx="50">
                  <c:v>41487</c:v>
                </c:pt>
                <c:pt idx="51">
                  <c:v>41518</c:v>
                </c:pt>
                <c:pt idx="52">
                  <c:v>41548</c:v>
                </c:pt>
                <c:pt idx="53">
                  <c:v>41579</c:v>
                </c:pt>
                <c:pt idx="54">
                  <c:v>41609</c:v>
                </c:pt>
                <c:pt idx="55">
                  <c:v>41640</c:v>
                </c:pt>
                <c:pt idx="56">
                  <c:v>41671</c:v>
                </c:pt>
                <c:pt idx="57">
                  <c:v>41699</c:v>
                </c:pt>
                <c:pt idx="58">
                  <c:v>41730</c:v>
                </c:pt>
                <c:pt idx="59">
                  <c:v>41760</c:v>
                </c:pt>
                <c:pt idx="60">
                  <c:v>41791</c:v>
                </c:pt>
                <c:pt idx="61">
                  <c:v>41821</c:v>
                </c:pt>
                <c:pt idx="62">
                  <c:v>41852</c:v>
                </c:pt>
                <c:pt idx="63">
                  <c:v>41883</c:v>
                </c:pt>
                <c:pt idx="64">
                  <c:v>41913</c:v>
                </c:pt>
                <c:pt idx="65">
                  <c:v>41944</c:v>
                </c:pt>
                <c:pt idx="66">
                  <c:v>41974</c:v>
                </c:pt>
                <c:pt idx="67">
                  <c:v>42005</c:v>
                </c:pt>
                <c:pt idx="68">
                  <c:v>42036</c:v>
                </c:pt>
                <c:pt idx="69">
                  <c:v>42064</c:v>
                </c:pt>
                <c:pt idx="70">
                  <c:v>42095</c:v>
                </c:pt>
                <c:pt idx="71">
                  <c:v>42125</c:v>
                </c:pt>
                <c:pt idx="72">
                  <c:v>42156</c:v>
                </c:pt>
              </c:numCache>
            </c:numRef>
          </c:cat>
          <c:val>
            <c:numRef>
              <c:f>Hoja1!$C$2:$C$74</c:f>
              <c:numCache>
                <c:formatCode>0.0</c:formatCode>
                <c:ptCount val="73"/>
                <c:pt idx="0">
                  <c:v>-3.6838138942085763</c:v>
                </c:pt>
                <c:pt idx="1">
                  <c:v>-3.2990102068348293</c:v>
                </c:pt>
                <c:pt idx="2">
                  <c:v>-4.5490941901284332</c:v>
                </c:pt>
                <c:pt idx="3">
                  <c:v>-5.6408918048559293</c:v>
                </c:pt>
                <c:pt idx="4">
                  <c:v>-4.5489530520491428</c:v>
                </c:pt>
                <c:pt idx="5">
                  <c:v>-3.8571022146372869</c:v>
                </c:pt>
                <c:pt idx="6">
                  <c:v>-1.0845323238757087</c:v>
                </c:pt>
                <c:pt idx="7">
                  <c:v>1.8486589607241921</c:v>
                </c:pt>
                <c:pt idx="8">
                  <c:v>6.5465246094142726</c:v>
                </c:pt>
                <c:pt idx="9">
                  <c:v>9.7551075742179805</c:v>
                </c:pt>
                <c:pt idx="10">
                  <c:v>15.246582502587414</c:v>
                </c:pt>
                <c:pt idx="11">
                  <c:v>20.615202047373128</c:v>
                </c:pt>
                <c:pt idx="12">
                  <c:v>21.164786325446315</c:v>
                </c:pt>
                <c:pt idx="13">
                  <c:v>21.513049520105376</c:v>
                </c:pt>
                <c:pt idx="14">
                  <c:v>24.381044648955609</c:v>
                </c:pt>
                <c:pt idx="15">
                  <c:v>26.290416606412069</c:v>
                </c:pt>
                <c:pt idx="16">
                  <c:v>26.791232687306454</c:v>
                </c:pt>
                <c:pt idx="17">
                  <c:v>26.222334847618423</c:v>
                </c:pt>
                <c:pt idx="18">
                  <c:v>26.458237202178029</c:v>
                </c:pt>
                <c:pt idx="19">
                  <c:v>26.182773274049651</c:v>
                </c:pt>
                <c:pt idx="20">
                  <c:v>25.795284292046688</c:v>
                </c:pt>
                <c:pt idx="21">
                  <c:v>26.469868675714043</c:v>
                </c:pt>
                <c:pt idx="22">
                  <c:v>23.000964330929243</c:v>
                </c:pt>
                <c:pt idx="23">
                  <c:v>20.582746974438535</c:v>
                </c:pt>
                <c:pt idx="24">
                  <c:v>20.972776800210859</c:v>
                </c:pt>
                <c:pt idx="25">
                  <c:v>20.205843466518701</c:v>
                </c:pt>
                <c:pt idx="26">
                  <c:v>18.170919629457451</c:v>
                </c:pt>
                <c:pt idx="27">
                  <c:v>17.095584524971663</c:v>
                </c:pt>
                <c:pt idx="28">
                  <c:v>13.718013050200684</c:v>
                </c:pt>
                <c:pt idx="29">
                  <c:v>12.547134049986841</c:v>
                </c:pt>
                <c:pt idx="30">
                  <c:v>11.463608294344096</c:v>
                </c:pt>
                <c:pt idx="31">
                  <c:v>7.4853156797848319</c:v>
                </c:pt>
                <c:pt idx="32">
                  <c:v>3.7196144974688039</c:v>
                </c:pt>
                <c:pt idx="33">
                  <c:v>-0.76312916546101839</c:v>
                </c:pt>
                <c:pt idx="34">
                  <c:v>-0.54341423523730503</c:v>
                </c:pt>
                <c:pt idx="35">
                  <c:v>-2.7221484990417433</c:v>
                </c:pt>
                <c:pt idx="36">
                  <c:v>-4.3214404427774911</c:v>
                </c:pt>
                <c:pt idx="37">
                  <c:v>-5.4830946502016475</c:v>
                </c:pt>
                <c:pt idx="38">
                  <c:v>-6.2992699833004711</c:v>
                </c:pt>
                <c:pt idx="39">
                  <c:v>-7.5591746404324418</c:v>
                </c:pt>
                <c:pt idx="40">
                  <c:v>-6.4135562022589969</c:v>
                </c:pt>
                <c:pt idx="41">
                  <c:v>-5.414391078505032</c:v>
                </c:pt>
                <c:pt idx="42">
                  <c:v>-6.6339352135856071</c:v>
                </c:pt>
                <c:pt idx="43">
                  <c:v>-5.1942335041815006</c:v>
                </c:pt>
                <c:pt idx="44">
                  <c:v>-4.0277679013744905</c:v>
                </c:pt>
                <c:pt idx="45">
                  <c:v>-3.7249556488526903</c:v>
                </c:pt>
                <c:pt idx="46">
                  <c:v>-4.7452012611432952</c:v>
                </c:pt>
                <c:pt idx="47">
                  <c:v>-5.490709822939877</c:v>
                </c:pt>
                <c:pt idx="48">
                  <c:v>-6.4296106539437625</c:v>
                </c:pt>
                <c:pt idx="49">
                  <c:v>-6.5553649520814883</c:v>
                </c:pt>
                <c:pt idx="50">
                  <c:v>-6.9047744019959501</c:v>
                </c:pt>
                <c:pt idx="51">
                  <c:v>-4.9511637835459759</c:v>
                </c:pt>
                <c:pt idx="52">
                  <c:v>-3.9784811122779429</c:v>
                </c:pt>
                <c:pt idx="53">
                  <c:v>-5.6648353979827704</c:v>
                </c:pt>
                <c:pt idx="54">
                  <c:v>-4.9614675225037042</c:v>
                </c:pt>
                <c:pt idx="55">
                  <c:v>-5.3927267623647186</c:v>
                </c:pt>
                <c:pt idx="56">
                  <c:v>-4.9956070425451582</c:v>
                </c:pt>
                <c:pt idx="57">
                  <c:v>-3.7494585067551989</c:v>
                </c:pt>
                <c:pt idx="58">
                  <c:v>-3.426791819021191</c:v>
                </c:pt>
                <c:pt idx="59">
                  <c:v>-2.0771937323844081</c:v>
                </c:pt>
                <c:pt idx="60">
                  <c:v>-0.52678808861580384</c:v>
                </c:pt>
                <c:pt idx="61">
                  <c:v>0.8186308729457803</c:v>
                </c:pt>
                <c:pt idx="62">
                  <c:v>1.1361060892319808</c:v>
                </c:pt>
                <c:pt idx="63">
                  <c:v>-1.3647088808103947</c:v>
                </c:pt>
                <c:pt idx="64">
                  <c:v>-4.0268007764432179</c:v>
                </c:pt>
                <c:pt idx="65">
                  <c:v>-0.45132253615125517</c:v>
                </c:pt>
                <c:pt idx="66">
                  <c:v>0.35292183694322077</c:v>
                </c:pt>
                <c:pt idx="67">
                  <c:v>1.4931581831545193</c:v>
                </c:pt>
                <c:pt idx="68">
                  <c:v>1.8605067097834382</c:v>
                </c:pt>
                <c:pt idx="69">
                  <c:v>2.5208279653808008</c:v>
                </c:pt>
                <c:pt idx="70">
                  <c:v>2.7173715206501026</c:v>
                </c:pt>
                <c:pt idx="71">
                  <c:v>2.9099091083122586</c:v>
                </c:pt>
                <c:pt idx="72">
                  <c:v>1.9126185547650776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Hoja1!$D$1</c:f>
              <c:strCache>
                <c:ptCount val="1"/>
                <c:pt idx="0">
                  <c:v> Venta de vehiculo </c:v>
                </c:pt>
              </c:strCache>
            </c:strRef>
          </c:tx>
          <c:spPr>
            <a:ln w="38088">
              <a:solidFill>
                <a:srgbClr val="0000D4"/>
              </a:solidFill>
              <a:prstDash val="solid"/>
            </a:ln>
          </c:spPr>
          <c:marker>
            <c:symbol val="none"/>
          </c:marker>
          <c:cat>
            <c:numRef>
              <c:f>Hoja1!$A$2:$A$74</c:f>
              <c:numCache>
                <c:formatCode>[$-C0A]mmm\-yy;@</c:formatCode>
                <c:ptCount val="73"/>
                <c:pt idx="0">
                  <c:v>39965</c:v>
                </c:pt>
                <c:pt idx="1">
                  <c:v>39995</c:v>
                </c:pt>
                <c:pt idx="2">
                  <c:v>40026</c:v>
                </c:pt>
                <c:pt idx="3">
                  <c:v>40057</c:v>
                </c:pt>
                <c:pt idx="4">
                  <c:v>40087</c:v>
                </c:pt>
                <c:pt idx="5">
                  <c:v>40118</c:v>
                </c:pt>
                <c:pt idx="6">
                  <c:v>40148</c:v>
                </c:pt>
                <c:pt idx="7">
                  <c:v>40179</c:v>
                </c:pt>
                <c:pt idx="8">
                  <c:v>40210</c:v>
                </c:pt>
                <c:pt idx="9">
                  <c:v>40238</c:v>
                </c:pt>
                <c:pt idx="10">
                  <c:v>40269</c:v>
                </c:pt>
                <c:pt idx="11">
                  <c:v>40299</c:v>
                </c:pt>
                <c:pt idx="12">
                  <c:v>40330</c:v>
                </c:pt>
                <c:pt idx="13">
                  <c:v>40360</c:v>
                </c:pt>
                <c:pt idx="14">
                  <c:v>40391</c:v>
                </c:pt>
                <c:pt idx="15">
                  <c:v>40422</c:v>
                </c:pt>
                <c:pt idx="16">
                  <c:v>40452</c:v>
                </c:pt>
                <c:pt idx="17">
                  <c:v>40483</c:v>
                </c:pt>
                <c:pt idx="18">
                  <c:v>40513</c:v>
                </c:pt>
                <c:pt idx="19">
                  <c:v>40544</c:v>
                </c:pt>
                <c:pt idx="20">
                  <c:v>40575</c:v>
                </c:pt>
                <c:pt idx="21">
                  <c:v>40603</c:v>
                </c:pt>
                <c:pt idx="22">
                  <c:v>40634</c:v>
                </c:pt>
                <c:pt idx="23">
                  <c:v>40664</c:v>
                </c:pt>
                <c:pt idx="24">
                  <c:v>40695</c:v>
                </c:pt>
                <c:pt idx="25">
                  <c:v>40725</c:v>
                </c:pt>
                <c:pt idx="26">
                  <c:v>40756</c:v>
                </c:pt>
                <c:pt idx="27">
                  <c:v>40787</c:v>
                </c:pt>
                <c:pt idx="28">
                  <c:v>40817</c:v>
                </c:pt>
                <c:pt idx="29">
                  <c:v>40848</c:v>
                </c:pt>
                <c:pt idx="30">
                  <c:v>40878</c:v>
                </c:pt>
                <c:pt idx="31">
                  <c:v>40909</c:v>
                </c:pt>
                <c:pt idx="32">
                  <c:v>40940</c:v>
                </c:pt>
                <c:pt idx="33">
                  <c:v>40969</c:v>
                </c:pt>
                <c:pt idx="34">
                  <c:v>41000</c:v>
                </c:pt>
                <c:pt idx="35">
                  <c:v>41030</c:v>
                </c:pt>
                <c:pt idx="36">
                  <c:v>41061</c:v>
                </c:pt>
                <c:pt idx="37">
                  <c:v>41091</c:v>
                </c:pt>
                <c:pt idx="38">
                  <c:v>41122</c:v>
                </c:pt>
                <c:pt idx="39">
                  <c:v>41153</c:v>
                </c:pt>
                <c:pt idx="40">
                  <c:v>41183</c:v>
                </c:pt>
                <c:pt idx="41">
                  <c:v>41214</c:v>
                </c:pt>
                <c:pt idx="42">
                  <c:v>41244</c:v>
                </c:pt>
                <c:pt idx="43">
                  <c:v>41275</c:v>
                </c:pt>
                <c:pt idx="44">
                  <c:v>41306</c:v>
                </c:pt>
                <c:pt idx="45">
                  <c:v>41334</c:v>
                </c:pt>
                <c:pt idx="46">
                  <c:v>41365</c:v>
                </c:pt>
                <c:pt idx="47">
                  <c:v>41395</c:v>
                </c:pt>
                <c:pt idx="48">
                  <c:v>41426</c:v>
                </c:pt>
                <c:pt idx="49">
                  <c:v>41456</c:v>
                </c:pt>
                <c:pt idx="50">
                  <c:v>41487</c:v>
                </c:pt>
                <c:pt idx="51">
                  <c:v>41518</c:v>
                </c:pt>
                <c:pt idx="52">
                  <c:v>41548</c:v>
                </c:pt>
                <c:pt idx="53">
                  <c:v>41579</c:v>
                </c:pt>
                <c:pt idx="54">
                  <c:v>41609</c:v>
                </c:pt>
                <c:pt idx="55">
                  <c:v>41640</c:v>
                </c:pt>
                <c:pt idx="56">
                  <c:v>41671</c:v>
                </c:pt>
                <c:pt idx="57">
                  <c:v>41699</c:v>
                </c:pt>
                <c:pt idx="58">
                  <c:v>41730</c:v>
                </c:pt>
                <c:pt idx="59">
                  <c:v>41760</c:v>
                </c:pt>
                <c:pt idx="60">
                  <c:v>41791</c:v>
                </c:pt>
                <c:pt idx="61">
                  <c:v>41821</c:v>
                </c:pt>
                <c:pt idx="62">
                  <c:v>41852</c:v>
                </c:pt>
                <c:pt idx="63">
                  <c:v>41883</c:v>
                </c:pt>
                <c:pt idx="64">
                  <c:v>41913</c:v>
                </c:pt>
                <c:pt idx="65">
                  <c:v>41944</c:v>
                </c:pt>
                <c:pt idx="66">
                  <c:v>41974</c:v>
                </c:pt>
                <c:pt idx="67">
                  <c:v>42005</c:v>
                </c:pt>
                <c:pt idx="68">
                  <c:v>42036</c:v>
                </c:pt>
                <c:pt idx="69">
                  <c:v>42064</c:v>
                </c:pt>
                <c:pt idx="70">
                  <c:v>42095</c:v>
                </c:pt>
                <c:pt idx="71">
                  <c:v>42125</c:v>
                </c:pt>
                <c:pt idx="72">
                  <c:v>42156</c:v>
                </c:pt>
              </c:numCache>
            </c:numRef>
          </c:cat>
          <c:val>
            <c:numRef>
              <c:f>Hoja1!$D$2:$D$74</c:f>
              <c:numCache>
                <c:formatCode>0.0</c:formatCode>
                <c:ptCount val="73"/>
                <c:pt idx="0">
                  <c:v>-18.906185215067161</c:v>
                </c:pt>
                <c:pt idx="1">
                  <c:v>-23.944672320745862</c:v>
                </c:pt>
                <c:pt idx="2">
                  <c:v>-27.19775574729022</c:v>
                </c:pt>
                <c:pt idx="3">
                  <c:v>-31.813013197695351</c:v>
                </c:pt>
                <c:pt idx="4">
                  <c:v>-33.20613206001206</c:v>
                </c:pt>
                <c:pt idx="5">
                  <c:v>-32.725135450193733</c:v>
                </c:pt>
                <c:pt idx="6">
                  <c:v>-27.567111471043148</c:v>
                </c:pt>
                <c:pt idx="7">
                  <c:v>-23.9663404250241</c:v>
                </c:pt>
                <c:pt idx="8">
                  <c:v>-20.19911161361404</c:v>
                </c:pt>
                <c:pt idx="9">
                  <c:v>-16.956713735011022</c:v>
                </c:pt>
                <c:pt idx="10">
                  <c:v>-10.769567868211849</c:v>
                </c:pt>
                <c:pt idx="11">
                  <c:v>-3.8433773276375427</c:v>
                </c:pt>
                <c:pt idx="12">
                  <c:v>2.4079872204586961</c:v>
                </c:pt>
                <c:pt idx="13">
                  <c:v>7.822325863296764</c:v>
                </c:pt>
                <c:pt idx="14">
                  <c:v>14.369785605489028</c:v>
                </c:pt>
                <c:pt idx="15">
                  <c:v>22.353545685747701</c:v>
                </c:pt>
                <c:pt idx="16">
                  <c:v>28.898687071351148</c:v>
                </c:pt>
                <c:pt idx="17">
                  <c:v>34.122290439077332</c:v>
                </c:pt>
                <c:pt idx="18">
                  <c:v>31.281051189428659</c:v>
                </c:pt>
                <c:pt idx="19">
                  <c:v>34.656257215329546</c:v>
                </c:pt>
                <c:pt idx="20">
                  <c:v>37.813727201452842</c:v>
                </c:pt>
                <c:pt idx="21">
                  <c:v>43.377041436444557</c:v>
                </c:pt>
                <c:pt idx="22">
                  <c:v>43.322521680299637</c:v>
                </c:pt>
                <c:pt idx="23">
                  <c:v>43.086344446466043</c:v>
                </c:pt>
                <c:pt idx="24">
                  <c:v>43.871918563212553</c:v>
                </c:pt>
                <c:pt idx="25">
                  <c:v>44.419632311829105</c:v>
                </c:pt>
                <c:pt idx="26">
                  <c:v>43.837385607524752</c:v>
                </c:pt>
                <c:pt idx="27">
                  <c:v>43.566101402611991</c:v>
                </c:pt>
                <c:pt idx="28">
                  <c:v>41.544124333496704</c:v>
                </c:pt>
                <c:pt idx="29">
                  <c:v>38.579099354790159</c:v>
                </c:pt>
                <c:pt idx="30">
                  <c:v>37.626481784663902</c:v>
                </c:pt>
                <c:pt idx="31">
                  <c:v>31.881246794521644</c:v>
                </c:pt>
                <c:pt idx="32">
                  <c:v>26.150717757635157</c:v>
                </c:pt>
                <c:pt idx="33">
                  <c:v>16.365455130796725</c:v>
                </c:pt>
                <c:pt idx="34">
                  <c:v>11.939012643535829</c:v>
                </c:pt>
                <c:pt idx="35">
                  <c:v>6.8519493128969655</c:v>
                </c:pt>
                <c:pt idx="36">
                  <c:v>2.2347567658875356</c:v>
                </c:pt>
                <c:pt idx="37">
                  <c:v>8.3811028750480077E-2</c:v>
                </c:pt>
                <c:pt idx="38">
                  <c:v>-2.2011704502675089</c:v>
                </c:pt>
                <c:pt idx="39">
                  <c:v>-5.4152246303444063</c:v>
                </c:pt>
                <c:pt idx="40">
                  <c:v>-7.8675782179712161</c:v>
                </c:pt>
                <c:pt idx="41">
                  <c:v>-9.0636720732428895</c:v>
                </c:pt>
                <c:pt idx="42">
                  <c:v>-10.252100830624444</c:v>
                </c:pt>
                <c:pt idx="43">
                  <c:v>-6.782106212970584</c:v>
                </c:pt>
                <c:pt idx="44">
                  <c:v>-3.8216533158003441</c:v>
                </c:pt>
                <c:pt idx="45">
                  <c:v>-0.20300117324441036</c:v>
                </c:pt>
                <c:pt idx="46">
                  <c:v>3.4155081707220036</c:v>
                </c:pt>
                <c:pt idx="47">
                  <c:v>5.2986552069233639</c:v>
                </c:pt>
                <c:pt idx="48">
                  <c:v>7.3868147151793018</c:v>
                </c:pt>
                <c:pt idx="49">
                  <c:v>8.52885526310423</c:v>
                </c:pt>
                <c:pt idx="50">
                  <c:v>7.9901245837447954</c:v>
                </c:pt>
                <c:pt idx="51">
                  <c:v>9.990954138965936</c:v>
                </c:pt>
                <c:pt idx="52">
                  <c:v>11.79429911792309</c:v>
                </c:pt>
                <c:pt idx="53">
                  <c:v>12.454644177331842</c:v>
                </c:pt>
                <c:pt idx="54">
                  <c:v>13.457259690062751</c:v>
                </c:pt>
                <c:pt idx="55">
                  <c:v>8.8031076202008016</c:v>
                </c:pt>
                <c:pt idx="56">
                  <c:v>6.5224659386050154</c:v>
                </c:pt>
                <c:pt idx="57">
                  <c:v>7.3856401304723152</c:v>
                </c:pt>
                <c:pt idx="58">
                  <c:v>4.0987962646918508</c:v>
                </c:pt>
                <c:pt idx="59">
                  <c:v>5.447828019951384</c:v>
                </c:pt>
                <c:pt idx="60">
                  <c:v>5.1517828458597981</c:v>
                </c:pt>
                <c:pt idx="61">
                  <c:v>3.8184325192166302</c:v>
                </c:pt>
                <c:pt idx="62">
                  <c:v>4.8830625238584835</c:v>
                </c:pt>
                <c:pt idx="63">
                  <c:v>4.7232739931826861</c:v>
                </c:pt>
                <c:pt idx="64">
                  <c:v>4.3870683593891124</c:v>
                </c:pt>
                <c:pt idx="65">
                  <c:v>3.2545966486469569</c:v>
                </c:pt>
                <c:pt idx="66">
                  <c:v>2.930682217294911</c:v>
                </c:pt>
                <c:pt idx="67">
                  <c:v>3.0283124596492073</c:v>
                </c:pt>
                <c:pt idx="68">
                  <c:v>2.2535191306081392</c:v>
                </c:pt>
                <c:pt idx="69">
                  <c:v>0.34557360310980556</c:v>
                </c:pt>
                <c:pt idx="70">
                  <c:v>-0.12421946581107068</c:v>
                </c:pt>
                <c:pt idx="71">
                  <c:v>-4.500369966627515</c:v>
                </c:pt>
                <c:pt idx="72">
                  <c:v>-6.6533711490745162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Hoja1!$E$1</c:f>
              <c:strCache>
                <c:ptCount val="1"/>
                <c:pt idx="0">
                  <c:v> Venta de combustibles</c:v>
                </c:pt>
              </c:strCache>
            </c:strRef>
          </c:tx>
          <c:spPr>
            <a:ln w="38088">
              <a:solidFill>
                <a:srgbClr val="1FB714"/>
              </a:solidFill>
              <a:prstDash val="solid"/>
            </a:ln>
          </c:spPr>
          <c:marker>
            <c:symbol val="none"/>
          </c:marker>
          <c:cat>
            <c:numRef>
              <c:f>Hoja1!$A$2:$A$74</c:f>
              <c:numCache>
                <c:formatCode>[$-C0A]mmm\-yy;@</c:formatCode>
                <c:ptCount val="73"/>
                <c:pt idx="0">
                  <c:v>39965</c:v>
                </c:pt>
                <c:pt idx="1">
                  <c:v>39995</c:v>
                </c:pt>
                <c:pt idx="2">
                  <c:v>40026</c:v>
                </c:pt>
                <c:pt idx="3">
                  <c:v>40057</c:v>
                </c:pt>
                <c:pt idx="4">
                  <c:v>40087</c:v>
                </c:pt>
                <c:pt idx="5">
                  <c:v>40118</c:v>
                </c:pt>
                <c:pt idx="6">
                  <c:v>40148</c:v>
                </c:pt>
                <c:pt idx="7">
                  <c:v>40179</c:v>
                </c:pt>
                <c:pt idx="8">
                  <c:v>40210</c:v>
                </c:pt>
                <c:pt idx="9">
                  <c:v>40238</c:v>
                </c:pt>
                <c:pt idx="10">
                  <c:v>40269</c:v>
                </c:pt>
                <c:pt idx="11">
                  <c:v>40299</c:v>
                </c:pt>
                <c:pt idx="12">
                  <c:v>40330</c:v>
                </c:pt>
                <c:pt idx="13">
                  <c:v>40360</c:v>
                </c:pt>
                <c:pt idx="14">
                  <c:v>40391</c:v>
                </c:pt>
                <c:pt idx="15">
                  <c:v>40422</c:v>
                </c:pt>
                <c:pt idx="16">
                  <c:v>40452</c:v>
                </c:pt>
                <c:pt idx="17">
                  <c:v>40483</c:v>
                </c:pt>
                <c:pt idx="18">
                  <c:v>40513</c:v>
                </c:pt>
                <c:pt idx="19">
                  <c:v>40544</c:v>
                </c:pt>
                <c:pt idx="20">
                  <c:v>40575</c:v>
                </c:pt>
                <c:pt idx="21">
                  <c:v>40603</c:v>
                </c:pt>
                <c:pt idx="22">
                  <c:v>40634</c:v>
                </c:pt>
                <c:pt idx="23">
                  <c:v>40664</c:v>
                </c:pt>
                <c:pt idx="24">
                  <c:v>40695</c:v>
                </c:pt>
                <c:pt idx="25">
                  <c:v>40725</c:v>
                </c:pt>
                <c:pt idx="26">
                  <c:v>40756</c:v>
                </c:pt>
                <c:pt idx="27">
                  <c:v>40787</c:v>
                </c:pt>
                <c:pt idx="28">
                  <c:v>40817</c:v>
                </c:pt>
                <c:pt idx="29">
                  <c:v>40848</c:v>
                </c:pt>
                <c:pt idx="30">
                  <c:v>40878</c:v>
                </c:pt>
                <c:pt idx="31">
                  <c:v>40909</c:v>
                </c:pt>
                <c:pt idx="32">
                  <c:v>40940</c:v>
                </c:pt>
                <c:pt idx="33">
                  <c:v>40969</c:v>
                </c:pt>
                <c:pt idx="34">
                  <c:v>41000</c:v>
                </c:pt>
                <c:pt idx="35">
                  <c:v>41030</c:v>
                </c:pt>
                <c:pt idx="36">
                  <c:v>41061</c:v>
                </c:pt>
                <c:pt idx="37">
                  <c:v>41091</c:v>
                </c:pt>
                <c:pt idx="38">
                  <c:v>41122</c:v>
                </c:pt>
                <c:pt idx="39">
                  <c:v>41153</c:v>
                </c:pt>
                <c:pt idx="40">
                  <c:v>41183</c:v>
                </c:pt>
                <c:pt idx="41">
                  <c:v>41214</c:v>
                </c:pt>
                <c:pt idx="42">
                  <c:v>41244</c:v>
                </c:pt>
                <c:pt idx="43">
                  <c:v>41275</c:v>
                </c:pt>
                <c:pt idx="44">
                  <c:v>41306</c:v>
                </c:pt>
                <c:pt idx="45">
                  <c:v>41334</c:v>
                </c:pt>
                <c:pt idx="46">
                  <c:v>41365</c:v>
                </c:pt>
                <c:pt idx="47">
                  <c:v>41395</c:v>
                </c:pt>
                <c:pt idx="48">
                  <c:v>41426</c:v>
                </c:pt>
                <c:pt idx="49">
                  <c:v>41456</c:v>
                </c:pt>
                <c:pt idx="50">
                  <c:v>41487</c:v>
                </c:pt>
                <c:pt idx="51">
                  <c:v>41518</c:v>
                </c:pt>
                <c:pt idx="52">
                  <c:v>41548</c:v>
                </c:pt>
                <c:pt idx="53">
                  <c:v>41579</c:v>
                </c:pt>
                <c:pt idx="54">
                  <c:v>41609</c:v>
                </c:pt>
                <c:pt idx="55">
                  <c:v>41640</c:v>
                </c:pt>
                <c:pt idx="56">
                  <c:v>41671</c:v>
                </c:pt>
                <c:pt idx="57">
                  <c:v>41699</c:v>
                </c:pt>
                <c:pt idx="58">
                  <c:v>41730</c:v>
                </c:pt>
                <c:pt idx="59">
                  <c:v>41760</c:v>
                </c:pt>
                <c:pt idx="60">
                  <c:v>41791</c:v>
                </c:pt>
                <c:pt idx="61">
                  <c:v>41821</c:v>
                </c:pt>
                <c:pt idx="62">
                  <c:v>41852</c:v>
                </c:pt>
                <c:pt idx="63">
                  <c:v>41883</c:v>
                </c:pt>
                <c:pt idx="64">
                  <c:v>41913</c:v>
                </c:pt>
                <c:pt idx="65">
                  <c:v>41944</c:v>
                </c:pt>
                <c:pt idx="66">
                  <c:v>41974</c:v>
                </c:pt>
                <c:pt idx="67">
                  <c:v>42005</c:v>
                </c:pt>
                <c:pt idx="68">
                  <c:v>42036</c:v>
                </c:pt>
                <c:pt idx="69">
                  <c:v>42064</c:v>
                </c:pt>
                <c:pt idx="70">
                  <c:v>42095</c:v>
                </c:pt>
                <c:pt idx="71">
                  <c:v>42125</c:v>
                </c:pt>
                <c:pt idx="72">
                  <c:v>42156</c:v>
                </c:pt>
              </c:numCache>
            </c:numRef>
          </c:cat>
          <c:val>
            <c:numRef>
              <c:f>Hoja1!$E$2:$E$74</c:f>
              <c:numCache>
                <c:formatCode>0.0</c:formatCode>
                <c:ptCount val="73"/>
                <c:pt idx="0">
                  <c:v>-1.9171942218573212</c:v>
                </c:pt>
                <c:pt idx="1">
                  <c:v>-4.1749157339949772</c:v>
                </c:pt>
                <c:pt idx="2">
                  <c:v>-6.4763802894452827</c:v>
                </c:pt>
                <c:pt idx="3">
                  <c:v>-8.0512875865796136</c:v>
                </c:pt>
                <c:pt idx="4">
                  <c:v>-7.1295417021469802</c:v>
                </c:pt>
                <c:pt idx="5">
                  <c:v>-4.6403476779351305</c:v>
                </c:pt>
                <c:pt idx="6">
                  <c:v>-1.8462204271458504</c:v>
                </c:pt>
                <c:pt idx="7">
                  <c:v>0.54672185806823315</c:v>
                </c:pt>
                <c:pt idx="8">
                  <c:v>2.1617005516166632</c:v>
                </c:pt>
                <c:pt idx="9">
                  <c:v>3.3526472487291903</c:v>
                </c:pt>
                <c:pt idx="10">
                  <c:v>3.6893252158524126</c:v>
                </c:pt>
                <c:pt idx="11">
                  <c:v>6.123237927859182</c:v>
                </c:pt>
                <c:pt idx="12">
                  <c:v>6.5435912239423022</c:v>
                </c:pt>
                <c:pt idx="13">
                  <c:v>6.6404028176391572</c:v>
                </c:pt>
                <c:pt idx="14">
                  <c:v>8.1234427059905698</c:v>
                </c:pt>
                <c:pt idx="15">
                  <c:v>9.0268105272178989</c:v>
                </c:pt>
                <c:pt idx="16">
                  <c:v>8.8368545987994587</c:v>
                </c:pt>
                <c:pt idx="17">
                  <c:v>7.2186127088418539</c:v>
                </c:pt>
                <c:pt idx="18">
                  <c:v>5.9528639162082433</c:v>
                </c:pt>
                <c:pt idx="19">
                  <c:v>6.152275902881577</c:v>
                </c:pt>
                <c:pt idx="20">
                  <c:v>5.3769517312578676</c:v>
                </c:pt>
                <c:pt idx="21">
                  <c:v>3.6140289035255653</c:v>
                </c:pt>
                <c:pt idx="22">
                  <c:v>4.5484945737097302</c:v>
                </c:pt>
                <c:pt idx="23">
                  <c:v>5.1480316431174122</c:v>
                </c:pt>
                <c:pt idx="24">
                  <c:v>7.0335255529597074</c:v>
                </c:pt>
                <c:pt idx="25">
                  <c:v>8.4039241184516342</c:v>
                </c:pt>
                <c:pt idx="26">
                  <c:v>9.9296914960729907</c:v>
                </c:pt>
                <c:pt idx="27">
                  <c:v>10.755733631219687</c:v>
                </c:pt>
                <c:pt idx="28">
                  <c:v>10.642377847037988</c:v>
                </c:pt>
                <c:pt idx="29">
                  <c:v>10.222786287632779</c:v>
                </c:pt>
                <c:pt idx="30">
                  <c:v>10.131029366307365</c:v>
                </c:pt>
                <c:pt idx="31">
                  <c:v>9.1128917825283207</c:v>
                </c:pt>
                <c:pt idx="32">
                  <c:v>8.4473847536405735</c:v>
                </c:pt>
                <c:pt idx="33">
                  <c:v>8.0621056081471068</c:v>
                </c:pt>
                <c:pt idx="34">
                  <c:v>4.6609202032626529</c:v>
                </c:pt>
                <c:pt idx="35">
                  <c:v>2.0307678158246967</c:v>
                </c:pt>
                <c:pt idx="36">
                  <c:v>9.7820479608490274E-3</c:v>
                </c:pt>
                <c:pt idx="37">
                  <c:v>-1.1415107813657288</c:v>
                </c:pt>
                <c:pt idx="38">
                  <c:v>-3.4904215473864353</c:v>
                </c:pt>
                <c:pt idx="39">
                  <c:v>-5.4252463942829561</c:v>
                </c:pt>
                <c:pt idx="40">
                  <c:v>-4.8662796721825057</c:v>
                </c:pt>
                <c:pt idx="41">
                  <c:v>-5.8938110394913368</c:v>
                </c:pt>
                <c:pt idx="42">
                  <c:v>-6.0671301957467509</c:v>
                </c:pt>
                <c:pt idx="43">
                  <c:v>-6.2704963147308774</c:v>
                </c:pt>
                <c:pt idx="44">
                  <c:v>-5.9967519318769096</c:v>
                </c:pt>
                <c:pt idx="45">
                  <c:v>-6.2602785095090319</c:v>
                </c:pt>
                <c:pt idx="46">
                  <c:v>-3.6002303791956014</c:v>
                </c:pt>
                <c:pt idx="47">
                  <c:v>-3.5501245217487876</c:v>
                </c:pt>
                <c:pt idx="48">
                  <c:v>-3.1938725111706923</c:v>
                </c:pt>
                <c:pt idx="49">
                  <c:v>-2.5901554297184326</c:v>
                </c:pt>
                <c:pt idx="50">
                  <c:v>-1.5232149995045852</c:v>
                </c:pt>
                <c:pt idx="51">
                  <c:v>0.37848634941857195</c:v>
                </c:pt>
                <c:pt idx="52">
                  <c:v>-2.2844314218962714</c:v>
                </c:pt>
                <c:pt idx="53">
                  <c:v>-3.3707549838674411</c:v>
                </c:pt>
                <c:pt idx="54">
                  <c:v>-3.6366748571371121</c:v>
                </c:pt>
                <c:pt idx="55">
                  <c:v>-2.9095796344289382</c:v>
                </c:pt>
                <c:pt idx="56">
                  <c:v>-2.6015622405501593</c:v>
                </c:pt>
                <c:pt idx="57">
                  <c:v>-2.001501257078997</c:v>
                </c:pt>
                <c:pt idx="58">
                  <c:v>-3.2442964540239427</c:v>
                </c:pt>
                <c:pt idx="59">
                  <c:v>-2.9346115915802051</c:v>
                </c:pt>
                <c:pt idx="60">
                  <c:v>-2.8483706472476444</c:v>
                </c:pt>
                <c:pt idx="61">
                  <c:v>-4.0468757242524518</c:v>
                </c:pt>
                <c:pt idx="62">
                  <c:v>-5.6285855180310262</c:v>
                </c:pt>
                <c:pt idx="63">
                  <c:v>-6.7118863941388218</c:v>
                </c:pt>
                <c:pt idx="64">
                  <c:v>-3.6233539632107625</c:v>
                </c:pt>
                <c:pt idx="65">
                  <c:v>-6.5345016133577793E-2</c:v>
                </c:pt>
                <c:pt idx="66">
                  <c:v>-8.4318872734956418E-2</c:v>
                </c:pt>
                <c:pt idx="67">
                  <c:v>-1.574113639243635</c:v>
                </c:pt>
                <c:pt idx="68">
                  <c:v>-2.2477360184028905</c:v>
                </c:pt>
                <c:pt idx="69">
                  <c:v>-1.2107413036456127</c:v>
                </c:pt>
                <c:pt idx="70">
                  <c:v>-1.2109383218884329</c:v>
                </c:pt>
                <c:pt idx="71">
                  <c:v>-1.8512995725848413</c:v>
                </c:pt>
                <c:pt idx="72">
                  <c:v>-1.1897924820615802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Hoja1!$F$1</c:f>
              <c:strCache>
                <c:ptCount val="1"/>
                <c:pt idx="0">
                  <c:v> Materiales de construcción </c:v>
                </c:pt>
              </c:strCache>
            </c:strRef>
          </c:tx>
          <c:spPr>
            <a:ln w="38088">
              <a:solidFill>
                <a:srgbClr val="DD0806"/>
              </a:solidFill>
              <a:prstDash val="solid"/>
            </a:ln>
          </c:spPr>
          <c:marker>
            <c:symbol val="none"/>
          </c:marker>
          <c:cat>
            <c:numRef>
              <c:f>Hoja1!$A$2:$A$74</c:f>
              <c:numCache>
                <c:formatCode>[$-C0A]mmm\-yy;@</c:formatCode>
                <c:ptCount val="73"/>
                <c:pt idx="0">
                  <c:v>39965</c:v>
                </c:pt>
                <c:pt idx="1">
                  <c:v>39995</c:v>
                </c:pt>
                <c:pt idx="2">
                  <c:v>40026</c:v>
                </c:pt>
                <c:pt idx="3">
                  <c:v>40057</c:v>
                </c:pt>
                <c:pt idx="4">
                  <c:v>40087</c:v>
                </c:pt>
                <c:pt idx="5">
                  <c:v>40118</c:v>
                </c:pt>
                <c:pt idx="6">
                  <c:v>40148</c:v>
                </c:pt>
                <c:pt idx="7">
                  <c:v>40179</c:v>
                </c:pt>
                <c:pt idx="8">
                  <c:v>40210</c:v>
                </c:pt>
                <c:pt idx="9">
                  <c:v>40238</c:v>
                </c:pt>
                <c:pt idx="10">
                  <c:v>40269</c:v>
                </c:pt>
                <c:pt idx="11">
                  <c:v>40299</c:v>
                </c:pt>
                <c:pt idx="12">
                  <c:v>40330</c:v>
                </c:pt>
                <c:pt idx="13">
                  <c:v>40360</c:v>
                </c:pt>
                <c:pt idx="14">
                  <c:v>40391</c:v>
                </c:pt>
                <c:pt idx="15">
                  <c:v>40422</c:v>
                </c:pt>
                <c:pt idx="16">
                  <c:v>40452</c:v>
                </c:pt>
                <c:pt idx="17">
                  <c:v>40483</c:v>
                </c:pt>
                <c:pt idx="18">
                  <c:v>40513</c:v>
                </c:pt>
                <c:pt idx="19">
                  <c:v>40544</c:v>
                </c:pt>
                <c:pt idx="20">
                  <c:v>40575</c:v>
                </c:pt>
                <c:pt idx="21">
                  <c:v>40603</c:v>
                </c:pt>
                <c:pt idx="22">
                  <c:v>40634</c:v>
                </c:pt>
                <c:pt idx="23">
                  <c:v>40664</c:v>
                </c:pt>
                <c:pt idx="24">
                  <c:v>40695</c:v>
                </c:pt>
                <c:pt idx="25">
                  <c:v>40725</c:v>
                </c:pt>
                <c:pt idx="26">
                  <c:v>40756</c:v>
                </c:pt>
                <c:pt idx="27">
                  <c:v>40787</c:v>
                </c:pt>
                <c:pt idx="28">
                  <c:v>40817</c:v>
                </c:pt>
                <c:pt idx="29">
                  <c:v>40848</c:v>
                </c:pt>
                <c:pt idx="30">
                  <c:v>40878</c:v>
                </c:pt>
                <c:pt idx="31">
                  <c:v>40909</c:v>
                </c:pt>
                <c:pt idx="32">
                  <c:v>40940</c:v>
                </c:pt>
                <c:pt idx="33">
                  <c:v>40969</c:v>
                </c:pt>
                <c:pt idx="34">
                  <c:v>41000</c:v>
                </c:pt>
                <c:pt idx="35">
                  <c:v>41030</c:v>
                </c:pt>
                <c:pt idx="36">
                  <c:v>41061</c:v>
                </c:pt>
                <c:pt idx="37">
                  <c:v>41091</c:v>
                </c:pt>
                <c:pt idx="38">
                  <c:v>41122</c:v>
                </c:pt>
                <c:pt idx="39">
                  <c:v>41153</c:v>
                </c:pt>
                <c:pt idx="40">
                  <c:v>41183</c:v>
                </c:pt>
                <c:pt idx="41">
                  <c:v>41214</c:v>
                </c:pt>
                <c:pt idx="42">
                  <c:v>41244</c:v>
                </c:pt>
                <c:pt idx="43">
                  <c:v>41275</c:v>
                </c:pt>
                <c:pt idx="44">
                  <c:v>41306</c:v>
                </c:pt>
                <c:pt idx="45">
                  <c:v>41334</c:v>
                </c:pt>
                <c:pt idx="46">
                  <c:v>41365</c:v>
                </c:pt>
                <c:pt idx="47">
                  <c:v>41395</c:v>
                </c:pt>
                <c:pt idx="48">
                  <c:v>41426</c:v>
                </c:pt>
                <c:pt idx="49">
                  <c:v>41456</c:v>
                </c:pt>
                <c:pt idx="50">
                  <c:v>41487</c:v>
                </c:pt>
                <c:pt idx="51">
                  <c:v>41518</c:v>
                </c:pt>
                <c:pt idx="52">
                  <c:v>41548</c:v>
                </c:pt>
                <c:pt idx="53">
                  <c:v>41579</c:v>
                </c:pt>
                <c:pt idx="54">
                  <c:v>41609</c:v>
                </c:pt>
                <c:pt idx="55">
                  <c:v>41640</c:v>
                </c:pt>
                <c:pt idx="56">
                  <c:v>41671</c:v>
                </c:pt>
                <c:pt idx="57">
                  <c:v>41699</c:v>
                </c:pt>
                <c:pt idx="58">
                  <c:v>41730</c:v>
                </c:pt>
                <c:pt idx="59">
                  <c:v>41760</c:v>
                </c:pt>
                <c:pt idx="60">
                  <c:v>41791</c:v>
                </c:pt>
                <c:pt idx="61">
                  <c:v>41821</c:v>
                </c:pt>
                <c:pt idx="62">
                  <c:v>41852</c:v>
                </c:pt>
                <c:pt idx="63">
                  <c:v>41883</c:v>
                </c:pt>
                <c:pt idx="64">
                  <c:v>41913</c:v>
                </c:pt>
                <c:pt idx="65">
                  <c:v>41944</c:v>
                </c:pt>
                <c:pt idx="66">
                  <c:v>41974</c:v>
                </c:pt>
                <c:pt idx="67">
                  <c:v>42005</c:v>
                </c:pt>
                <c:pt idx="68">
                  <c:v>42036</c:v>
                </c:pt>
                <c:pt idx="69">
                  <c:v>42064</c:v>
                </c:pt>
                <c:pt idx="70">
                  <c:v>42095</c:v>
                </c:pt>
                <c:pt idx="71">
                  <c:v>42125</c:v>
                </c:pt>
                <c:pt idx="72">
                  <c:v>42156</c:v>
                </c:pt>
              </c:numCache>
            </c:numRef>
          </c:cat>
          <c:val>
            <c:numRef>
              <c:f>Hoja1!$F$2:$F$74</c:f>
              <c:numCache>
                <c:formatCode>0.0</c:formatCode>
                <c:ptCount val="73"/>
                <c:pt idx="0">
                  <c:v>-6.5781060332421699</c:v>
                </c:pt>
                <c:pt idx="1">
                  <c:v>-9.1072230623353576</c:v>
                </c:pt>
                <c:pt idx="2">
                  <c:v>-6.2449302734981504</c:v>
                </c:pt>
                <c:pt idx="3">
                  <c:v>-6.0324324578241661</c:v>
                </c:pt>
                <c:pt idx="4">
                  <c:v>-2.6589602642479004</c:v>
                </c:pt>
                <c:pt idx="5">
                  <c:v>-0.21079473542361393</c:v>
                </c:pt>
                <c:pt idx="6">
                  <c:v>1.7302977636040495</c:v>
                </c:pt>
                <c:pt idx="7">
                  <c:v>2.3881299405801526</c:v>
                </c:pt>
                <c:pt idx="8">
                  <c:v>7.2355145779277263</c:v>
                </c:pt>
                <c:pt idx="9">
                  <c:v>9.7923655613137317</c:v>
                </c:pt>
                <c:pt idx="10">
                  <c:v>12.498685198201409</c:v>
                </c:pt>
                <c:pt idx="11">
                  <c:v>15.72296301558973</c:v>
                </c:pt>
                <c:pt idx="12">
                  <c:v>19.018381895643333</c:v>
                </c:pt>
                <c:pt idx="13">
                  <c:v>20.871838833731648</c:v>
                </c:pt>
                <c:pt idx="14">
                  <c:v>21.569637800042241</c:v>
                </c:pt>
                <c:pt idx="15">
                  <c:v>23.632721927925338</c:v>
                </c:pt>
                <c:pt idx="16">
                  <c:v>21.413490422193714</c:v>
                </c:pt>
                <c:pt idx="17">
                  <c:v>21.004419545127597</c:v>
                </c:pt>
                <c:pt idx="18">
                  <c:v>19.942619357908363</c:v>
                </c:pt>
                <c:pt idx="19">
                  <c:v>20.403528481187681</c:v>
                </c:pt>
                <c:pt idx="20">
                  <c:v>16.973225267783583</c:v>
                </c:pt>
                <c:pt idx="21">
                  <c:v>16.334947908001038</c:v>
                </c:pt>
                <c:pt idx="22">
                  <c:v>14.186659504253093</c:v>
                </c:pt>
                <c:pt idx="23">
                  <c:v>13.101532417652573</c:v>
                </c:pt>
                <c:pt idx="24">
                  <c:v>9.9188971711651632</c:v>
                </c:pt>
                <c:pt idx="25">
                  <c:v>9.1231946735045089</c:v>
                </c:pt>
                <c:pt idx="26">
                  <c:v>6.8200108618963196</c:v>
                </c:pt>
                <c:pt idx="27">
                  <c:v>3.6327082150711121</c:v>
                </c:pt>
                <c:pt idx="28">
                  <c:v>3.2588668899189432</c:v>
                </c:pt>
                <c:pt idx="29">
                  <c:v>1.9624896617042031</c:v>
                </c:pt>
                <c:pt idx="30">
                  <c:v>2.0014995403100366</c:v>
                </c:pt>
                <c:pt idx="31">
                  <c:v>1.2859723795786149</c:v>
                </c:pt>
                <c:pt idx="32">
                  <c:v>0.95788272978023503</c:v>
                </c:pt>
                <c:pt idx="33">
                  <c:v>-1.3677367709628574</c:v>
                </c:pt>
                <c:pt idx="34">
                  <c:v>-2.8422960868081937</c:v>
                </c:pt>
                <c:pt idx="35">
                  <c:v>-3.55157313843949</c:v>
                </c:pt>
                <c:pt idx="36">
                  <c:v>-4.7994148358981299</c:v>
                </c:pt>
                <c:pt idx="37">
                  <c:v>-3.7700207814218456</c:v>
                </c:pt>
                <c:pt idx="38">
                  <c:v>-3.1558314543400412</c:v>
                </c:pt>
                <c:pt idx="39">
                  <c:v>-2.4734438381261437</c:v>
                </c:pt>
                <c:pt idx="40">
                  <c:v>-0.23620355334482701</c:v>
                </c:pt>
                <c:pt idx="41">
                  <c:v>-1.6483077697717619</c:v>
                </c:pt>
                <c:pt idx="42">
                  <c:v>-2.4720005162382375</c:v>
                </c:pt>
                <c:pt idx="43">
                  <c:v>-0.81339906201053358</c:v>
                </c:pt>
                <c:pt idx="44">
                  <c:v>0.70427051410182351</c:v>
                </c:pt>
                <c:pt idx="45">
                  <c:v>2.0270117909299445</c:v>
                </c:pt>
                <c:pt idx="46">
                  <c:v>6.1127696708782153</c:v>
                </c:pt>
                <c:pt idx="47">
                  <c:v>5.5641562183520232</c:v>
                </c:pt>
                <c:pt idx="48">
                  <c:v>7.549801484073182</c:v>
                </c:pt>
                <c:pt idx="49">
                  <c:v>6.7376670405999262</c:v>
                </c:pt>
                <c:pt idx="50">
                  <c:v>7.3448484568153116</c:v>
                </c:pt>
                <c:pt idx="51">
                  <c:v>7.2671790224400512</c:v>
                </c:pt>
                <c:pt idx="52">
                  <c:v>4.418630028117887</c:v>
                </c:pt>
                <c:pt idx="53">
                  <c:v>6.4056009137918979</c:v>
                </c:pt>
                <c:pt idx="54">
                  <c:v>7.8403040126383772</c:v>
                </c:pt>
                <c:pt idx="55">
                  <c:v>6.3443514003041601</c:v>
                </c:pt>
                <c:pt idx="56">
                  <c:v>5.8525276342537902</c:v>
                </c:pt>
                <c:pt idx="57">
                  <c:v>6.2725352486097341</c:v>
                </c:pt>
                <c:pt idx="58">
                  <c:v>3.5280585675551146</c:v>
                </c:pt>
                <c:pt idx="59">
                  <c:v>4.4701149783958893</c:v>
                </c:pt>
                <c:pt idx="60">
                  <c:v>4.4138227491431703</c:v>
                </c:pt>
                <c:pt idx="61">
                  <c:v>4.9974761202586704</c:v>
                </c:pt>
                <c:pt idx="62">
                  <c:v>3.1302914906877755</c:v>
                </c:pt>
                <c:pt idx="63">
                  <c:v>4.8074038877088388</c:v>
                </c:pt>
                <c:pt idx="64">
                  <c:v>7.1019404555811239</c:v>
                </c:pt>
                <c:pt idx="65">
                  <c:v>5.6747125502552231</c:v>
                </c:pt>
                <c:pt idx="66">
                  <c:v>4.8764322691077222</c:v>
                </c:pt>
                <c:pt idx="67">
                  <c:v>4.3498722277429236</c:v>
                </c:pt>
                <c:pt idx="68">
                  <c:v>4.2438811623925821</c:v>
                </c:pt>
                <c:pt idx="69">
                  <c:v>5.0344892788279472</c:v>
                </c:pt>
                <c:pt idx="70">
                  <c:v>5.6839243444282594</c:v>
                </c:pt>
                <c:pt idx="71">
                  <c:v>5.1656254677824087</c:v>
                </c:pt>
                <c:pt idx="72">
                  <c:v>6.1566086423884503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9217664"/>
        <c:axId val="168590656"/>
      </c:lineChart>
      <c:dateAx>
        <c:axId val="159217664"/>
        <c:scaling>
          <c:orientation val="minMax"/>
          <c:min val="40210"/>
        </c:scaling>
        <c:delete val="0"/>
        <c:axPos val="b"/>
        <c:numFmt formatCode="[$-C0A]mmm\-yy;@" sourceLinked="0"/>
        <c:majorTickMark val="out"/>
        <c:minorTickMark val="none"/>
        <c:tickLblPos val="low"/>
        <c:spPr>
          <a:ln w="3174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599"/>
            </a:pPr>
            <a:endParaRPr lang="es-PY"/>
          </a:p>
        </c:txPr>
        <c:crossAx val="168590656"/>
        <c:crosses val="autoZero"/>
        <c:auto val="1"/>
        <c:lblOffset val="100"/>
        <c:baseTimeUnit val="months"/>
        <c:majorUnit val="2"/>
        <c:majorTimeUnit val="months"/>
      </c:dateAx>
      <c:valAx>
        <c:axId val="16859065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799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s-PY" dirty="0"/>
                  <a:t>%</a:t>
                </a:r>
              </a:p>
            </c:rich>
          </c:tx>
          <c:layout/>
          <c:overlay val="0"/>
          <c:spPr>
            <a:noFill/>
            <a:ln w="25392">
              <a:noFill/>
            </a:ln>
          </c:spPr>
        </c:title>
        <c:numFmt formatCode="0" sourceLinked="0"/>
        <c:majorTickMark val="out"/>
        <c:minorTickMark val="none"/>
        <c:tickLblPos val="nextTo"/>
        <c:spPr>
          <a:ln w="3174">
            <a:solidFill>
              <a:srgbClr val="808080"/>
            </a:solidFill>
            <a:prstDash val="solid"/>
          </a:ln>
        </c:spPr>
        <c:crossAx val="159217664"/>
        <c:crosses val="autoZero"/>
        <c:crossBetween val="between"/>
      </c:valAx>
      <c:spPr>
        <a:noFill/>
        <a:ln w="25392">
          <a:noFill/>
        </a:ln>
      </c:spPr>
    </c:plotArea>
    <c:legend>
      <c:legendPos val="b"/>
      <c:layout>
        <c:manualLayout>
          <c:xMode val="edge"/>
          <c:yMode val="edge"/>
          <c:x val="0.1244010029472573"/>
          <c:y val="0.79787762097090209"/>
          <c:w val="0.85697068871977611"/>
          <c:h val="0.13045681831244219"/>
        </c:manualLayout>
      </c:layout>
      <c:overlay val="0"/>
      <c:spPr>
        <a:noFill/>
        <a:ln w="25392">
          <a:noFill/>
        </a:ln>
      </c:spPr>
      <c:txPr>
        <a:bodyPr/>
        <a:lstStyle/>
        <a:p>
          <a:pPr>
            <a:defRPr sz="1599"/>
          </a:pPr>
          <a:endParaRPr lang="es-PY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9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PY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Índice</a:t>
            </a:r>
            <a:r>
              <a:rPr lang="en-US" baseline="0" dirty="0" smtClean="0"/>
              <a:t> de Ventas en Supermercados</a:t>
            </a:r>
          </a:p>
          <a:p>
            <a:pPr>
              <a:defRPr/>
            </a:pPr>
            <a:r>
              <a:rPr lang="en-US" sz="1800" b="0" baseline="0" dirty="0" smtClean="0"/>
              <a:t>(promedio móvil 12 meses)</a:t>
            </a:r>
            <a:endParaRPr lang="en-US" sz="1800" b="0" dirty="0"/>
          </a:p>
        </c:rich>
      </c:tx>
      <c:layout>
        <c:manualLayout>
          <c:xMode val="edge"/>
          <c:yMode val="edge"/>
          <c:x val="0.24152450322980001"/>
          <c:y val="1.757276323169109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9643184487437901E-2"/>
          <c:y val="0.21476107499188199"/>
          <c:w val="0.86681613749265951"/>
          <c:h val="0.56409515489860396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Super</c:v>
                </c:pt>
              </c:strCache>
            </c:strRef>
          </c:tx>
          <c:spPr>
            <a:ln w="57150">
              <a:solidFill>
                <a:srgbClr val="00B050"/>
              </a:solidFill>
            </a:ln>
          </c:spPr>
          <c:marker>
            <c:symbol val="none"/>
          </c:marker>
          <c:cat>
            <c:numRef>
              <c:f>Hoja1!$A$2:$A$67</c:f>
              <c:numCache>
                <c:formatCode>[$-C0A]mmm\-yy;@</c:formatCode>
                <c:ptCount val="66"/>
                <c:pt idx="0">
                  <c:v>40209</c:v>
                </c:pt>
                <c:pt idx="1">
                  <c:v>40237</c:v>
                </c:pt>
                <c:pt idx="2">
                  <c:v>40268</c:v>
                </c:pt>
                <c:pt idx="3">
                  <c:v>40269</c:v>
                </c:pt>
                <c:pt idx="4">
                  <c:v>40299</c:v>
                </c:pt>
                <c:pt idx="5">
                  <c:v>40331</c:v>
                </c:pt>
                <c:pt idx="6">
                  <c:v>40362</c:v>
                </c:pt>
                <c:pt idx="7">
                  <c:v>40393</c:v>
                </c:pt>
                <c:pt idx="8">
                  <c:v>40424</c:v>
                </c:pt>
                <c:pt idx="9">
                  <c:v>40454</c:v>
                </c:pt>
                <c:pt idx="10">
                  <c:v>40485</c:v>
                </c:pt>
                <c:pt idx="11">
                  <c:v>40515</c:v>
                </c:pt>
                <c:pt idx="12">
                  <c:v>40546</c:v>
                </c:pt>
                <c:pt idx="13">
                  <c:v>40577</c:v>
                </c:pt>
                <c:pt idx="14">
                  <c:v>40605</c:v>
                </c:pt>
                <c:pt idx="15">
                  <c:v>40636</c:v>
                </c:pt>
                <c:pt idx="16">
                  <c:v>40666</c:v>
                </c:pt>
                <c:pt idx="17">
                  <c:v>40697</c:v>
                </c:pt>
                <c:pt idx="18">
                  <c:v>40727</c:v>
                </c:pt>
                <c:pt idx="19">
                  <c:v>40758</c:v>
                </c:pt>
                <c:pt idx="20">
                  <c:v>40789</c:v>
                </c:pt>
                <c:pt idx="21">
                  <c:v>40819</c:v>
                </c:pt>
                <c:pt idx="22">
                  <c:v>40850</c:v>
                </c:pt>
                <c:pt idx="23">
                  <c:v>40880</c:v>
                </c:pt>
                <c:pt idx="24">
                  <c:v>40911</c:v>
                </c:pt>
                <c:pt idx="25">
                  <c:v>40942</c:v>
                </c:pt>
                <c:pt idx="26">
                  <c:v>40971</c:v>
                </c:pt>
                <c:pt idx="27">
                  <c:v>41002</c:v>
                </c:pt>
                <c:pt idx="28">
                  <c:v>41032</c:v>
                </c:pt>
                <c:pt idx="29">
                  <c:v>41063</c:v>
                </c:pt>
                <c:pt idx="30">
                  <c:v>41091</c:v>
                </c:pt>
                <c:pt idx="31">
                  <c:v>41122</c:v>
                </c:pt>
                <c:pt idx="32">
                  <c:v>41153</c:v>
                </c:pt>
                <c:pt idx="33">
                  <c:v>41183</c:v>
                </c:pt>
                <c:pt idx="34">
                  <c:v>41214</c:v>
                </c:pt>
                <c:pt idx="35">
                  <c:v>41244</c:v>
                </c:pt>
                <c:pt idx="36">
                  <c:v>41275</c:v>
                </c:pt>
                <c:pt idx="37">
                  <c:v>41306</c:v>
                </c:pt>
                <c:pt idx="38">
                  <c:v>41334</c:v>
                </c:pt>
                <c:pt idx="39">
                  <c:v>41366</c:v>
                </c:pt>
                <c:pt idx="40">
                  <c:v>41397</c:v>
                </c:pt>
                <c:pt idx="41">
                  <c:v>41429</c:v>
                </c:pt>
                <c:pt idx="42">
                  <c:v>41460</c:v>
                </c:pt>
                <c:pt idx="43">
                  <c:v>41491</c:v>
                </c:pt>
                <c:pt idx="44">
                  <c:v>41522</c:v>
                </c:pt>
                <c:pt idx="45">
                  <c:v>41552</c:v>
                </c:pt>
                <c:pt idx="46">
                  <c:v>41583</c:v>
                </c:pt>
                <c:pt idx="47">
                  <c:v>41613</c:v>
                </c:pt>
                <c:pt idx="48">
                  <c:v>41644</c:v>
                </c:pt>
                <c:pt idx="49">
                  <c:v>41675</c:v>
                </c:pt>
                <c:pt idx="50">
                  <c:v>41703</c:v>
                </c:pt>
                <c:pt idx="51">
                  <c:v>41730</c:v>
                </c:pt>
                <c:pt idx="52">
                  <c:v>41760</c:v>
                </c:pt>
                <c:pt idx="53">
                  <c:v>41791</c:v>
                </c:pt>
                <c:pt idx="54">
                  <c:v>41821</c:v>
                </c:pt>
                <c:pt idx="55">
                  <c:v>41852</c:v>
                </c:pt>
                <c:pt idx="56">
                  <c:v>41883</c:v>
                </c:pt>
                <c:pt idx="57">
                  <c:v>41913</c:v>
                </c:pt>
                <c:pt idx="58">
                  <c:v>41944</c:v>
                </c:pt>
                <c:pt idx="59">
                  <c:v>41974</c:v>
                </c:pt>
                <c:pt idx="60">
                  <c:v>42005</c:v>
                </c:pt>
                <c:pt idx="61">
                  <c:v>42036</c:v>
                </c:pt>
                <c:pt idx="62">
                  <c:v>42064</c:v>
                </c:pt>
                <c:pt idx="63">
                  <c:v>42095</c:v>
                </c:pt>
                <c:pt idx="64">
                  <c:v>42125</c:v>
                </c:pt>
                <c:pt idx="65">
                  <c:v>42156</c:v>
                </c:pt>
              </c:numCache>
            </c:numRef>
          </c:cat>
          <c:val>
            <c:numRef>
              <c:f>Hoja1!$B$2:$B$67</c:f>
              <c:numCache>
                <c:formatCode>#,##0</c:formatCode>
                <c:ptCount val="66"/>
                <c:pt idx="0">
                  <c:v>148.08840596238625</c:v>
                </c:pt>
                <c:pt idx="1">
                  <c:v>152.43821167005441</c:v>
                </c:pt>
                <c:pt idx="2">
                  <c:v>156.27231850381523</c:v>
                </c:pt>
                <c:pt idx="3">
                  <c:v>154.03262008300257</c:v>
                </c:pt>
                <c:pt idx="4">
                  <c:v>155.3785555896313</c:v>
                </c:pt>
                <c:pt idx="5">
                  <c:v>155.06789586464026</c:v>
                </c:pt>
                <c:pt idx="6">
                  <c:v>155.90479450736859</c:v>
                </c:pt>
                <c:pt idx="7">
                  <c:v>155.18787956459246</c:v>
                </c:pt>
                <c:pt idx="8">
                  <c:v>154.65311002381651</c:v>
                </c:pt>
                <c:pt idx="9">
                  <c:v>152.47074111495002</c:v>
                </c:pt>
                <c:pt idx="10">
                  <c:v>152.01258378566308</c:v>
                </c:pt>
                <c:pt idx="11">
                  <c:v>153.46578130744732</c:v>
                </c:pt>
                <c:pt idx="12">
                  <c:v>153.72952654715044</c:v>
                </c:pt>
                <c:pt idx="13">
                  <c:v>150.36170793759581</c:v>
                </c:pt>
                <c:pt idx="14">
                  <c:v>149.66237310889514</c:v>
                </c:pt>
                <c:pt idx="15">
                  <c:v>150.95253004775952</c:v>
                </c:pt>
                <c:pt idx="16">
                  <c:v>151.88061067259233</c:v>
                </c:pt>
                <c:pt idx="17">
                  <c:v>153.8229416190234</c:v>
                </c:pt>
                <c:pt idx="18">
                  <c:v>153.56491732164923</c:v>
                </c:pt>
                <c:pt idx="19">
                  <c:v>152.30464738165358</c:v>
                </c:pt>
                <c:pt idx="20">
                  <c:v>151.75988149526839</c:v>
                </c:pt>
                <c:pt idx="21">
                  <c:v>148.10872598843613</c:v>
                </c:pt>
                <c:pt idx="22">
                  <c:v>143.6113209283796</c:v>
                </c:pt>
                <c:pt idx="23">
                  <c:v>140.09005227834948</c:v>
                </c:pt>
                <c:pt idx="24">
                  <c:v>138.64740991513057</c:v>
                </c:pt>
                <c:pt idx="25">
                  <c:v>138.96727525404319</c:v>
                </c:pt>
                <c:pt idx="26">
                  <c:v>146.11562998556289</c:v>
                </c:pt>
                <c:pt idx="27">
                  <c:v>150.58275724816434</c:v>
                </c:pt>
                <c:pt idx="28">
                  <c:v>148.61723994422837</c:v>
                </c:pt>
                <c:pt idx="29">
                  <c:v>147.22672445214945</c:v>
                </c:pt>
                <c:pt idx="30">
                  <c:v>144.16341461795392</c:v>
                </c:pt>
                <c:pt idx="31">
                  <c:v>144.82118256610764</c:v>
                </c:pt>
                <c:pt idx="32">
                  <c:v>144.04017617294025</c:v>
                </c:pt>
                <c:pt idx="33">
                  <c:v>145.39991832801866</c:v>
                </c:pt>
                <c:pt idx="34">
                  <c:v>146.38010166298042</c:v>
                </c:pt>
                <c:pt idx="35">
                  <c:v>145.7230523240201</c:v>
                </c:pt>
                <c:pt idx="36">
                  <c:v>144.78581373900695</c:v>
                </c:pt>
                <c:pt idx="37">
                  <c:v>143.85017815254781</c:v>
                </c:pt>
                <c:pt idx="38">
                  <c:v>136.51881758163222</c:v>
                </c:pt>
                <c:pt idx="39">
                  <c:v>129.01434844888132</c:v>
                </c:pt>
                <c:pt idx="40">
                  <c:v>129.08494048252311</c:v>
                </c:pt>
                <c:pt idx="41">
                  <c:v>128.54989972275038</c:v>
                </c:pt>
                <c:pt idx="42">
                  <c:v>128.72897741711373</c:v>
                </c:pt>
                <c:pt idx="43">
                  <c:v>129.56164081005616</c:v>
                </c:pt>
                <c:pt idx="44">
                  <c:v>129.53010163689976</c:v>
                </c:pt>
                <c:pt idx="45">
                  <c:v>128.17644825456446</c:v>
                </c:pt>
                <c:pt idx="46">
                  <c:v>127.24338444891619</c:v>
                </c:pt>
                <c:pt idx="47">
                  <c:v>123.52325126354465</c:v>
                </c:pt>
                <c:pt idx="48">
                  <c:v>121.5074564887084</c:v>
                </c:pt>
                <c:pt idx="49">
                  <c:v>120.25305253293374</c:v>
                </c:pt>
                <c:pt idx="50">
                  <c:v>117.32335124400187</c:v>
                </c:pt>
                <c:pt idx="51">
                  <c:v>117.64960822437264</c:v>
                </c:pt>
                <c:pt idx="52">
                  <c:v>117.89859511516026</c:v>
                </c:pt>
                <c:pt idx="53">
                  <c:v>118.05798036173661</c:v>
                </c:pt>
                <c:pt idx="54">
                  <c:v>117.85184470841988</c:v>
                </c:pt>
                <c:pt idx="55">
                  <c:v>119.33720849952385</c:v>
                </c:pt>
                <c:pt idx="56">
                  <c:v>122.08450719214079</c:v>
                </c:pt>
                <c:pt idx="57">
                  <c:v>128.26404369022418</c:v>
                </c:pt>
                <c:pt idx="58">
                  <c:v>136.67550411266188</c:v>
                </c:pt>
                <c:pt idx="59">
                  <c:v>149.90071984094877</c:v>
                </c:pt>
                <c:pt idx="60">
                  <c:v>154.31982445093465</c:v>
                </c:pt>
                <c:pt idx="61">
                  <c:v>152.23651684598096</c:v>
                </c:pt>
                <c:pt idx="62">
                  <c:v>151.26733940435372</c:v>
                </c:pt>
                <c:pt idx="63">
                  <c:v>148.43400607102038</c:v>
                </c:pt>
                <c:pt idx="64">
                  <c:v>142.20650607102036</c:v>
                </c:pt>
                <c:pt idx="65">
                  <c:v>138.03900607102034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9216640"/>
        <c:axId val="16108928"/>
      </c:lineChart>
      <c:dateAx>
        <c:axId val="159216640"/>
        <c:scaling>
          <c:orientation val="minMax"/>
          <c:min val="40210"/>
        </c:scaling>
        <c:delete val="0"/>
        <c:axPos val="b"/>
        <c:numFmt formatCode="[$-C0A]mmm\-yy;@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6108928"/>
        <c:crosses val="autoZero"/>
        <c:auto val="1"/>
        <c:lblOffset val="100"/>
        <c:baseTimeUnit val="days"/>
        <c:majorUnit val="2"/>
        <c:majorTimeUnit val="months"/>
      </c:dateAx>
      <c:valAx>
        <c:axId val="16108928"/>
        <c:scaling>
          <c:orientation val="minMax"/>
          <c:min val="100"/>
        </c:scaling>
        <c:delete val="0"/>
        <c:axPos val="l"/>
        <c:numFmt formatCode="#,##0" sourceLinked="1"/>
        <c:majorTickMark val="out"/>
        <c:minorTickMark val="none"/>
        <c:tickLblPos val="nextTo"/>
        <c:crossAx val="1592166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Ingreso</a:t>
            </a:r>
            <a:r>
              <a:rPr lang="en-US" baseline="0"/>
              <a:t> per capita mensual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9571284062253"/>
          <c:y val="2.9186807476412901E-2"/>
          <c:w val="0.84182920801391603"/>
          <c:h val="0.758982686119281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Hoja7!$I$2</c:f>
              <c:strCache>
                <c:ptCount val="1"/>
                <c:pt idx="0">
                  <c:v> 2.005 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Hoja7!$H$3:$H$8</c:f>
              <c:strCache>
                <c:ptCount val="6"/>
                <c:pt idx="0">
                  <c:v>Asunción    </c:v>
                </c:pt>
                <c:pt idx="1">
                  <c:v>Central     </c:v>
                </c:pt>
                <c:pt idx="2">
                  <c:v>Alto Paraná </c:v>
                </c:pt>
                <c:pt idx="3">
                  <c:v>Itapúa      </c:v>
                </c:pt>
                <c:pt idx="4">
                  <c:v>Caaguazú    </c:v>
                </c:pt>
                <c:pt idx="5">
                  <c:v>San Pedro   </c:v>
                </c:pt>
              </c:strCache>
            </c:strRef>
          </c:cat>
          <c:val>
            <c:numRef>
              <c:f>Hoja7!$I$3:$I$8</c:f>
              <c:numCache>
                <c:formatCode>_(* #,##0_);_(* \(#,##0\);_(* "-"_);_(@_)</c:formatCode>
                <c:ptCount val="6"/>
                <c:pt idx="0">
                  <c:v>1270040.37412352</c:v>
                </c:pt>
                <c:pt idx="1">
                  <c:v>721089.46947164973</c:v>
                </c:pt>
                <c:pt idx="2">
                  <c:v>706023.04835121054</c:v>
                </c:pt>
                <c:pt idx="3">
                  <c:v>702379.42102614301</c:v>
                </c:pt>
                <c:pt idx="4">
                  <c:v>391350.39056743431</c:v>
                </c:pt>
                <c:pt idx="5">
                  <c:v>394248.86449279089</c:v>
                </c:pt>
              </c:numCache>
            </c:numRef>
          </c:val>
        </c:ser>
        <c:ser>
          <c:idx val="1"/>
          <c:order val="1"/>
          <c:tx>
            <c:strRef>
              <c:f>Hoja7!$J$2</c:f>
              <c:strCache>
                <c:ptCount val="1"/>
                <c:pt idx="0">
                  <c:v> 2.011 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Hoja7!$H$3:$H$8</c:f>
              <c:strCache>
                <c:ptCount val="6"/>
                <c:pt idx="0">
                  <c:v>Asunción    </c:v>
                </c:pt>
                <c:pt idx="1">
                  <c:v>Central     </c:v>
                </c:pt>
                <c:pt idx="2">
                  <c:v>Alto Paraná </c:v>
                </c:pt>
                <c:pt idx="3">
                  <c:v>Itapúa      </c:v>
                </c:pt>
                <c:pt idx="4">
                  <c:v>Caaguazú    </c:v>
                </c:pt>
                <c:pt idx="5">
                  <c:v>San Pedro   </c:v>
                </c:pt>
              </c:strCache>
            </c:strRef>
          </c:cat>
          <c:val>
            <c:numRef>
              <c:f>Hoja7!$J$3:$J$8</c:f>
              <c:numCache>
                <c:formatCode>_(* #,##0_);_(* \(#,##0\);_(* "-"_);_(@_)</c:formatCode>
                <c:ptCount val="6"/>
                <c:pt idx="0">
                  <c:v>1744571.50219621</c:v>
                </c:pt>
                <c:pt idx="1">
                  <c:v>1244011.72686551</c:v>
                </c:pt>
                <c:pt idx="2">
                  <c:v>1555090.46212377</c:v>
                </c:pt>
                <c:pt idx="3">
                  <c:v>1211687.3403881399</c:v>
                </c:pt>
                <c:pt idx="4">
                  <c:v>863832.5879121836</c:v>
                </c:pt>
                <c:pt idx="5">
                  <c:v>805641.17122717446</c:v>
                </c:pt>
              </c:numCache>
            </c:numRef>
          </c:val>
        </c:ser>
        <c:ser>
          <c:idx val="3"/>
          <c:order val="2"/>
          <c:tx>
            <c:strRef>
              <c:f>Hoja7!$L$2</c:f>
              <c:strCache>
                <c:ptCount val="1"/>
                <c:pt idx="0">
                  <c:v> 2.014 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Hoja7!$H$3:$H$8</c:f>
              <c:strCache>
                <c:ptCount val="6"/>
                <c:pt idx="0">
                  <c:v>Asunción    </c:v>
                </c:pt>
                <c:pt idx="1">
                  <c:v>Central     </c:v>
                </c:pt>
                <c:pt idx="2">
                  <c:v>Alto Paraná </c:v>
                </c:pt>
                <c:pt idx="3">
                  <c:v>Itapúa      </c:v>
                </c:pt>
                <c:pt idx="4">
                  <c:v>Caaguazú    </c:v>
                </c:pt>
                <c:pt idx="5">
                  <c:v>San Pedro   </c:v>
                </c:pt>
              </c:strCache>
            </c:strRef>
          </c:cat>
          <c:val>
            <c:numRef>
              <c:f>Hoja7!$L$3:$L$8</c:f>
              <c:numCache>
                <c:formatCode>_(* #,##0_);_(* \(#,##0\);_(* "-"_);_(@_)</c:formatCode>
                <c:ptCount val="6"/>
                <c:pt idx="0">
                  <c:v>2350744.8731</c:v>
                </c:pt>
                <c:pt idx="1">
                  <c:v>1629382.3940999999</c:v>
                </c:pt>
                <c:pt idx="2">
                  <c:v>1933841.0755</c:v>
                </c:pt>
                <c:pt idx="3">
                  <c:v>1224663.9282</c:v>
                </c:pt>
                <c:pt idx="4">
                  <c:v>1351413.548</c:v>
                </c:pt>
                <c:pt idx="5">
                  <c:v>970869.96180000005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376960"/>
        <c:axId val="96676096"/>
      </c:barChart>
      <c:catAx>
        <c:axId val="1183769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96676096"/>
        <c:crosses val="autoZero"/>
        <c:auto val="1"/>
        <c:lblAlgn val="ctr"/>
        <c:lblOffset val="100"/>
        <c:noMultiLvlLbl val="0"/>
      </c:catAx>
      <c:valAx>
        <c:axId val="96676096"/>
        <c:scaling>
          <c:orientation val="minMax"/>
        </c:scaling>
        <c:delete val="0"/>
        <c:axPos val="l"/>
        <c:numFmt formatCode="_(* #,##0_);_(* \(#,##0\);_(* &quot;-&quot;_);_(@_)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1837696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706644308350405E-2"/>
          <c:y val="7.2439885917201102E-2"/>
          <c:w val="0.88977483717313099"/>
          <c:h val="0.60376739114300604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Total País</c:v>
                </c:pt>
              </c:strCache>
            </c:strRef>
          </c:tx>
          <c:spPr>
            <a:ln w="38100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8055555555555599E-2"/>
                  <c:y val="-5.057184125298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3425925925925901E-2"/>
                  <c:y val="-7.64663856191079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5.1944444444444397E-2"/>
                  <c:y val="-5.057184125298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64506172839506E-2"/>
                  <c:y val="-1.43194791404153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s-PY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Hoja1!$A$2:$A$9</c:f>
              <c:numCache>
                <c:formatCode>General</c:formatCod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numCache>
            </c:numRef>
          </c:cat>
          <c:val>
            <c:numRef>
              <c:f>Hoja1!$B$2:$B$9</c:f>
              <c:numCache>
                <c:formatCode>0.0</c:formatCode>
                <c:ptCount val="8"/>
                <c:pt idx="0">
                  <c:v>41.2</c:v>
                </c:pt>
                <c:pt idx="1">
                  <c:v>37.9</c:v>
                </c:pt>
                <c:pt idx="2">
                  <c:v>35.1</c:v>
                </c:pt>
                <c:pt idx="3">
                  <c:v>34.700000000000003</c:v>
                </c:pt>
                <c:pt idx="4">
                  <c:v>32.4</c:v>
                </c:pt>
                <c:pt idx="5">
                  <c:v>26.9</c:v>
                </c:pt>
                <c:pt idx="6">
                  <c:v>23.8</c:v>
                </c:pt>
                <c:pt idx="7">
                  <c:v>22.6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Área Urbana</c:v>
                </c:pt>
              </c:strCache>
            </c:strRef>
          </c:tx>
          <c:spPr>
            <a:ln w="38100"/>
          </c:spPr>
          <c:marker>
            <c:symbol val="none"/>
          </c:marker>
          <c:dLbls>
            <c:txPr>
              <a:bodyPr/>
              <a:lstStyle/>
              <a:p>
                <a:pPr>
                  <a:defRPr sz="1600"/>
                </a:pPr>
                <a:endParaRPr lang="es-PY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Hoja1!$A$2:$A$9</c:f>
              <c:numCache>
                <c:formatCode>General</c:formatCod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numCache>
            </c:numRef>
          </c:cat>
          <c:val>
            <c:numRef>
              <c:f>Hoja1!$C$2:$C$9</c:f>
              <c:numCache>
                <c:formatCode>0.0</c:formatCode>
                <c:ptCount val="8"/>
                <c:pt idx="0">
                  <c:v>33.6</c:v>
                </c:pt>
                <c:pt idx="1">
                  <c:v>30.2</c:v>
                </c:pt>
                <c:pt idx="2">
                  <c:v>24.7</c:v>
                </c:pt>
                <c:pt idx="3">
                  <c:v>24.7</c:v>
                </c:pt>
                <c:pt idx="4">
                  <c:v>23.9</c:v>
                </c:pt>
                <c:pt idx="5">
                  <c:v>16.399999999999999</c:v>
                </c:pt>
                <c:pt idx="6">
                  <c:v>17</c:v>
                </c:pt>
                <c:pt idx="7">
                  <c:v>16.2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Área Rural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sz="1600"/>
                </a:pPr>
                <a:endParaRPr lang="es-PY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Hoja1!$A$2:$A$9</c:f>
              <c:numCache>
                <c:formatCode>General</c:formatCod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numCache>
            </c:numRef>
          </c:cat>
          <c:val>
            <c:numRef>
              <c:f>Hoja1!$D$2:$D$9</c:f>
              <c:numCache>
                <c:formatCode>0.0</c:formatCode>
                <c:ptCount val="8"/>
                <c:pt idx="0">
                  <c:v>51.8</c:v>
                </c:pt>
                <c:pt idx="1">
                  <c:v>48.8</c:v>
                </c:pt>
                <c:pt idx="2">
                  <c:v>49.8</c:v>
                </c:pt>
                <c:pt idx="3">
                  <c:v>48.9</c:v>
                </c:pt>
                <c:pt idx="4">
                  <c:v>44.8</c:v>
                </c:pt>
                <c:pt idx="5">
                  <c:v>42.1</c:v>
                </c:pt>
                <c:pt idx="6">
                  <c:v>33.799999999999997</c:v>
                </c:pt>
                <c:pt idx="7">
                  <c:v>32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4317696"/>
        <c:axId val="16110656"/>
      </c:lineChart>
      <c:catAx>
        <c:axId val="164317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6110656"/>
        <c:crosses val="autoZero"/>
        <c:auto val="1"/>
        <c:lblAlgn val="ctr"/>
        <c:lblOffset val="100"/>
        <c:noMultiLvlLbl val="0"/>
      </c:catAx>
      <c:valAx>
        <c:axId val="16110656"/>
        <c:scaling>
          <c:orientation val="minMax"/>
          <c:min val="1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PY" dirty="0" smtClean="0"/>
                  <a:t>%</a:t>
                </a:r>
                <a:endParaRPr lang="es-PY" dirty="0"/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6431769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36517935258093"/>
          <c:y val="0.87915199648975995"/>
          <c:w val="0.52696412948381499"/>
          <c:h val="8.9774550270893705E-2"/>
        </c:manualLayout>
      </c:layout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Hoja1!$B$1</c:f>
              <c:strCache>
                <c:ptCount val="1"/>
                <c:pt idx="0">
                  <c:v>Importación de Electrodomésticos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trendlineType val="linear"/>
            <c:dispRSqr val="0"/>
            <c:dispEq val="0"/>
          </c:trendline>
          <c:cat>
            <c:numRef>
              <c:f>Hoja1!$A$2:$A$7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Hoja1!$B$2:$B$7</c:f>
              <c:numCache>
                <c:formatCode>0.0</c:formatCode>
                <c:ptCount val="6"/>
                <c:pt idx="0">
                  <c:v>1.1306071900000001</c:v>
                </c:pt>
                <c:pt idx="1">
                  <c:v>1.7701830000000001</c:v>
                </c:pt>
                <c:pt idx="2">
                  <c:v>2.8968928899999988</c:v>
                </c:pt>
                <c:pt idx="3">
                  <c:v>1.9586669999999999</c:v>
                </c:pt>
                <c:pt idx="4">
                  <c:v>2.4624260999999992</c:v>
                </c:pt>
                <c:pt idx="5">
                  <c:v>3.4452075099999999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4334592"/>
        <c:axId val="16112960"/>
      </c:barChart>
      <c:catAx>
        <c:axId val="164334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6112960"/>
        <c:crosses val="autoZero"/>
        <c:auto val="1"/>
        <c:lblAlgn val="ctr"/>
        <c:lblOffset val="100"/>
        <c:noMultiLvlLbl val="0"/>
      </c:catAx>
      <c:valAx>
        <c:axId val="1611296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s-PY" sz="1600" b="0" dirty="0" smtClean="0"/>
                  <a:t>Millones de</a:t>
                </a:r>
                <a:r>
                  <a:rPr lang="es-PY" sz="1600" b="0" baseline="0" dirty="0" smtClean="0"/>
                  <a:t> unidades</a:t>
                </a:r>
                <a:endParaRPr lang="es-PY" sz="1600" b="0" dirty="0"/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6433459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981004549459044"/>
          <c:y val="4.3535424398322788E-2"/>
          <c:w val="0.76783608422289129"/>
          <c:h val="0.69794684669910212"/>
        </c:manualLayout>
      </c:layout>
      <c:lineChart>
        <c:grouping val="standard"/>
        <c:varyColors val="0"/>
        <c:ser>
          <c:idx val="1"/>
          <c:order val="0"/>
          <c:tx>
            <c:strRef>
              <c:f>Hoja1!$B$1</c:f>
              <c:strCache>
                <c:ptCount val="1"/>
                <c:pt idx="0">
                  <c:v>Consumo de energía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Hoja1!$A$2:$A$12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Hoja1!$B$2:$B$12</c:f>
              <c:numCache>
                <c:formatCode>#,##0</c:formatCode>
                <c:ptCount val="11"/>
                <c:pt idx="0">
                  <c:v>815</c:v>
                </c:pt>
                <c:pt idx="1">
                  <c:v>848</c:v>
                </c:pt>
                <c:pt idx="2">
                  <c:v>901</c:v>
                </c:pt>
                <c:pt idx="3">
                  <c:v>958</c:v>
                </c:pt>
                <c:pt idx="4">
                  <c:v>1002</c:v>
                </c:pt>
                <c:pt idx="5">
                  <c:v>1055</c:v>
                </c:pt>
                <c:pt idx="6">
                  <c:v>1133</c:v>
                </c:pt>
                <c:pt idx="7">
                  <c:v>1228</c:v>
                </c:pt>
                <c:pt idx="8">
                  <c:v>1299</c:v>
                </c:pt>
                <c:pt idx="9">
                  <c:v>1363</c:v>
                </c:pt>
                <c:pt idx="10">
                  <c:v>1382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8737280"/>
        <c:axId val="155870336"/>
      </c:lineChart>
      <c:catAx>
        <c:axId val="168737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55870336"/>
        <c:crosses val="autoZero"/>
        <c:auto val="1"/>
        <c:lblAlgn val="ctr"/>
        <c:lblOffset val="100"/>
        <c:noMultiLvlLbl val="0"/>
      </c:catAx>
      <c:valAx>
        <c:axId val="155870336"/>
        <c:scaling>
          <c:orientation val="minMax"/>
          <c:max val="1400"/>
          <c:min val="7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s-PY" sz="1600" b="0" dirty="0" err="1" smtClean="0"/>
                  <a:t>Kwh</a:t>
                </a:r>
                <a:r>
                  <a:rPr lang="es-PY" sz="1600" b="0" dirty="0" smtClean="0"/>
                  <a:t> per cápita</a:t>
                </a:r>
                <a:endParaRPr lang="es-PY" sz="1600" b="0" dirty="0"/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6873728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s-ES_tradnl" sz="1600"/>
            </a:pPr>
            <a:r>
              <a:rPr lang="es-ES" sz="1600" dirty="0" smtClean="0"/>
              <a:t>Importaciones de Equipos</a:t>
            </a:r>
            <a:r>
              <a:rPr lang="es-ES" sz="1600" baseline="0" dirty="0" smtClean="0"/>
              <a:t> de Informática</a:t>
            </a:r>
            <a:endParaRPr lang="es-ES_tradnl" sz="160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081353112110986"/>
          <c:y val="4.3075473661627374E-2"/>
          <c:w val="0.82306430446194201"/>
          <c:h val="0.56058611172914996"/>
        </c:manualLayout>
      </c:layout>
      <c:lineChart>
        <c:grouping val="standard"/>
        <c:varyColors val="0"/>
        <c:ser>
          <c:idx val="1"/>
          <c:order val="0"/>
          <c:tx>
            <c:strRef>
              <c:f>Hoja1!$B$1</c:f>
              <c:strCache>
                <c:ptCount val="1"/>
                <c:pt idx="0">
                  <c:v>Promedio móvil 6 meses</c:v>
                </c:pt>
              </c:strCache>
            </c:strRef>
          </c:tx>
          <c:spPr>
            <a:ln w="57150">
              <a:solidFill>
                <a:schemeClr val="tx1"/>
              </a:solidFill>
            </a:ln>
          </c:spPr>
          <c:marker>
            <c:symbol val="none"/>
          </c:marker>
          <c:cat>
            <c:numRef>
              <c:f>Hoja1!$A$2:$A$100</c:f>
              <c:numCache>
                <c:formatCode>mmm\-yy</c:formatCode>
                <c:ptCount val="99"/>
                <c:pt idx="0">
                  <c:v>39234</c:v>
                </c:pt>
                <c:pt idx="1">
                  <c:v>39264</c:v>
                </c:pt>
                <c:pt idx="2">
                  <c:v>39295</c:v>
                </c:pt>
                <c:pt idx="3">
                  <c:v>39326</c:v>
                </c:pt>
                <c:pt idx="4">
                  <c:v>39356</c:v>
                </c:pt>
                <c:pt idx="5">
                  <c:v>39387</c:v>
                </c:pt>
                <c:pt idx="6">
                  <c:v>39417</c:v>
                </c:pt>
                <c:pt idx="7">
                  <c:v>39448</c:v>
                </c:pt>
                <c:pt idx="8">
                  <c:v>39479</c:v>
                </c:pt>
                <c:pt idx="9">
                  <c:v>39508</c:v>
                </c:pt>
                <c:pt idx="10">
                  <c:v>39539</c:v>
                </c:pt>
                <c:pt idx="11">
                  <c:v>39569</c:v>
                </c:pt>
                <c:pt idx="12">
                  <c:v>39600</c:v>
                </c:pt>
                <c:pt idx="13">
                  <c:v>39630</c:v>
                </c:pt>
                <c:pt idx="14">
                  <c:v>39661</c:v>
                </c:pt>
                <c:pt idx="15">
                  <c:v>39692</c:v>
                </c:pt>
                <c:pt idx="16">
                  <c:v>39722</c:v>
                </c:pt>
                <c:pt idx="17">
                  <c:v>39753</c:v>
                </c:pt>
                <c:pt idx="18">
                  <c:v>39783</c:v>
                </c:pt>
                <c:pt idx="19">
                  <c:v>39814</c:v>
                </c:pt>
                <c:pt idx="20">
                  <c:v>39845</c:v>
                </c:pt>
                <c:pt idx="21">
                  <c:v>39873</c:v>
                </c:pt>
                <c:pt idx="22">
                  <c:v>39904</c:v>
                </c:pt>
                <c:pt idx="23">
                  <c:v>39934</c:v>
                </c:pt>
                <c:pt idx="24">
                  <c:v>39965</c:v>
                </c:pt>
                <c:pt idx="25">
                  <c:v>39995</c:v>
                </c:pt>
                <c:pt idx="26">
                  <c:v>40026</c:v>
                </c:pt>
                <c:pt idx="27">
                  <c:v>40057</c:v>
                </c:pt>
                <c:pt idx="28">
                  <c:v>40087</c:v>
                </c:pt>
                <c:pt idx="29">
                  <c:v>40118</c:v>
                </c:pt>
                <c:pt idx="30">
                  <c:v>40148</c:v>
                </c:pt>
                <c:pt idx="31">
                  <c:v>40179</c:v>
                </c:pt>
                <c:pt idx="32">
                  <c:v>40210</c:v>
                </c:pt>
                <c:pt idx="33">
                  <c:v>40238</c:v>
                </c:pt>
                <c:pt idx="34">
                  <c:v>40269</c:v>
                </c:pt>
                <c:pt idx="35">
                  <c:v>40299</c:v>
                </c:pt>
                <c:pt idx="36">
                  <c:v>40330</c:v>
                </c:pt>
                <c:pt idx="37">
                  <c:v>40360</c:v>
                </c:pt>
                <c:pt idx="38">
                  <c:v>40391</c:v>
                </c:pt>
                <c:pt idx="39">
                  <c:v>40422</c:v>
                </c:pt>
                <c:pt idx="40">
                  <c:v>40452</c:v>
                </c:pt>
                <c:pt idx="41">
                  <c:v>40483</c:v>
                </c:pt>
                <c:pt idx="42">
                  <c:v>40513</c:v>
                </c:pt>
                <c:pt idx="43">
                  <c:v>40544</c:v>
                </c:pt>
                <c:pt idx="44">
                  <c:v>40575</c:v>
                </c:pt>
                <c:pt idx="45">
                  <c:v>40603</c:v>
                </c:pt>
                <c:pt idx="46">
                  <c:v>40634</c:v>
                </c:pt>
                <c:pt idx="47">
                  <c:v>40664</c:v>
                </c:pt>
                <c:pt idx="48">
                  <c:v>40695</c:v>
                </c:pt>
                <c:pt idx="49">
                  <c:v>40725</c:v>
                </c:pt>
                <c:pt idx="50">
                  <c:v>40756</c:v>
                </c:pt>
                <c:pt idx="51">
                  <c:v>40787</c:v>
                </c:pt>
                <c:pt idx="52">
                  <c:v>40817</c:v>
                </c:pt>
                <c:pt idx="53">
                  <c:v>40848</c:v>
                </c:pt>
                <c:pt idx="54">
                  <c:v>40878</c:v>
                </c:pt>
                <c:pt idx="55">
                  <c:v>40909</c:v>
                </c:pt>
                <c:pt idx="56">
                  <c:v>40940</c:v>
                </c:pt>
                <c:pt idx="57">
                  <c:v>40969</c:v>
                </c:pt>
                <c:pt idx="58">
                  <c:v>41000</c:v>
                </c:pt>
                <c:pt idx="59">
                  <c:v>41030</c:v>
                </c:pt>
                <c:pt idx="60">
                  <c:v>41061</c:v>
                </c:pt>
                <c:pt idx="61">
                  <c:v>41091</c:v>
                </c:pt>
                <c:pt idx="62">
                  <c:v>41122</c:v>
                </c:pt>
                <c:pt idx="63">
                  <c:v>41153</c:v>
                </c:pt>
                <c:pt idx="64">
                  <c:v>41183</c:v>
                </c:pt>
                <c:pt idx="65">
                  <c:v>41214</c:v>
                </c:pt>
                <c:pt idx="66">
                  <c:v>41244</c:v>
                </c:pt>
                <c:pt idx="67">
                  <c:v>41275</c:v>
                </c:pt>
                <c:pt idx="68">
                  <c:v>41306</c:v>
                </c:pt>
                <c:pt idx="69">
                  <c:v>41334</c:v>
                </c:pt>
                <c:pt idx="70">
                  <c:v>41365</c:v>
                </c:pt>
                <c:pt idx="71">
                  <c:v>41395</c:v>
                </c:pt>
                <c:pt idx="72">
                  <c:v>41426</c:v>
                </c:pt>
                <c:pt idx="73">
                  <c:v>41456</c:v>
                </c:pt>
                <c:pt idx="74">
                  <c:v>41487</c:v>
                </c:pt>
                <c:pt idx="75">
                  <c:v>41518</c:v>
                </c:pt>
                <c:pt idx="76">
                  <c:v>41548</c:v>
                </c:pt>
                <c:pt idx="77">
                  <c:v>41579</c:v>
                </c:pt>
                <c:pt idx="78">
                  <c:v>41609</c:v>
                </c:pt>
                <c:pt idx="79">
                  <c:v>41640</c:v>
                </c:pt>
                <c:pt idx="80">
                  <c:v>41671</c:v>
                </c:pt>
                <c:pt idx="81">
                  <c:v>41699</c:v>
                </c:pt>
                <c:pt idx="82">
                  <c:v>41730</c:v>
                </c:pt>
                <c:pt idx="83">
                  <c:v>41760</c:v>
                </c:pt>
                <c:pt idx="84">
                  <c:v>41791</c:v>
                </c:pt>
                <c:pt idx="85">
                  <c:v>41821</c:v>
                </c:pt>
                <c:pt idx="86">
                  <c:v>41852</c:v>
                </c:pt>
                <c:pt idx="87">
                  <c:v>41883</c:v>
                </c:pt>
                <c:pt idx="88">
                  <c:v>41913</c:v>
                </c:pt>
                <c:pt idx="89">
                  <c:v>41944</c:v>
                </c:pt>
                <c:pt idx="90">
                  <c:v>41974</c:v>
                </c:pt>
                <c:pt idx="91">
                  <c:v>42005</c:v>
                </c:pt>
                <c:pt idx="92">
                  <c:v>42036</c:v>
                </c:pt>
                <c:pt idx="93">
                  <c:v>42064</c:v>
                </c:pt>
                <c:pt idx="94">
                  <c:v>42095</c:v>
                </c:pt>
                <c:pt idx="95">
                  <c:v>42125</c:v>
                </c:pt>
                <c:pt idx="96">
                  <c:v>42156</c:v>
                </c:pt>
                <c:pt idx="97">
                  <c:v>42186</c:v>
                </c:pt>
                <c:pt idx="98">
                  <c:v>42217</c:v>
                </c:pt>
              </c:numCache>
            </c:numRef>
          </c:cat>
          <c:val>
            <c:numRef>
              <c:f>Hoja1!$B$2:$B$100</c:f>
              <c:numCache>
                <c:formatCode>#,##0.00</c:formatCode>
                <c:ptCount val="99"/>
                <c:pt idx="0">
                  <c:v>62.133158950000002</c:v>
                </c:pt>
                <c:pt idx="1">
                  <c:v>64.376256241666653</c:v>
                </c:pt>
                <c:pt idx="2">
                  <c:v>66.463050869999989</c:v>
                </c:pt>
                <c:pt idx="3">
                  <c:v>63.432201301666645</c:v>
                </c:pt>
                <c:pt idx="4">
                  <c:v>63.68567011166666</c:v>
                </c:pt>
                <c:pt idx="5">
                  <c:v>64.137209136666655</c:v>
                </c:pt>
                <c:pt idx="6">
                  <c:v>62.331471508333344</c:v>
                </c:pt>
                <c:pt idx="7">
                  <c:v>62.401314030000002</c:v>
                </c:pt>
                <c:pt idx="8">
                  <c:v>62.404176168333322</c:v>
                </c:pt>
                <c:pt idx="9">
                  <c:v>63.627627866666671</c:v>
                </c:pt>
                <c:pt idx="10">
                  <c:v>64.227960668333324</c:v>
                </c:pt>
                <c:pt idx="11">
                  <c:v>64.709478141666651</c:v>
                </c:pt>
                <c:pt idx="12">
                  <c:v>65.193482301666663</c:v>
                </c:pt>
                <c:pt idx="13">
                  <c:v>63.305994768333328</c:v>
                </c:pt>
                <c:pt idx="14">
                  <c:v>64.505645686666682</c:v>
                </c:pt>
                <c:pt idx="15">
                  <c:v>62.96178007333333</c:v>
                </c:pt>
                <c:pt idx="16">
                  <c:v>56.21313153166664</c:v>
                </c:pt>
                <c:pt idx="17">
                  <c:v>49.509166153333318</c:v>
                </c:pt>
                <c:pt idx="18">
                  <c:v>41.585192954999982</c:v>
                </c:pt>
                <c:pt idx="19">
                  <c:v>36.49298297</c:v>
                </c:pt>
                <c:pt idx="20">
                  <c:v>28.350386803333333</c:v>
                </c:pt>
                <c:pt idx="21">
                  <c:v>25.915366098333337</c:v>
                </c:pt>
                <c:pt idx="22">
                  <c:v>26.832762593333342</c:v>
                </c:pt>
                <c:pt idx="23">
                  <c:v>29.250375720000005</c:v>
                </c:pt>
                <c:pt idx="24">
                  <c:v>33.932149881666675</c:v>
                </c:pt>
                <c:pt idx="25">
                  <c:v>37.64474305333335</c:v>
                </c:pt>
                <c:pt idx="26">
                  <c:v>42.855417288333349</c:v>
                </c:pt>
                <c:pt idx="27">
                  <c:v>39.352168226666684</c:v>
                </c:pt>
                <c:pt idx="28">
                  <c:v>44.997728158333352</c:v>
                </c:pt>
                <c:pt idx="29">
                  <c:v>46.553548148333363</c:v>
                </c:pt>
                <c:pt idx="30">
                  <c:v>46.966218941666703</c:v>
                </c:pt>
                <c:pt idx="31">
                  <c:v>48.075389595000019</c:v>
                </c:pt>
                <c:pt idx="32">
                  <c:v>45.172209285000015</c:v>
                </c:pt>
                <c:pt idx="33">
                  <c:v>49.021832206666694</c:v>
                </c:pt>
                <c:pt idx="34">
                  <c:v>45.017802576666696</c:v>
                </c:pt>
                <c:pt idx="35">
                  <c:v>47.070901785000039</c:v>
                </c:pt>
                <c:pt idx="36">
                  <c:v>46.841237641666702</c:v>
                </c:pt>
                <c:pt idx="37">
                  <c:v>44.480964590000035</c:v>
                </c:pt>
                <c:pt idx="38">
                  <c:v>45.596480095000032</c:v>
                </c:pt>
                <c:pt idx="39">
                  <c:v>45.357325173333358</c:v>
                </c:pt>
                <c:pt idx="40">
                  <c:v>44.385629035000022</c:v>
                </c:pt>
                <c:pt idx="41">
                  <c:v>41.152070360000025</c:v>
                </c:pt>
                <c:pt idx="42">
                  <c:v>41.831696708333332</c:v>
                </c:pt>
                <c:pt idx="43">
                  <c:v>41.636942431666668</c:v>
                </c:pt>
                <c:pt idx="44">
                  <c:v>40.936435013333345</c:v>
                </c:pt>
                <c:pt idx="45">
                  <c:v>40.762361790000007</c:v>
                </c:pt>
                <c:pt idx="46">
                  <c:v>41.73484546833334</c:v>
                </c:pt>
                <c:pt idx="47">
                  <c:v>43.585215994999977</c:v>
                </c:pt>
                <c:pt idx="48">
                  <c:v>43.385321926666656</c:v>
                </c:pt>
                <c:pt idx="49">
                  <c:v>46.102897046666641</c:v>
                </c:pt>
                <c:pt idx="50">
                  <c:v>50.16299736499996</c:v>
                </c:pt>
                <c:pt idx="51">
                  <c:v>50.810499199999974</c:v>
                </c:pt>
                <c:pt idx="52">
                  <c:v>50.597606806666626</c:v>
                </c:pt>
                <c:pt idx="53">
                  <c:v>48.53559746166664</c:v>
                </c:pt>
                <c:pt idx="54">
                  <c:v>45.766562369999967</c:v>
                </c:pt>
                <c:pt idx="55">
                  <c:v>42.170973031666641</c:v>
                </c:pt>
                <c:pt idx="56">
                  <c:v>37.040111656666653</c:v>
                </c:pt>
                <c:pt idx="57">
                  <c:v>37.465861403333328</c:v>
                </c:pt>
                <c:pt idx="58">
                  <c:v>37.234710446666668</c:v>
                </c:pt>
                <c:pt idx="59">
                  <c:v>37.590985565000011</c:v>
                </c:pt>
                <c:pt idx="60" formatCode="0.00">
                  <c:v>38.811146491666683</c:v>
                </c:pt>
                <c:pt idx="61" formatCode="0.00">
                  <c:v>38.952358661666686</c:v>
                </c:pt>
                <c:pt idx="62" formatCode="0.00">
                  <c:v>40.581674961666671</c:v>
                </c:pt>
                <c:pt idx="63" formatCode="0.00">
                  <c:v>39.304121088333339</c:v>
                </c:pt>
                <c:pt idx="64" formatCode="0.00">
                  <c:v>38.801053921666664</c:v>
                </c:pt>
                <c:pt idx="65" formatCode="0.00">
                  <c:v>37.507531921666661</c:v>
                </c:pt>
                <c:pt idx="66" formatCode="0.00">
                  <c:v>37.427357588333329</c:v>
                </c:pt>
                <c:pt idx="67" formatCode="0.00">
                  <c:v>38.193952886666658</c:v>
                </c:pt>
                <c:pt idx="68" formatCode="0.00">
                  <c:v>37.725656499999992</c:v>
                </c:pt>
                <c:pt idx="69" formatCode="0.00">
                  <c:v>39.249110500000008</c:v>
                </c:pt>
                <c:pt idx="70" formatCode="0.00">
                  <c:v>40.665329833333331</c:v>
                </c:pt>
                <c:pt idx="71" formatCode="0.00">
                  <c:v>40.955578833333334</c:v>
                </c:pt>
                <c:pt idx="72" formatCode="0.00">
                  <c:v>40.839665333333336</c:v>
                </c:pt>
                <c:pt idx="73" formatCode="0.00">
                  <c:v>39.642684000000003</c:v>
                </c:pt>
                <c:pt idx="74" formatCode="0.00">
                  <c:v>37.779497999999997</c:v>
                </c:pt>
                <c:pt idx="75" formatCode="0.00">
                  <c:v>34.388793</c:v>
                </c:pt>
                <c:pt idx="76" formatCode="0.00">
                  <c:v>31.508540666666665</c:v>
                </c:pt>
                <c:pt idx="77" formatCode="0.00">
                  <c:v>31.736733833333332</c:v>
                </c:pt>
                <c:pt idx="78">
                  <c:v>29.778410333333337</c:v>
                </c:pt>
                <c:pt idx="79">
                  <c:v>29.077322499999998</c:v>
                </c:pt>
                <c:pt idx="80" formatCode="0.00">
                  <c:v>29.723545166666668</c:v>
                </c:pt>
                <c:pt idx="81" formatCode="0.00">
                  <c:v>28.828619500000002</c:v>
                </c:pt>
                <c:pt idx="82" formatCode="0.00">
                  <c:v>26.811813238333333</c:v>
                </c:pt>
                <c:pt idx="83" formatCode="0.00">
                  <c:v>24.284626736666667</c:v>
                </c:pt>
                <c:pt idx="84" formatCode="0.00">
                  <c:v>27.301071536666658</c:v>
                </c:pt>
                <c:pt idx="85">
                  <c:v>26.58252203666666</c:v>
                </c:pt>
                <c:pt idx="86">
                  <c:v>26.684840536666659</c:v>
                </c:pt>
                <c:pt idx="87">
                  <c:v>26.982283869999993</c:v>
                </c:pt>
                <c:pt idx="88">
                  <c:v>27.234143464999992</c:v>
                </c:pt>
                <c:pt idx="89">
                  <c:v>28.955202483333323</c:v>
                </c:pt>
                <c:pt idx="90">
                  <c:v>25.004083651666662</c:v>
                </c:pt>
                <c:pt idx="91">
                  <c:v>23.854909651666663</c:v>
                </c:pt>
                <c:pt idx="92">
                  <c:v>21.894971523333329</c:v>
                </c:pt>
                <c:pt idx="93">
                  <c:v>21.310285754999992</c:v>
                </c:pt>
                <c:pt idx="94">
                  <c:v>20.200700421666657</c:v>
                </c:pt>
                <c:pt idx="95">
                  <c:v>17.276260404999991</c:v>
                </c:pt>
                <c:pt idx="96">
                  <c:v>17.31242593666666</c:v>
                </c:pt>
                <c:pt idx="97">
                  <c:v>16.281598269999993</c:v>
                </c:pt>
                <c:pt idx="98">
                  <c:v>15.255910398333333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Hoja1!$C$1</c:f>
              <c:strCache>
                <c:ptCount val="1"/>
                <c:pt idx="0">
                  <c:v>Promedio móvil 12 meses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Hoja1!$A$2:$A$100</c:f>
              <c:numCache>
                <c:formatCode>mmm\-yy</c:formatCode>
                <c:ptCount val="99"/>
                <c:pt idx="0">
                  <c:v>39234</c:v>
                </c:pt>
                <c:pt idx="1">
                  <c:v>39264</c:v>
                </c:pt>
                <c:pt idx="2">
                  <c:v>39295</c:v>
                </c:pt>
                <c:pt idx="3">
                  <c:v>39326</c:v>
                </c:pt>
                <c:pt idx="4">
                  <c:v>39356</c:v>
                </c:pt>
                <c:pt idx="5">
                  <c:v>39387</c:v>
                </c:pt>
                <c:pt idx="6">
                  <c:v>39417</c:v>
                </c:pt>
                <c:pt idx="7">
                  <c:v>39448</c:v>
                </c:pt>
                <c:pt idx="8">
                  <c:v>39479</c:v>
                </c:pt>
                <c:pt idx="9">
                  <c:v>39508</c:v>
                </c:pt>
                <c:pt idx="10">
                  <c:v>39539</c:v>
                </c:pt>
                <c:pt idx="11">
                  <c:v>39569</c:v>
                </c:pt>
                <c:pt idx="12">
                  <c:v>39600</c:v>
                </c:pt>
                <c:pt idx="13">
                  <c:v>39630</c:v>
                </c:pt>
                <c:pt idx="14">
                  <c:v>39661</c:v>
                </c:pt>
                <c:pt idx="15">
                  <c:v>39692</c:v>
                </c:pt>
                <c:pt idx="16">
                  <c:v>39722</c:v>
                </c:pt>
                <c:pt idx="17">
                  <c:v>39753</c:v>
                </c:pt>
                <c:pt idx="18">
                  <c:v>39783</c:v>
                </c:pt>
                <c:pt idx="19">
                  <c:v>39814</c:v>
                </c:pt>
                <c:pt idx="20">
                  <c:v>39845</c:v>
                </c:pt>
                <c:pt idx="21">
                  <c:v>39873</c:v>
                </c:pt>
                <c:pt idx="22">
                  <c:v>39904</c:v>
                </c:pt>
                <c:pt idx="23">
                  <c:v>39934</c:v>
                </c:pt>
                <c:pt idx="24">
                  <c:v>39965</c:v>
                </c:pt>
                <c:pt idx="25">
                  <c:v>39995</c:v>
                </c:pt>
                <c:pt idx="26">
                  <c:v>40026</c:v>
                </c:pt>
                <c:pt idx="27">
                  <c:v>40057</c:v>
                </c:pt>
                <c:pt idx="28">
                  <c:v>40087</c:v>
                </c:pt>
                <c:pt idx="29">
                  <c:v>40118</c:v>
                </c:pt>
                <c:pt idx="30">
                  <c:v>40148</c:v>
                </c:pt>
                <c:pt idx="31">
                  <c:v>40179</c:v>
                </c:pt>
                <c:pt idx="32">
                  <c:v>40210</c:v>
                </c:pt>
                <c:pt idx="33">
                  <c:v>40238</c:v>
                </c:pt>
                <c:pt idx="34">
                  <c:v>40269</c:v>
                </c:pt>
                <c:pt idx="35">
                  <c:v>40299</c:v>
                </c:pt>
                <c:pt idx="36">
                  <c:v>40330</c:v>
                </c:pt>
                <c:pt idx="37">
                  <c:v>40360</c:v>
                </c:pt>
                <c:pt idx="38">
                  <c:v>40391</c:v>
                </c:pt>
                <c:pt idx="39">
                  <c:v>40422</c:v>
                </c:pt>
                <c:pt idx="40">
                  <c:v>40452</c:v>
                </c:pt>
                <c:pt idx="41">
                  <c:v>40483</c:v>
                </c:pt>
                <c:pt idx="42">
                  <c:v>40513</c:v>
                </c:pt>
                <c:pt idx="43">
                  <c:v>40544</c:v>
                </c:pt>
                <c:pt idx="44">
                  <c:v>40575</c:v>
                </c:pt>
                <c:pt idx="45">
                  <c:v>40603</c:v>
                </c:pt>
                <c:pt idx="46">
                  <c:v>40634</c:v>
                </c:pt>
                <c:pt idx="47">
                  <c:v>40664</c:v>
                </c:pt>
                <c:pt idx="48">
                  <c:v>40695</c:v>
                </c:pt>
                <c:pt idx="49">
                  <c:v>40725</c:v>
                </c:pt>
                <c:pt idx="50">
                  <c:v>40756</c:v>
                </c:pt>
                <c:pt idx="51">
                  <c:v>40787</c:v>
                </c:pt>
                <c:pt idx="52">
                  <c:v>40817</c:v>
                </c:pt>
                <c:pt idx="53">
                  <c:v>40848</c:v>
                </c:pt>
                <c:pt idx="54">
                  <c:v>40878</c:v>
                </c:pt>
                <c:pt idx="55">
                  <c:v>40909</c:v>
                </c:pt>
                <c:pt idx="56">
                  <c:v>40940</c:v>
                </c:pt>
                <c:pt idx="57">
                  <c:v>40969</c:v>
                </c:pt>
                <c:pt idx="58">
                  <c:v>41000</c:v>
                </c:pt>
                <c:pt idx="59">
                  <c:v>41030</c:v>
                </c:pt>
                <c:pt idx="60">
                  <c:v>41061</c:v>
                </c:pt>
                <c:pt idx="61">
                  <c:v>41091</c:v>
                </c:pt>
                <c:pt idx="62">
                  <c:v>41122</c:v>
                </c:pt>
                <c:pt idx="63">
                  <c:v>41153</c:v>
                </c:pt>
                <c:pt idx="64">
                  <c:v>41183</c:v>
                </c:pt>
                <c:pt idx="65">
                  <c:v>41214</c:v>
                </c:pt>
                <c:pt idx="66">
                  <c:v>41244</c:v>
                </c:pt>
                <c:pt idx="67">
                  <c:v>41275</c:v>
                </c:pt>
                <c:pt idx="68">
                  <c:v>41306</c:v>
                </c:pt>
                <c:pt idx="69">
                  <c:v>41334</c:v>
                </c:pt>
                <c:pt idx="70">
                  <c:v>41365</c:v>
                </c:pt>
                <c:pt idx="71">
                  <c:v>41395</c:v>
                </c:pt>
                <c:pt idx="72">
                  <c:v>41426</c:v>
                </c:pt>
                <c:pt idx="73">
                  <c:v>41456</c:v>
                </c:pt>
                <c:pt idx="74">
                  <c:v>41487</c:v>
                </c:pt>
                <c:pt idx="75">
                  <c:v>41518</c:v>
                </c:pt>
                <c:pt idx="76">
                  <c:v>41548</c:v>
                </c:pt>
                <c:pt idx="77">
                  <c:v>41579</c:v>
                </c:pt>
                <c:pt idx="78">
                  <c:v>41609</c:v>
                </c:pt>
                <c:pt idx="79">
                  <c:v>41640</c:v>
                </c:pt>
                <c:pt idx="80">
                  <c:v>41671</c:v>
                </c:pt>
                <c:pt idx="81">
                  <c:v>41699</c:v>
                </c:pt>
                <c:pt idx="82">
                  <c:v>41730</c:v>
                </c:pt>
                <c:pt idx="83">
                  <c:v>41760</c:v>
                </c:pt>
                <c:pt idx="84">
                  <c:v>41791</c:v>
                </c:pt>
                <c:pt idx="85">
                  <c:v>41821</c:v>
                </c:pt>
                <c:pt idx="86">
                  <c:v>41852</c:v>
                </c:pt>
                <c:pt idx="87">
                  <c:v>41883</c:v>
                </c:pt>
                <c:pt idx="88">
                  <c:v>41913</c:v>
                </c:pt>
                <c:pt idx="89">
                  <c:v>41944</c:v>
                </c:pt>
                <c:pt idx="90">
                  <c:v>41974</c:v>
                </c:pt>
                <c:pt idx="91">
                  <c:v>42005</c:v>
                </c:pt>
                <c:pt idx="92">
                  <c:v>42036</c:v>
                </c:pt>
                <c:pt idx="93">
                  <c:v>42064</c:v>
                </c:pt>
                <c:pt idx="94">
                  <c:v>42095</c:v>
                </c:pt>
                <c:pt idx="95">
                  <c:v>42125</c:v>
                </c:pt>
                <c:pt idx="96">
                  <c:v>42156</c:v>
                </c:pt>
                <c:pt idx="97">
                  <c:v>42186</c:v>
                </c:pt>
                <c:pt idx="98">
                  <c:v>42217</c:v>
                </c:pt>
              </c:numCache>
            </c:numRef>
          </c:cat>
          <c:val>
            <c:numRef>
              <c:f>Hoja1!$C$2:$C$100</c:f>
              <c:numCache>
                <c:formatCode>General</c:formatCode>
                <c:ptCount val="99"/>
                <c:pt idx="6" formatCode="0.00">
                  <c:v>62.23231522916668</c:v>
                </c:pt>
                <c:pt idx="7" formatCode="0.00">
                  <c:v>63.388785135833331</c:v>
                </c:pt>
                <c:pt idx="8" formatCode="0.00">
                  <c:v>64.433613519166656</c:v>
                </c:pt>
                <c:pt idx="9" formatCode="0.00">
                  <c:v>63.529914584166654</c:v>
                </c:pt>
                <c:pt idx="10" formatCode="0.00">
                  <c:v>63.956815389999996</c:v>
                </c:pt>
                <c:pt idx="11" formatCode="0.00">
                  <c:v>64.42334363916666</c:v>
                </c:pt>
                <c:pt idx="12" formatCode="0.00">
                  <c:v>63.762476905</c:v>
                </c:pt>
                <c:pt idx="13" formatCode="0.00">
                  <c:v>62.853654399166665</c:v>
                </c:pt>
                <c:pt idx="14" formatCode="0.00">
                  <c:v>63.454910927499988</c:v>
                </c:pt>
                <c:pt idx="15" formatCode="0.00">
                  <c:v>63.294703969999993</c:v>
                </c:pt>
                <c:pt idx="16" formatCode="0.00">
                  <c:v>60.220546099999979</c:v>
                </c:pt>
                <c:pt idx="17" formatCode="0.00">
                  <c:v>57.109322147499974</c:v>
                </c:pt>
                <c:pt idx="18" formatCode="0.00">
                  <c:v>53.389337628333315</c:v>
                </c:pt>
                <c:pt idx="19" formatCode="0.00">
                  <c:v>49.899488869166653</c:v>
                </c:pt>
                <c:pt idx="20" formatCode="0.00">
                  <c:v>46.428016245000009</c:v>
                </c:pt>
                <c:pt idx="21" formatCode="0.00">
                  <c:v>44.438573085833333</c:v>
                </c:pt>
                <c:pt idx="22" formatCode="0.00">
                  <c:v>41.522947062499988</c:v>
                </c:pt>
                <c:pt idx="23" formatCode="0.00">
                  <c:v>39.379770936666652</c:v>
                </c:pt>
                <c:pt idx="24" formatCode="0.00">
                  <c:v>37.758671418333329</c:v>
                </c:pt>
                <c:pt idx="25" formatCode="0.00">
                  <c:v>37.068863011666664</c:v>
                </c:pt>
                <c:pt idx="26" formatCode="0.00">
                  <c:v>35.602902045833339</c:v>
                </c:pt>
                <c:pt idx="27" formatCode="0.00">
                  <c:v>32.633767162500007</c:v>
                </c:pt>
                <c:pt idx="28" formatCode="0.00">
                  <c:v>35.915245375833344</c:v>
                </c:pt>
                <c:pt idx="29" formatCode="0.00">
                  <c:v>37.901961934166685</c:v>
                </c:pt>
                <c:pt idx="30" formatCode="0.00">
                  <c:v>40.449184411666685</c:v>
                </c:pt>
                <c:pt idx="31" formatCode="0.00">
                  <c:v>42.860066324166688</c:v>
                </c:pt>
                <c:pt idx="32" formatCode="0.00">
                  <c:v>44.013813286666675</c:v>
                </c:pt>
                <c:pt idx="33" formatCode="0.00">
                  <c:v>44.187000216666689</c:v>
                </c:pt>
                <c:pt idx="34" formatCode="0.00">
                  <c:v>45.007765367500021</c:v>
                </c:pt>
                <c:pt idx="35" formatCode="0.00">
                  <c:v>46.812224966666697</c:v>
                </c:pt>
                <c:pt idx="36" formatCode="0.00">
                  <c:v>46.90372829166671</c:v>
                </c:pt>
                <c:pt idx="37" formatCode="0.00">
                  <c:v>46.278177092500023</c:v>
                </c:pt>
                <c:pt idx="38" formatCode="0.00">
                  <c:v>45.384344690000034</c:v>
                </c:pt>
                <c:pt idx="39" formatCode="0.00">
                  <c:v>47.189578690000026</c:v>
                </c:pt>
                <c:pt idx="40" formatCode="0.00">
                  <c:v>44.701715805833352</c:v>
                </c:pt>
                <c:pt idx="41" formatCode="0.00">
                  <c:v>44.111486072500021</c:v>
                </c:pt>
                <c:pt idx="42" formatCode="0.00">
                  <c:v>44.336467175000017</c:v>
                </c:pt>
                <c:pt idx="43" formatCode="0.00">
                  <c:v>43.058953510833341</c:v>
                </c:pt>
                <c:pt idx="44" formatCode="0.00">
                  <c:v>43.266457554166685</c:v>
                </c:pt>
                <c:pt idx="45" formatCode="0.00">
                  <c:v>43.059843481666682</c:v>
                </c:pt>
                <c:pt idx="46" formatCode="0.00">
                  <c:v>43.060237251666678</c:v>
                </c:pt>
                <c:pt idx="47" formatCode="0.00">
                  <c:v>42.368643177499997</c:v>
                </c:pt>
                <c:pt idx="48" formatCode="0.00">
                  <c:v>42.608509317499994</c:v>
                </c:pt>
                <c:pt idx="49" formatCode="0.00">
                  <c:v>43.869919739166654</c:v>
                </c:pt>
                <c:pt idx="50" formatCode="0.00">
                  <c:v>45.549716189166645</c:v>
                </c:pt>
                <c:pt idx="51" formatCode="0.00">
                  <c:v>45.786430494999983</c:v>
                </c:pt>
                <c:pt idx="52" formatCode="0.00">
                  <c:v>46.166226137499983</c:v>
                </c:pt>
                <c:pt idx="53" formatCode="0.00">
                  <c:v>46.060406728333305</c:v>
                </c:pt>
                <c:pt idx="54" formatCode="0.00">
                  <c:v>44.575942148333304</c:v>
                </c:pt>
                <c:pt idx="55" formatCode="0.00">
                  <c:v>44.136935039166644</c:v>
                </c:pt>
                <c:pt idx="56" formatCode="0.00">
                  <c:v>43.601554510833303</c:v>
                </c:pt>
                <c:pt idx="57" formatCode="0.00">
                  <c:v>44.138180301666658</c:v>
                </c:pt>
                <c:pt idx="58" formatCode="0.00">
                  <c:v>43.91615862666665</c:v>
                </c:pt>
                <c:pt idx="59" formatCode="0.00">
                  <c:v>43.063291513333326</c:v>
                </c:pt>
                <c:pt idx="60" formatCode="0.00">
                  <c:v>42.288854430833325</c:v>
                </c:pt>
                <c:pt idx="61" formatCode="0.00">
                  <c:v>40.561665846666664</c:v>
                </c:pt>
                <c:pt idx="62" formatCode="0.00">
                  <c:v>38.810893309166666</c:v>
                </c:pt>
                <c:pt idx="63" formatCode="0.00">
                  <c:v>38.384991245833334</c:v>
                </c:pt>
                <c:pt idx="64" formatCode="0.00">
                  <c:v>38.017882184166666</c:v>
                </c:pt>
                <c:pt idx="65" formatCode="0.00">
                  <c:v>37.54925874333334</c:v>
                </c:pt>
                <c:pt idx="66" formatCode="0.00">
                  <c:v>38.119252040000006</c:v>
                </c:pt>
                <c:pt idx="67" formatCode="0.00">
                  <c:v>38.573155774166672</c:v>
                </c:pt>
                <c:pt idx="68" formatCode="0.00">
                  <c:v>39.153665730833332</c:v>
                </c:pt>
                <c:pt idx="69" formatCode="0.00">
                  <c:v>39.276615794166673</c:v>
                </c:pt>
                <c:pt idx="70" formatCode="0.00">
                  <c:v>39.733191877499998</c:v>
                </c:pt>
                <c:pt idx="71" formatCode="0.00">
                  <c:v>39.231555377500001</c:v>
                </c:pt>
                <c:pt idx="72" formatCode="0.00">
                  <c:v>39.13351146083334</c:v>
                </c:pt>
                <c:pt idx="73" formatCode="0.00">
                  <c:v>38.918318443333334</c:v>
                </c:pt>
                <c:pt idx="74" formatCode="0.00">
                  <c:v>37.752577250000002</c:v>
                </c:pt>
                <c:pt idx="75" formatCode="0.00">
                  <c:v>36.818951750000004</c:v>
                </c:pt>
                <c:pt idx="76" formatCode="0.00">
                  <c:v>36.086935249999996</c:v>
                </c:pt>
                <c:pt idx="77" formatCode="0.00">
                  <c:v>36.346156333333333</c:v>
                </c:pt>
                <c:pt idx="78" formatCode="0.00">
                  <c:v>35.309037833333328</c:v>
                </c:pt>
                <c:pt idx="79" formatCode="0.00">
                  <c:v>34.360003249999998</c:v>
                </c:pt>
                <c:pt idx="80" formatCode="0.00">
                  <c:v>33.751521583333329</c:v>
                </c:pt>
                <c:pt idx="81" formatCode="0.00">
                  <c:v>31.608706250000001</c:v>
                </c:pt>
                <c:pt idx="82" formatCode="0.00">
                  <c:v>29.160176952499999</c:v>
                </c:pt>
                <c:pt idx="83" formatCode="0.00">
                  <c:v>28.010680284999996</c:v>
                </c:pt>
                <c:pt idx="84" formatCode="0.00">
                  <c:v>28.539740934999998</c:v>
                </c:pt>
                <c:pt idx="85" formatCode="0.00">
                  <c:v>27.82992226833333</c:v>
                </c:pt>
                <c:pt idx="86" formatCode="#,##0.00">
                  <c:v>28.204192851666662</c:v>
                </c:pt>
                <c:pt idx="87" formatCode="0.00">
                  <c:v>27.905451684999992</c:v>
                </c:pt>
                <c:pt idx="88" formatCode="#,##0.00">
                  <c:v>27.022978351666662</c:v>
                </c:pt>
                <c:pt idx="89" formatCode="#,##0.00">
                  <c:v>26.619914609999995</c:v>
                </c:pt>
                <c:pt idx="90" formatCode="#,##0.00">
                  <c:v>26.152577594166662</c:v>
                </c:pt>
                <c:pt idx="91" formatCode="#,##0.00">
                  <c:v>25.218715844166663</c:v>
                </c:pt>
                <c:pt idx="92" formatCode="#,##0.00">
                  <c:v>24.289906029999994</c:v>
                </c:pt>
                <c:pt idx="93" formatCode="#,##0.00">
                  <c:v>24.708932754999992</c:v>
                </c:pt>
                <c:pt idx="94" formatCode="#,##0.00">
                  <c:v>23.536692247777768</c:v>
                </c:pt>
                <c:pt idx="95" formatCode="#,##0.00">
                  <c:v>21.59020190138888</c:v>
                </c:pt>
                <c:pt idx="96" formatCode="#,##0.00">
                  <c:v>20.308258948888881</c:v>
                </c:pt>
                <c:pt idx="97" formatCode="#,##0.00">
                  <c:v>19.046040385277767</c:v>
                </c:pt>
                <c:pt idx="98" formatCode="#,##0.00">
                  <c:v>17.939530197777767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5356032"/>
        <c:axId val="155872640"/>
      </c:lineChart>
      <c:dateAx>
        <c:axId val="165356032"/>
        <c:scaling>
          <c:orientation val="minMax"/>
          <c:min val="39479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lang="es-ES_tradnl" sz="1600"/>
            </a:pPr>
            <a:endParaRPr lang="es-PY"/>
          </a:p>
        </c:txPr>
        <c:crossAx val="155872640"/>
        <c:crosses val="autoZero"/>
        <c:auto val="1"/>
        <c:lblOffset val="100"/>
        <c:baseTimeUnit val="months"/>
        <c:majorUnit val="3"/>
        <c:majorTimeUnit val="months"/>
        <c:minorUnit val="1"/>
      </c:dateAx>
      <c:valAx>
        <c:axId val="155872640"/>
        <c:scaling>
          <c:orientation val="minMax"/>
          <c:max val="70"/>
          <c:min val="1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PY" dirty="0" smtClean="0"/>
                  <a:t>Millones de US$</a:t>
                </a:r>
                <a:endParaRPr lang="es-PY" dirty="0"/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lang="es-ES_tradnl"/>
            </a:pPr>
            <a:endParaRPr lang="es-PY"/>
          </a:p>
        </c:txPr>
        <c:crossAx val="1653560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5.3146794150731202E-2"/>
          <c:y val="0.83160887528245397"/>
          <c:w val="0.83567069741282396"/>
          <c:h val="0.15155492875217899"/>
        </c:manualLayout>
      </c:layout>
      <c:overlay val="0"/>
      <c:spPr>
        <a:noFill/>
      </c:spPr>
      <c:txPr>
        <a:bodyPr/>
        <a:lstStyle/>
        <a:p>
          <a:pPr>
            <a:defRPr lang="es-ES_tradnl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>
          <a:solidFill>
            <a:schemeClr val="tx1"/>
          </a:solidFill>
        </a:defRPr>
      </a:pPr>
      <a:endParaRPr lang="es-PY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s-PY" sz="1600" dirty="0" smtClean="0"/>
              <a:t>Deuda</a:t>
            </a:r>
            <a:r>
              <a:rPr lang="es-PY" sz="1600" baseline="0" dirty="0" smtClean="0"/>
              <a:t> Pública/PIB (%)</a:t>
            </a:r>
            <a:endParaRPr lang="es-PY" sz="160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5815240260592447"/>
          <c:y val="6.4600190928703422E-2"/>
          <c:w val="0.73240152746825515"/>
          <c:h val="0.62179757077673736"/>
        </c:manualLayout>
      </c:layout>
      <c:lineChart>
        <c:grouping val="standar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Grecia </c:v>
                </c:pt>
              </c:strCache>
            </c:strRef>
          </c:tx>
          <c:spPr>
            <a:ln w="38100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1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b="1"/>
                </a:pPr>
                <a:endParaRPr lang="es-P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Hoja1!$B$1:$L$1</c:f>
              <c:strCach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strCache>
            </c:strRef>
          </c:cat>
          <c:val>
            <c:numRef>
              <c:f>Hoja1!$B$2:$L$2</c:f>
              <c:numCache>
                <c:formatCode>0</c:formatCode>
                <c:ptCount val="11"/>
                <c:pt idx="0">
                  <c:v>94.9</c:v>
                </c:pt>
                <c:pt idx="1">
                  <c:v>98.1</c:v>
                </c:pt>
                <c:pt idx="2">
                  <c:v>102.9</c:v>
                </c:pt>
                <c:pt idx="3">
                  <c:v>102.8</c:v>
                </c:pt>
                <c:pt idx="4">
                  <c:v>108.8</c:v>
                </c:pt>
                <c:pt idx="5">
                  <c:v>126.2</c:v>
                </c:pt>
                <c:pt idx="6">
                  <c:v>145.69999999999999</c:v>
                </c:pt>
                <c:pt idx="7">
                  <c:v>171</c:v>
                </c:pt>
                <c:pt idx="8">
                  <c:v>156.5</c:v>
                </c:pt>
                <c:pt idx="9">
                  <c:v>174.9</c:v>
                </c:pt>
                <c:pt idx="10">
                  <c:v>177.2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Hoja1!$A$3</c:f>
              <c:strCache>
                <c:ptCount val="1"/>
                <c:pt idx="0">
                  <c:v>Portugal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Hoja1!$B$1:$L$1</c:f>
              <c:strCach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strCache>
            </c:strRef>
          </c:cat>
          <c:val>
            <c:numRef>
              <c:f>Hoja1!$B$3:$L$3</c:f>
              <c:numCache>
                <c:formatCode>0</c:formatCode>
                <c:ptCount val="11"/>
                <c:pt idx="0">
                  <c:v>56.3</c:v>
                </c:pt>
                <c:pt idx="1">
                  <c:v>60.8</c:v>
                </c:pt>
                <c:pt idx="2">
                  <c:v>61.6</c:v>
                </c:pt>
                <c:pt idx="3">
                  <c:v>68.400000000000006</c:v>
                </c:pt>
                <c:pt idx="4">
                  <c:v>71.7</c:v>
                </c:pt>
                <c:pt idx="5">
                  <c:v>83.6</c:v>
                </c:pt>
                <c:pt idx="6">
                  <c:v>96.2</c:v>
                </c:pt>
                <c:pt idx="7">
                  <c:v>111.1</c:v>
                </c:pt>
                <c:pt idx="8">
                  <c:v>125.8</c:v>
                </c:pt>
                <c:pt idx="9">
                  <c:v>129.69999999999999</c:v>
                </c:pt>
                <c:pt idx="10">
                  <c:v>130.19999999999999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Hoja1!$A$4</c:f>
              <c:strCache>
                <c:ptCount val="1"/>
                <c:pt idx="0">
                  <c:v>Irlanda</c:v>
                </c:pt>
              </c:strCache>
            </c:strRef>
          </c:tx>
          <c:spPr>
            <a:ln w="38100">
              <a:solidFill>
                <a:srgbClr val="8000FF"/>
              </a:solidFill>
            </a:ln>
          </c:spPr>
          <c:marker>
            <c:symbol val="none"/>
          </c:marker>
          <c:cat>
            <c:strRef>
              <c:f>Hoja1!$B$1:$L$1</c:f>
              <c:strCach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strCache>
            </c:strRef>
          </c:cat>
          <c:val>
            <c:numRef>
              <c:f>Hoja1!$B$4:$L$4</c:f>
              <c:numCache>
                <c:formatCode>0</c:formatCode>
                <c:ptCount val="11"/>
                <c:pt idx="0">
                  <c:v>28.3</c:v>
                </c:pt>
                <c:pt idx="1">
                  <c:v>26.2</c:v>
                </c:pt>
                <c:pt idx="2">
                  <c:v>23.8</c:v>
                </c:pt>
                <c:pt idx="3">
                  <c:v>24</c:v>
                </c:pt>
                <c:pt idx="4">
                  <c:v>42.6</c:v>
                </c:pt>
                <c:pt idx="5">
                  <c:v>62.2</c:v>
                </c:pt>
                <c:pt idx="6">
                  <c:v>87.4</c:v>
                </c:pt>
                <c:pt idx="7">
                  <c:v>111.1</c:v>
                </c:pt>
                <c:pt idx="8">
                  <c:v>121.7</c:v>
                </c:pt>
                <c:pt idx="9">
                  <c:v>123.3</c:v>
                </c:pt>
                <c:pt idx="10">
                  <c:v>109.5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Hoja1!$A$5</c:f>
              <c:strCache>
                <c:ptCount val="1"/>
                <c:pt idx="0">
                  <c:v>España</c:v>
                </c:pt>
              </c:strCache>
            </c:strRef>
          </c:tx>
          <c:spPr>
            <a:ln w="38100">
              <a:solidFill>
                <a:srgbClr val="0000FF"/>
              </a:solidFill>
            </a:ln>
          </c:spPr>
          <c:marker>
            <c:symbol val="none"/>
          </c:marker>
          <c:cat>
            <c:strRef>
              <c:f>Hoja1!$B$1:$L$1</c:f>
              <c:strCach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strCache>
            </c:strRef>
          </c:cat>
          <c:val>
            <c:numRef>
              <c:f>Hoja1!$B$5:$L$5</c:f>
              <c:numCache>
                <c:formatCode>0</c:formatCode>
                <c:ptCount val="11"/>
                <c:pt idx="0">
                  <c:v>45.3</c:v>
                </c:pt>
                <c:pt idx="1">
                  <c:v>42.3</c:v>
                </c:pt>
                <c:pt idx="2">
                  <c:v>38.9</c:v>
                </c:pt>
                <c:pt idx="3">
                  <c:v>35.5</c:v>
                </c:pt>
                <c:pt idx="4">
                  <c:v>39.4</c:v>
                </c:pt>
                <c:pt idx="5">
                  <c:v>52.7</c:v>
                </c:pt>
                <c:pt idx="6">
                  <c:v>60.1</c:v>
                </c:pt>
                <c:pt idx="7">
                  <c:v>69.2</c:v>
                </c:pt>
                <c:pt idx="8">
                  <c:v>84.4</c:v>
                </c:pt>
                <c:pt idx="9">
                  <c:v>92.1</c:v>
                </c:pt>
                <c:pt idx="10">
                  <c:v>97.7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Hoja1!$A$6</c:f>
              <c:strCache>
                <c:ptCount val="1"/>
                <c:pt idx="0">
                  <c:v>Italia</c:v>
                </c:pt>
              </c:strCache>
            </c:strRef>
          </c:tx>
          <c:spPr>
            <a:ln w="38100">
              <a:solidFill>
                <a:srgbClr val="00B0F0"/>
              </a:solidFill>
            </a:ln>
          </c:spPr>
          <c:marker>
            <c:symbol val="none"/>
          </c:marker>
          <c:cat>
            <c:strRef>
              <c:f>Hoja1!$B$1:$L$1</c:f>
              <c:strCach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strCache>
            </c:strRef>
          </c:cat>
          <c:val>
            <c:numRef>
              <c:f>Hoja1!$B$6:$L$6</c:f>
              <c:numCache>
                <c:formatCode>0</c:formatCode>
                <c:ptCount val="11"/>
                <c:pt idx="0">
                  <c:v>100</c:v>
                </c:pt>
                <c:pt idx="1">
                  <c:v>101.9</c:v>
                </c:pt>
                <c:pt idx="2">
                  <c:v>102.5</c:v>
                </c:pt>
                <c:pt idx="3">
                  <c:v>99.7</c:v>
                </c:pt>
                <c:pt idx="4">
                  <c:v>102.3</c:v>
                </c:pt>
                <c:pt idx="5">
                  <c:v>112.5</c:v>
                </c:pt>
                <c:pt idx="6">
                  <c:v>115.3</c:v>
                </c:pt>
                <c:pt idx="7">
                  <c:v>116.4</c:v>
                </c:pt>
                <c:pt idx="8">
                  <c:v>123.2</c:v>
                </c:pt>
                <c:pt idx="9">
                  <c:v>128.6</c:v>
                </c:pt>
                <c:pt idx="10">
                  <c:v>132.1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Hoja1!$A$7</c:f>
              <c:strCache>
                <c:ptCount val="1"/>
                <c:pt idx="0">
                  <c:v>Eurozona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1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1600" b="1">
                    <a:solidFill>
                      <a:srgbClr val="00B050"/>
                    </a:solidFill>
                  </a:defRPr>
                </a:pPr>
                <a:endParaRPr lang="es-P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Hoja1!$B$1:$L$1</c:f>
              <c:strCach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strCache>
            </c:strRef>
          </c:cat>
          <c:val>
            <c:numRef>
              <c:f>Hoja1!$B$7:$L$7</c:f>
              <c:numCache>
                <c:formatCode>0</c:formatCode>
                <c:ptCount val="11"/>
                <c:pt idx="0">
                  <c:v>68.2</c:v>
                </c:pt>
                <c:pt idx="1">
                  <c:v>68.900000000000006</c:v>
                </c:pt>
                <c:pt idx="2">
                  <c:v>67.2</c:v>
                </c:pt>
                <c:pt idx="3">
                  <c:v>65</c:v>
                </c:pt>
                <c:pt idx="4">
                  <c:v>68.599999999999994</c:v>
                </c:pt>
                <c:pt idx="5">
                  <c:v>78.400000000000006</c:v>
                </c:pt>
                <c:pt idx="6">
                  <c:v>83.9</c:v>
                </c:pt>
                <c:pt idx="7">
                  <c:v>86.5</c:v>
                </c:pt>
                <c:pt idx="8">
                  <c:v>91.1</c:v>
                </c:pt>
                <c:pt idx="9">
                  <c:v>93.4</c:v>
                </c:pt>
                <c:pt idx="10">
                  <c:v>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962880"/>
        <c:axId val="96767360"/>
      </c:lineChart>
      <c:catAx>
        <c:axId val="4396288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 b="0"/>
            </a:pPr>
            <a:endParaRPr lang="es-PY"/>
          </a:p>
        </c:txPr>
        <c:crossAx val="96767360"/>
        <c:crosses val="autoZero"/>
        <c:auto val="1"/>
        <c:lblAlgn val="ctr"/>
        <c:lblOffset val="100"/>
        <c:tickLblSkip val="1"/>
        <c:noMultiLvlLbl val="0"/>
      </c:catAx>
      <c:valAx>
        <c:axId val="96767360"/>
        <c:scaling>
          <c:orientation val="minMax"/>
        </c:scaling>
        <c:delete val="0"/>
        <c:axPos val="l"/>
        <c:numFmt formatCode="0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439628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"/>
          <c:y val="0.86615994290851839"/>
          <c:w val="0.99818090536645243"/>
          <c:h val="0.13384005709148161"/>
        </c:manualLayout>
      </c:layout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l">
              <a:defRPr/>
            </a:pPr>
            <a:r>
              <a:rPr lang="es-PY" sz="1800" dirty="0" smtClean="0"/>
              <a:t>Millones</a:t>
            </a:r>
            <a:r>
              <a:rPr lang="es-PY" sz="1800" baseline="0" dirty="0" smtClean="0"/>
              <a:t> de US$</a:t>
            </a:r>
          </a:p>
          <a:p>
            <a:pPr algn="l">
              <a:defRPr/>
            </a:pPr>
            <a:r>
              <a:rPr lang="es-PY" sz="1800" b="0" baseline="0" dirty="0" smtClean="0"/>
              <a:t>(Acumulado 12 meses)</a:t>
            </a:r>
            <a:endParaRPr lang="es-PY" sz="1800" b="0" dirty="0"/>
          </a:p>
        </c:rich>
      </c:tx>
      <c:layout>
        <c:manualLayout>
          <c:xMode val="edge"/>
          <c:yMode val="edge"/>
          <c:x val="0.1602116247450964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4245038054681078"/>
          <c:y val="7.9274997392891858E-2"/>
          <c:w val="0.86979780305239596"/>
          <c:h val="0.52433559931752738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Exportaciones Registradas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cat>
            <c:numRef>
              <c:f>Hoja1!$A$2:$A$81</c:f>
              <c:numCache>
                <c:formatCode>mmm\-yy</c:formatCode>
                <c:ptCount val="80"/>
                <c:pt idx="0">
                  <c:v>39814</c:v>
                </c:pt>
                <c:pt idx="1">
                  <c:v>39845</c:v>
                </c:pt>
                <c:pt idx="2">
                  <c:v>39873</c:v>
                </c:pt>
                <c:pt idx="3">
                  <c:v>39904</c:v>
                </c:pt>
                <c:pt idx="4">
                  <c:v>39934</c:v>
                </c:pt>
                <c:pt idx="5">
                  <c:v>39965</c:v>
                </c:pt>
                <c:pt idx="6">
                  <c:v>39995</c:v>
                </c:pt>
                <c:pt idx="7">
                  <c:v>40026</c:v>
                </c:pt>
                <c:pt idx="8">
                  <c:v>40057</c:v>
                </c:pt>
                <c:pt idx="9">
                  <c:v>40087</c:v>
                </c:pt>
                <c:pt idx="10">
                  <c:v>40118</c:v>
                </c:pt>
                <c:pt idx="11">
                  <c:v>40148</c:v>
                </c:pt>
                <c:pt idx="12">
                  <c:v>40179</c:v>
                </c:pt>
                <c:pt idx="13">
                  <c:v>40210</c:v>
                </c:pt>
                <c:pt idx="14">
                  <c:v>40238</c:v>
                </c:pt>
                <c:pt idx="15">
                  <c:v>40269</c:v>
                </c:pt>
                <c:pt idx="16">
                  <c:v>40299</c:v>
                </c:pt>
                <c:pt idx="17">
                  <c:v>40330</c:v>
                </c:pt>
                <c:pt idx="18">
                  <c:v>40360</c:v>
                </c:pt>
                <c:pt idx="19">
                  <c:v>40391</c:v>
                </c:pt>
                <c:pt idx="20">
                  <c:v>40422</c:v>
                </c:pt>
                <c:pt idx="21">
                  <c:v>40452</c:v>
                </c:pt>
                <c:pt idx="22">
                  <c:v>40483</c:v>
                </c:pt>
                <c:pt idx="23">
                  <c:v>40513</c:v>
                </c:pt>
                <c:pt idx="24">
                  <c:v>40544</c:v>
                </c:pt>
                <c:pt idx="25">
                  <c:v>40575</c:v>
                </c:pt>
                <c:pt idx="26">
                  <c:v>40603</c:v>
                </c:pt>
                <c:pt idx="27">
                  <c:v>40634</c:v>
                </c:pt>
                <c:pt idx="28">
                  <c:v>40664</c:v>
                </c:pt>
                <c:pt idx="29">
                  <c:v>40695</c:v>
                </c:pt>
                <c:pt idx="30">
                  <c:v>40725</c:v>
                </c:pt>
                <c:pt idx="31">
                  <c:v>40756</c:v>
                </c:pt>
                <c:pt idx="32">
                  <c:v>40787</c:v>
                </c:pt>
                <c:pt idx="33">
                  <c:v>40817</c:v>
                </c:pt>
                <c:pt idx="34">
                  <c:v>40848</c:v>
                </c:pt>
                <c:pt idx="35">
                  <c:v>40878</c:v>
                </c:pt>
                <c:pt idx="36">
                  <c:v>40909</c:v>
                </c:pt>
                <c:pt idx="37">
                  <c:v>40940</c:v>
                </c:pt>
                <c:pt idx="38">
                  <c:v>40969</c:v>
                </c:pt>
                <c:pt idx="39">
                  <c:v>41000</c:v>
                </c:pt>
                <c:pt idx="40">
                  <c:v>41030</c:v>
                </c:pt>
                <c:pt idx="41">
                  <c:v>41061</c:v>
                </c:pt>
                <c:pt idx="42">
                  <c:v>41091</c:v>
                </c:pt>
                <c:pt idx="43">
                  <c:v>41122</c:v>
                </c:pt>
                <c:pt idx="44">
                  <c:v>41153</c:v>
                </c:pt>
                <c:pt idx="45">
                  <c:v>41183</c:v>
                </c:pt>
                <c:pt idx="46">
                  <c:v>41214</c:v>
                </c:pt>
                <c:pt idx="47">
                  <c:v>41244</c:v>
                </c:pt>
                <c:pt idx="48">
                  <c:v>41275</c:v>
                </c:pt>
                <c:pt idx="49">
                  <c:v>41306</c:v>
                </c:pt>
                <c:pt idx="50">
                  <c:v>41334</c:v>
                </c:pt>
                <c:pt idx="51">
                  <c:v>41365</c:v>
                </c:pt>
                <c:pt idx="52">
                  <c:v>41395</c:v>
                </c:pt>
                <c:pt idx="53">
                  <c:v>41426</c:v>
                </c:pt>
                <c:pt idx="54">
                  <c:v>41456</c:v>
                </c:pt>
                <c:pt idx="55">
                  <c:v>41487</c:v>
                </c:pt>
                <c:pt idx="56">
                  <c:v>41518</c:v>
                </c:pt>
                <c:pt idx="57">
                  <c:v>41548</c:v>
                </c:pt>
                <c:pt idx="58">
                  <c:v>41579</c:v>
                </c:pt>
                <c:pt idx="59">
                  <c:v>41609</c:v>
                </c:pt>
                <c:pt idx="60">
                  <c:v>41640</c:v>
                </c:pt>
                <c:pt idx="61">
                  <c:v>41671</c:v>
                </c:pt>
                <c:pt idx="62">
                  <c:v>41699</c:v>
                </c:pt>
                <c:pt idx="63">
                  <c:v>41730</c:v>
                </c:pt>
                <c:pt idx="64">
                  <c:v>41760</c:v>
                </c:pt>
                <c:pt idx="65">
                  <c:v>41791</c:v>
                </c:pt>
                <c:pt idx="66">
                  <c:v>41821</c:v>
                </c:pt>
                <c:pt idx="67">
                  <c:v>41852</c:v>
                </c:pt>
                <c:pt idx="68">
                  <c:v>41883</c:v>
                </c:pt>
                <c:pt idx="69">
                  <c:v>41913</c:v>
                </c:pt>
                <c:pt idx="70">
                  <c:v>41944</c:v>
                </c:pt>
                <c:pt idx="71">
                  <c:v>41974</c:v>
                </c:pt>
                <c:pt idx="72">
                  <c:v>42005</c:v>
                </c:pt>
                <c:pt idx="73">
                  <c:v>42036</c:v>
                </c:pt>
                <c:pt idx="74">
                  <c:v>42064</c:v>
                </c:pt>
                <c:pt idx="75">
                  <c:v>42095</c:v>
                </c:pt>
                <c:pt idx="76">
                  <c:v>42125</c:v>
                </c:pt>
                <c:pt idx="77">
                  <c:v>42156</c:v>
                </c:pt>
                <c:pt idx="78">
                  <c:v>42186</c:v>
                </c:pt>
                <c:pt idx="79">
                  <c:v>42217</c:v>
                </c:pt>
              </c:numCache>
            </c:numRef>
          </c:cat>
          <c:val>
            <c:numRef>
              <c:f>Hoja1!$B$2:$B$81</c:f>
              <c:numCache>
                <c:formatCode>#,##0</c:formatCode>
                <c:ptCount val="80"/>
                <c:pt idx="0">
                  <c:v>6367.1792210000003</c:v>
                </c:pt>
                <c:pt idx="1">
                  <c:v>6352.5760849999988</c:v>
                </c:pt>
                <c:pt idx="2">
                  <c:v>6327.8257329999988</c:v>
                </c:pt>
                <c:pt idx="3">
                  <c:v>6167.8027030000003</c:v>
                </c:pt>
                <c:pt idx="4">
                  <c:v>5880.0643739999996</c:v>
                </c:pt>
                <c:pt idx="5">
                  <c:v>5647.784916999999</c:v>
                </c:pt>
                <c:pt idx="6">
                  <c:v>5417.4990739999994</c:v>
                </c:pt>
                <c:pt idx="7">
                  <c:v>5293.965929</c:v>
                </c:pt>
                <c:pt idx="8">
                  <c:v>5150.6882080000005</c:v>
                </c:pt>
                <c:pt idx="9">
                  <c:v>5179.2289250000003</c:v>
                </c:pt>
                <c:pt idx="10">
                  <c:v>5122.6941159999997</c:v>
                </c:pt>
                <c:pt idx="11">
                  <c:v>5079.6103889999995</c:v>
                </c:pt>
                <c:pt idx="12">
                  <c:v>5118.9857000000002</c:v>
                </c:pt>
                <c:pt idx="13">
                  <c:v>5213.8552019999997</c:v>
                </c:pt>
                <c:pt idx="14">
                  <c:v>5328.0621280000005</c:v>
                </c:pt>
                <c:pt idx="15">
                  <c:v>5474.3349989999988</c:v>
                </c:pt>
                <c:pt idx="16">
                  <c:v>5676.2802899999997</c:v>
                </c:pt>
                <c:pt idx="17">
                  <c:v>5801.8454019999999</c:v>
                </c:pt>
                <c:pt idx="18">
                  <c:v>5893.4632320000001</c:v>
                </c:pt>
                <c:pt idx="19">
                  <c:v>6005.8401519999998</c:v>
                </c:pt>
                <c:pt idx="20">
                  <c:v>6114.2960979999998</c:v>
                </c:pt>
                <c:pt idx="21">
                  <c:v>6174.9981420000004</c:v>
                </c:pt>
                <c:pt idx="22">
                  <c:v>6340.6558130000003</c:v>
                </c:pt>
                <c:pt idx="23">
                  <c:v>6516.5564339999992</c:v>
                </c:pt>
                <c:pt idx="24">
                  <c:v>6570.5268120000001</c:v>
                </c:pt>
                <c:pt idx="25">
                  <c:v>6552.5942149999992</c:v>
                </c:pt>
                <c:pt idx="26">
                  <c:v>6627.4169649999994</c:v>
                </c:pt>
                <c:pt idx="27">
                  <c:v>6735.1182169999993</c:v>
                </c:pt>
                <c:pt idx="28">
                  <c:v>6888.6378579999991</c:v>
                </c:pt>
                <c:pt idx="29">
                  <c:v>6990.533879999999</c:v>
                </c:pt>
                <c:pt idx="30">
                  <c:v>7227.1139999999987</c:v>
                </c:pt>
                <c:pt idx="31">
                  <c:v>7457.9953039999991</c:v>
                </c:pt>
                <c:pt idx="32">
                  <c:v>7649.4926899999991</c:v>
                </c:pt>
                <c:pt idx="33">
                  <c:v>7753.4711739999993</c:v>
                </c:pt>
                <c:pt idx="34">
                  <c:v>7793.6072899999999</c:v>
                </c:pt>
                <c:pt idx="35">
                  <c:v>7776.4421130000001</c:v>
                </c:pt>
                <c:pt idx="36">
                  <c:v>7853.4415319999998</c:v>
                </c:pt>
                <c:pt idx="37">
                  <c:v>7795.9046749999998</c:v>
                </c:pt>
                <c:pt idx="38">
                  <c:v>7700.1345029999993</c:v>
                </c:pt>
                <c:pt idx="39">
                  <c:v>7624.6930110000003</c:v>
                </c:pt>
                <c:pt idx="40">
                  <c:v>7582.9063730000007</c:v>
                </c:pt>
                <c:pt idx="41">
                  <c:v>7544.4440779999995</c:v>
                </c:pt>
                <c:pt idx="42">
                  <c:v>7456.2258080000001</c:v>
                </c:pt>
                <c:pt idx="43">
                  <c:v>7304.3689990000012</c:v>
                </c:pt>
                <c:pt idx="44">
                  <c:v>7223.4588570000005</c:v>
                </c:pt>
                <c:pt idx="45">
                  <c:v>7260.3971999999994</c:v>
                </c:pt>
                <c:pt idx="46">
                  <c:v>7266.0653240000001</c:v>
                </c:pt>
                <c:pt idx="47">
                  <c:v>7283.8738799999992</c:v>
                </c:pt>
                <c:pt idx="48">
                  <c:v>7414.061733999999</c:v>
                </c:pt>
                <c:pt idx="49">
                  <c:v>7670.6425139999992</c:v>
                </c:pt>
                <c:pt idx="50">
                  <c:v>7883.6480849999989</c:v>
                </c:pt>
                <c:pt idx="51">
                  <c:v>8186.3182470000002</c:v>
                </c:pt>
                <c:pt idx="52">
                  <c:v>8444.2117799999996</c:v>
                </c:pt>
                <c:pt idx="53">
                  <c:v>8723.9280190000009</c:v>
                </c:pt>
                <c:pt idx="54">
                  <c:v>8947.7209949999997</c:v>
                </c:pt>
                <c:pt idx="55">
                  <c:v>9244.0825800000002</c:v>
                </c:pt>
                <c:pt idx="56">
                  <c:v>9329.9659610000017</c:v>
                </c:pt>
                <c:pt idx="57">
                  <c:v>9355.888108000001</c:v>
                </c:pt>
                <c:pt idx="58">
                  <c:v>9416.6066880000017</c:v>
                </c:pt>
                <c:pt idx="59">
                  <c:v>9432.3409340000017</c:v>
                </c:pt>
                <c:pt idx="60">
                  <c:v>9517.6411690000004</c:v>
                </c:pt>
                <c:pt idx="61">
                  <c:v>9635.1621489999998</c:v>
                </c:pt>
                <c:pt idx="62">
                  <c:v>9748.8414019999982</c:v>
                </c:pt>
                <c:pt idx="63">
                  <c:v>9921.7332510000015</c:v>
                </c:pt>
                <c:pt idx="64">
                  <c:v>9926.5975539999999</c:v>
                </c:pt>
                <c:pt idx="65">
                  <c:v>9895.5341040000021</c:v>
                </c:pt>
                <c:pt idx="66">
                  <c:v>9750.771146000001</c:v>
                </c:pt>
                <c:pt idx="67">
                  <c:v>9619.8056860000015</c:v>
                </c:pt>
                <c:pt idx="68">
                  <c:v>9671.0914390000016</c:v>
                </c:pt>
                <c:pt idx="69">
                  <c:v>9727.3541280000027</c:v>
                </c:pt>
                <c:pt idx="70">
                  <c:v>9667.778948000001</c:v>
                </c:pt>
                <c:pt idx="71">
                  <c:v>9655.5338700000011</c:v>
                </c:pt>
                <c:pt idx="72">
                  <c:v>9688.3001720000011</c:v>
                </c:pt>
                <c:pt idx="73">
                  <c:v>9631.1424940000015</c:v>
                </c:pt>
                <c:pt idx="74">
                  <c:v>9572.3073170000025</c:v>
                </c:pt>
                <c:pt idx="75">
                  <c:v>9143.6251088245535</c:v>
                </c:pt>
                <c:pt idx="76">
                  <c:v>8335.9660000000003</c:v>
                </c:pt>
                <c:pt idx="77">
                  <c:v>8672.2669999999998</c:v>
                </c:pt>
                <c:pt idx="78">
                  <c:v>8643.1119999999992</c:v>
                </c:pt>
                <c:pt idx="79">
                  <c:v>8499.3705686015037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Importaciones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Hoja1!$A$2:$A$81</c:f>
              <c:numCache>
                <c:formatCode>mmm\-yy</c:formatCode>
                <c:ptCount val="80"/>
                <c:pt idx="0">
                  <c:v>39814</c:v>
                </c:pt>
                <c:pt idx="1">
                  <c:v>39845</c:v>
                </c:pt>
                <c:pt idx="2">
                  <c:v>39873</c:v>
                </c:pt>
                <c:pt idx="3">
                  <c:v>39904</c:v>
                </c:pt>
                <c:pt idx="4">
                  <c:v>39934</c:v>
                </c:pt>
                <c:pt idx="5">
                  <c:v>39965</c:v>
                </c:pt>
                <c:pt idx="6">
                  <c:v>39995</c:v>
                </c:pt>
                <c:pt idx="7">
                  <c:v>40026</c:v>
                </c:pt>
                <c:pt idx="8">
                  <c:v>40057</c:v>
                </c:pt>
                <c:pt idx="9">
                  <c:v>40087</c:v>
                </c:pt>
                <c:pt idx="10">
                  <c:v>40118</c:v>
                </c:pt>
                <c:pt idx="11">
                  <c:v>40148</c:v>
                </c:pt>
                <c:pt idx="12">
                  <c:v>40179</c:v>
                </c:pt>
                <c:pt idx="13">
                  <c:v>40210</c:v>
                </c:pt>
                <c:pt idx="14">
                  <c:v>40238</c:v>
                </c:pt>
                <c:pt idx="15">
                  <c:v>40269</c:v>
                </c:pt>
                <c:pt idx="16">
                  <c:v>40299</c:v>
                </c:pt>
                <c:pt idx="17">
                  <c:v>40330</c:v>
                </c:pt>
                <c:pt idx="18">
                  <c:v>40360</c:v>
                </c:pt>
                <c:pt idx="19">
                  <c:v>40391</c:v>
                </c:pt>
                <c:pt idx="20">
                  <c:v>40422</c:v>
                </c:pt>
                <c:pt idx="21">
                  <c:v>40452</c:v>
                </c:pt>
                <c:pt idx="22">
                  <c:v>40483</c:v>
                </c:pt>
                <c:pt idx="23">
                  <c:v>40513</c:v>
                </c:pt>
                <c:pt idx="24">
                  <c:v>40544</c:v>
                </c:pt>
                <c:pt idx="25">
                  <c:v>40575</c:v>
                </c:pt>
                <c:pt idx="26">
                  <c:v>40603</c:v>
                </c:pt>
                <c:pt idx="27">
                  <c:v>40634</c:v>
                </c:pt>
                <c:pt idx="28">
                  <c:v>40664</c:v>
                </c:pt>
                <c:pt idx="29">
                  <c:v>40695</c:v>
                </c:pt>
                <c:pt idx="30">
                  <c:v>40725</c:v>
                </c:pt>
                <c:pt idx="31">
                  <c:v>40756</c:v>
                </c:pt>
                <c:pt idx="32">
                  <c:v>40787</c:v>
                </c:pt>
                <c:pt idx="33">
                  <c:v>40817</c:v>
                </c:pt>
                <c:pt idx="34">
                  <c:v>40848</c:v>
                </c:pt>
                <c:pt idx="35">
                  <c:v>40878</c:v>
                </c:pt>
                <c:pt idx="36">
                  <c:v>40909</c:v>
                </c:pt>
                <c:pt idx="37">
                  <c:v>40940</c:v>
                </c:pt>
                <c:pt idx="38">
                  <c:v>40969</c:v>
                </c:pt>
                <c:pt idx="39">
                  <c:v>41000</c:v>
                </c:pt>
                <c:pt idx="40">
                  <c:v>41030</c:v>
                </c:pt>
                <c:pt idx="41">
                  <c:v>41061</c:v>
                </c:pt>
                <c:pt idx="42">
                  <c:v>41091</c:v>
                </c:pt>
                <c:pt idx="43">
                  <c:v>41122</c:v>
                </c:pt>
                <c:pt idx="44">
                  <c:v>41153</c:v>
                </c:pt>
                <c:pt idx="45">
                  <c:v>41183</c:v>
                </c:pt>
                <c:pt idx="46">
                  <c:v>41214</c:v>
                </c:pt>
                <c:pt idx="47">
                  <c:v>41244</c:v>
                </c:pt>
                <c:pt idx="48">
                  <c:v>41275</c:v>
                </c:pt>
                <c:pt idx="49">
                  <c:v>41306</c:v>
                </c:pt>
                <c:pt idx="50">
                  <c:v>41334</c:v>
                </c:pt>
                <c:pt idx="51">
                  <c:v>41365</c:v>
                </c:pt>
                <c:pt idx="52">
                  <c:v>41395</c:v>
                </c:pt>
                <c:pt idx="53">
                  <c:v>41426</c:v>
                </c:pt>
                <c:pt idx="54">
                  <c:v>41456</c:v>
                </c:pt>
                <c:pt idx="55">
                  <c:v>41487</c:v>
                </c:pt>
                <c:pt idx="56">
                  <c:v>41518</c:v>
                </c:pt>
                <c:pt idx="57">
                  <c:v>41548</c:v>
                </c:pt>
                <c:pt idx="58">
                  <c:v>41579</c:v>
                </c:pt>
                <c:pt idx="59">
                  <c:v>41609</c:v>
                </c:pt>
                <c:pt idx="60">
                  <c:v>41640</c:v>
                </c:pt>
                <c:pt idx="61">
                  <c:v>41671</c:v>
                </c:pt>
                <c:pt idx="62">
                  <c:v>41699</c:v>
                </c:pt>
                <c:pt idx="63">
                  <c:v>41730</c:v>
                </c:pt>
                <c:pt idx="64">
                  <c:v>41760</c:v>
                </c:pt>
                <c:pt idx="65">
                  <c:v>41791</c:v>
                </c:pt>
                <c:pt idx="66">
                  <c:v>41821</c:v>
                </c:pt>
                <c:pt idx="67">
                  <c:v>41852</c:v>
                </c:pt>
                <c:pt idx="68">
                  <c:v>41883</c:v>
                </c:pt>
                <c:pt idx="69">
                  <c:v>41913</c:v>
                </c:pt>
                <c:pt idx="70">
                  <c:v>41944</c:v>
                </c:pt>
                <c:pt idx="71">
                  <c:v>41974</c:v>
                </c:pt>
                <c:pt idx="72">
                  <c:v>42005</c:v>
                </c:pt>
                <c:pt idx="73">
                  <c:v>42036</c:v>
                </c:pt>
                <c:pt idx="74">
                  <c:v>42064</c:v>
                </c:pt>
                <c:pt idx="75">
                  <c:v>42095</c:v>
                </c:pt>
                <c:pt idx="76">
                  <c:v>42125</c:v>
                </c:pt>
                <c:pt idx="77">
                  <c:v>42156</c:v>
                </c:pt>
                <c:pt idx="78">
                  <c:v>42186</c:v>
                </c:pt>
                <c:pt idx="79">
                  <c:v>42217</c:v>
                </c:pt>
              </c:numCache>
            </c:numRef>
          </c:cat>
          <c:val>
            <c:numRef>
              <c:f>Hoja1!$C$2:$C$81</c:f>
              <c:numCache>
                <c:formatCode>#,##0</c:formatCode>
                <c:ptCount val="80"/>
                <c:pt idx="0">
                  <c:v>8433.5614179999993</c:v>
                </c:pt>
                <c:pt idx="1">
                  <c:v>8274.200386999999</c:v>
                </c:pt>
                <c:pt idx="2">
                  <c:v>8206.1421710000013</c:v>
                </c:pt>
                <c:pt idx="3">
                  <c:v>8002.923299000001</c:v>
                </c:pt>
                <c:pt idx="4">
                  <c:v>7669.3926899999997</c:v>
                </c:pt>
                <c:pt idx="5">
                  <c:v>7464.8295319999997</c:v>
                </c:pt>
                <c:pt idx="6">
                  <c:v>7090.6141609999986</c:v>
                </c:pt>
                <c:pt idx="7">
                  <c:v>6845.6719039999998</c:v>
                </c:pt>
                <c:pt idx="8">
                  <c:v>6479.7339729999985</c:v>
                </c:pt>
                <c:pt idx="9">
                  <c:v>6346.6257189999997</c:v>
                </c:pt>
                <c:pt idx="10">
                  <c:v>6371.4119759999994</c:v>
                </c:pt>
                <c:pt idx="11">
                  <c:v>6516.6404920000004</c:v>
                </c:pt>
                <c:pt idx="12">
                  <c:v>6667.8764369999999</c:v>
                </c:pt>
                <c:pt idx="13">
                  <c:v>6835.0612260000007</c:v>
                </c:pt>
                <c:pt idx="14">
                  <c:v>7043.016732000001</c:v>
                </c:pt>
                <c:pt idx="15">
                  <c:v>7285.571027</c:v>
                </c:pt>
                <c:pt idx="16">
                  <c:v>7639.6151100000006</c:v>
                </c:pt>
                <c:pt idx="17">
                  <c:v>7868.0301150000005</c:v>
                </c:pt>
                <c:pt idx="18">
                  <c:v>8089.4782729999997</c:v>
                </c:pt>
                <c:pt idx="19">
                  <c:v>8368.5826440000001</c:v>
                </c:pt>
                <c:pt idx="20">
                  <c:v>8622.8916209999988</c:v>
                </c:pt>
                <c:pt idx="21">
                  <c:v>8843.5969140000016</c:v>
                </c:pt>
                <c:pt idx="22">
                  <c:v>9111.125</c:v>
                </c:pt>
                <c:pt idx="23">
                  <c:v>9393.2164049999992</c:v>
                </c:pt>
                <c:pt idx="24">
                  <c:v>9582.5600380000014</c:v>
                </c:pt>
                <c:pt idx="25">
                  <c:v>9750.395262</c:v>
                </c:pt>
                <c:pt idx="26">
                  <c:v>9941.7658039999988</c:v>
                </c:pt>
                <c:pt idx="27">
                  <c:v>10126.681391</c:v>
                </c:pt>
                <c:pt idx="28">
                  <c:v>10357.200233000001</c:v>
                </c:pt>
                <c:pt idx="29">
                  <c:v>10643.699030000002</c:v>
                </c:pt>
                <c:pt idx="30">
                  <c:v>10854.022575000001</c:v>
                </c:pt>
                <c:pt idx="31">
                  <c:v>11101.751772</c:v>
                </c:pt>
                <c:pt idx="32">
                  <c:v>11335.845561999999</c:v>
                </c:pt>
                <c:pt idx="33">
                  <c:v>11490.004650000001</c:v>
                </c:pt>
                <c:pt idx="34">
                  <c:v>11595.313408</c:v>
                </c:pt>
                <c:pt idx="35">
                  <c:v>11548.963186000001</c:v>
                </c:pt>
                <c:pt idx="36">
                  <c:v>11513.366018000002</c:v>
                </c:pt>
                <c:pt idx="37">
                  <c:v>11480.964922999998</c:v>
                </c:pt>
                <c:pt idx="38">
                  <c:v>11476.563822000002</c:v>
                </c:pt>
                <c:pt idx="39">
                  <c:v>11458.714991000001</c:v>
                </c:pt>
                <c:pt idx="40">
                  <c:v>11368.236723000002</c:v>
                </c:pt>
                <c:pt idx="41">
                  <c:v>11151.317981</c:v>
                </c:pt>
                <c:pt idx="42">
                  <c:v>11095.248964999999</c:v>
                </c:pt>
                <c:pt idx="43">
                  <c:v>10980.853741000001</c:v>
                </c:pt>
                <c:pt idx="44">
                  <c:v>10839.532902999999</c:v>
                </c:pt>
                <c:pt idx="45">
                  <c:v>10795.069728999999</c:v>
                </c:pt>
                <c:pt idx="46">
                  <c:v>10728.234012000001</c:v>
                </c:pt>
                <c:pt idx="47">
                  <c:v>10756.391283999999</c:v>
                </c:pt>
                <c:pt idx="48">
                  <c:v>10976.578327000001</c:v>
                </c:pt>
                <c:pt idx="49">
                  <c:v>11091.270736000002</c:v>
                </c:pt>
                <c:pt idx="50">
                  <c:v>11072.431576999999</c:v>
                </c:pt>
                <c:pt idx="51">
                  <c:v>11259.620753000003</c:v>
                </c:pt>
                <c:pt idx="52">
                  <c:v>11300.531626</c:v>
                </c:pt>
                <c:pt idx="53">
                  <c:v>11315.769759999997</c:v>
                </c:pt>
                <c:pt idx="54">
                  <c:v>11330.291794000002</c:v>
                </c:pt>
                <c:pt idx="55">
                  <c:v>11311.345033</c:v>
                </c:pt>
                <c:pt idx="56">
                  <c:v>11353.727162000001</c:v>
                </c:pt>
                <c:pt idx="57">
                  <c:v>11343.032467000001</c:v>
                </c:pt>
                <c:pt idx="58">
                  <c:v>11301.543336000001</c:v>
                </c:pt>
                <c:pt idx="59">
                  <c:v>11302.069159000001</c:v>
                </c:pt>
                <c:pt idx="60">
                  <c:v>11165.917774</c:v>
                </c:pt>
                <c:pt idx="61">
                  <c:v>11136.526400000001</c:v>
                </c:pt>
                <c:pt idx="62">
                  <c:v>11127.750213000001</c:v>
                </c:pt>
                <c:pt idx="63">
                  <c:v>10967.050938999999</c:v>
                </c:pt>
                <c:pt idx="64">
                  <c:v>10945.96818</c:v>
                </c:pt>
                <c:pt idx="65">
                  <c:v>11005.155790999999</c:v>
                </c:pt>
                <c:pt idx="66">
                  <c:v>11125.782235999997</c:v>
                </c:pt>
                <c:pt idx="67">
                  <c:v>11162.045526999998</c:v>
                </c:pt>
                <c:pt idx="68">
                  <c:v>11195.122721999998</c:v>
                </c:pt>
                <c:pt idx="69">
                  <c:v>11293.926243</c:v>
                </c:pt>
                <c:pt idx="70">
                  <c:v>11276.199329000001</c:v>
                </c:pt>
                <c:pt idx="71">
                  <c:v>11299.326891000001</c:v>
                </c:pt>
                <c:pt idx="72">
                  <c:v>11250.789321000002</c:v>
                </c:pt>
                <c:pt idx="73">
                  <c:v>11167.371937000002</c:v>
                </c:pt>
                <c:pt idx="74">
                  <c:v>11130.184652999998</c:v>
                </c:pt>
                <c:pt idx="75">
                  <c:v>11039.469967999998</c:v>
                </c:pt>
                <c:pt idx="76">
                  <c:v>10872.183999999999</c:v>
                </c:pt>
                <c:pt idx="77">
                  <c:v>10789.722</c:v>
                </c:pt>
                <c:pt idx="78">
                  <c:v>10600.429</c:v>
                </c:pt>
                <c:pt idx="79">
                  <c:v>10417.105867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Exportaciones + Reexportaciones</c:v>
                </c:pt>
              </c:strCache>
            </c:strRef>
          </c:tx>
          <c:spPr>
            <a:ln w="38100">
              <a:solidFill>
                <a:srgbClr val="3366FF"/>
              </a:solidFill>
              <a:prstDash val="solid"/>
            </a:ln>
          </c:spPr>
          <c:marker>
            <c:symbol val="none"/>
          </c:marker>
          <c:cat>
            <c:numRef>
              <c:f>Hoja1!$A$2:$A$81</c:f>
              <c:numCache>
                <c:formatCode>mmm\-yy</c:formatCode>
                <c:ptCount val="80"/>
                <c:pt idx="0">
                  <c:v>39814</c:v>
                </c:pt>
                <c:pt idx="1">
                  <c:v>39845</c:v>
                </c:pt>
                <c:pt idx="2">
                  <c:v>39873</c:v>
                </c:pt>
                <c:pt idx="3">
                  <c:v>39904</c:v>
                </c:pt>
                <c:pt idx="4">
                  <c:v>39934</c:v>
                </c:pt>
                <c:pt idx="5">
                  <c:v>39965</c:v>
                </c:pt>
                <c:pt idx="6">
                  <c:v>39995</c:v>
                </c:pt>
                <c:pt idx="7">
                  <c:v>40026</c:v>
                </c:pt>
                <c:pt idx="8">
                  <c:v>40057</c:v>
                </c:pt>
                <c:pt idx="9">
                  <c:v>40087</c:v>
                </c:pt>
                <c:pt idx="10">
                  <c:v>40118</c:v>
                </c:pt>
                <c:pt idx="11">
                  <c:v>40148</c:v>
                </c:pt>
                <c:pt idx="12">
                  <c:v>40179</c:v>
                </c:pt>
                <c:pt idx="13">
                  <c:v>40210</c:v>
                </c:pt>
                <c:pt idx="14">
                  <c:v>40238</c:v>
                </c:pt>
                <c:pt idx="15">
                  <c:v>40269</c:v>
                </c:pt>
                <c:pt idx="16">
                  <c:v>40299</c:v>
                </c:pt>
                <c:pt idx="17">
                  <c:v>40330</c:v>
                </c:pt>
                <c:pt idx="18">
                  <c:v>40360</c:v>
                </c:pt>
                <c:pt idx="19">
                  <c:v>40391</c:v>
                </c:pt>
                <c:pt idx="20">
                  <c:v>40422</c:v>
                </c:pt>
                <c:pt idx="21">
                  <c:v>40452</c:v>
                </c:pt>
                <c:pt idx="22">
                  <c:v>40483</c:v>
                </c:pt>
                <c:pt idx="23">
                  <c:v>40513</c:v>
                </c:pt>
                <c:pt idx="24">
                  <c:v>40544</c:v>
                </c:pt>
                <c:pt idx="25">
                  <c:v>40575</c:v>
                </c:pt>
                <c:pt idx="26">
                  <c:v>40603</c:v>
                </c:pt>
                <c:pt idx="27">
                  <c:v>40634</c:v>
                </c:pt>
                <c:pt idx="28">
                  <c:v>40664</c:v>
                </c:pt>
                <c:pt idx="29">
                  <c:v>40695</c:v>
                </c:pt>
                <c:pt idx="30">
                  <c:v>40725</c:v>
                </c:pt>
                <c:pt idx="31">
                  <c:v>40756</c:v>
                </c:pt>
                <c:pt idx="32">
                  <c:v>40787</c:v>
                </c:pt>
                <c:pt idx="33">
                  <c:v>40817</c:v>
                </c:pt>
                <c:pt idx="34">
                  <c:v>40848</c:v>
                </c:pt>
                <c:pt idx="35">
                  <c:v>40878</c:v>
                </c:pt>
                <c:pt idx="36">
                  <c:v>40909</c:v>
                </c:pt>
                <c:pt idx="37">
                  <c:v>40940</c:v>
                </c:pt>
                <c:pt idx="38">
                  <c:v>40969</c:v>
                </c:pt>
                <c:pt idx="39">
                  <c:v>41000</c:v>
                </c:pt>
                <c:pt idx="40">
                  <c:v>41030</c:v>
                </c:pt>
                <c:pt idx="41">
                  <c:v>41061</c:v>
                </c:pt>
                <c:pt idx="42">
                  <c:v>41091</c:v>
                </c:pt>
                <c:pt idx="43">
                  <c:v>41122</c:v>
                </c:pt>
                <c:pt idx="44">
                  <c:v>41153</c:v>
                </c:pt>
                <c:pt idx="45">
                  <c:v>41183</c:v>
                </c:pt>
                <c:pt idx="46">
                  <c:v>41214</c:v>
                </c:pt>
                <c:pt idx="47">
                  <c:v>41244</c:v>
                </c:pt>
                <c:pt idx="48">
                  <c:v>41275</c:v>
                </c:pt>
                <c:pt idx="49">
                  <c:v>41306</c:v>
                </c:pt>
                <c:pt idx="50">
                  <c:v>41334</c:v>
                </c:pt>
                <c:pt idx="51">
                  <c:v>41365</c:v>
                </c:pt>
                <c:pt idx="52">
                  <c:v>41395</c:v>
                </c:pt>
                <c:pt idx="53">
                  <c:v>41426</c:v>
                </c:pt>
                <c:pt idx="54">
                  <c:v>41456</c:v>
                </c:pt>
                <c:pt idx="55">
                  <c:v>41487</c:v>
                </c:pt>
                <c:pt idx="56">
                  <c:v>41518</c:v>
                </c:pt>
                <c:pt idx="57">
                  <c:v>41548</c:v>
                </c:pt>
                <c:pt idx="58">
                  <c:v>41579</c:v>
                </c:pt>
                <c:pt idx="59">
                  <c:v>41609</c:v>
                </c:pt>
                <c:pt idx="60">
                  <c:v>41640</c:v>
                </c:pt>
                <c:pt idx="61">
                  <c:v>41671</c:v>
                </c:pt>
                <c:pt idx="62">
                  <c:v>41699</c:v>
                </c:pt>
                <c:pt idx="63">
                  <c:v>41730</c:v>
                </c:pt>
                <c:pt idx="64">
                  <c:v>41760</c:v>
                </c:pt>
                <c:pt idx="65">
                  <c:v>41791</c:v>
                </c:pt>
                <c:pt idx="66">
                  <c:v>41821</c:v>
                </c:pt>
                <c:pt idx="67">
                  <c:v>41852</c:v>
                </c:pt>
                <c:pt idx="68">
                  <c:v>41883</c:v>
                </c:pt>
                <c:pt idx="69">
                  <c:v>41913</c:v>
                </c:pt>
                <c:pt idx="70">
                  <c:v>41944</c:v>
                </c:pt>
                <c:pt idx="71">
                  <c:v>41974</c:v>
                </c:pt>
                <c:pt idx="72">
                  <c:v>42005</c:v>
                </c:pt>
                <c:pt idx="73">
                  <c:v>42036</c:v>
                </c:pt>
                <c:pt idx="74">
                  <c:v>42064</c:v>
                </c:pt>
                <c:pt idx="75">
                  <c:v>42095</c:v>
                </c:pt>
                <c:pt idx="76">
                  <c:v>42125</c:v>
                </c:pt>
                <c:pt idx="77">
                  <c:v>42156</c:v>
                </c:pt>
                <c:pt idx="78">
                  <c:v>42186</c:v>
                </c:pt>
                <c:pt idx="79">
                  <c:v>42217</c:v>
                </c:pt>
              </c:numCache>
            </c:numRef>
          </c:cat>
          <c:val>
            <c:numRef>
              <c:f>Hoja1!$E$2:$E$81</c:f>
              <c:numCache>
                <c:formatCode>#,##0</c:formatCode>
                <c:ptCount val="80"/>
                <c:pt idx="0">
                  <c:v>9612.9886902952167</c:v>
                </c:pt>
                <c:pt idx="1">
                  <c:v>9546.3681848420529</c:v>
                </c:pt>
                <c:pt idx="2">
                  <c:v>9507.917832842053</c:v>
                </c:pt>
                <c:pt idx="3">
                  <c:v>9278.9067625437801</c:v>
                </c:pt>
                <c:pt idx="4">
                  <c:v>8871.03080071359</c:v>
                </c:pt>
                <c:pt idx="5">
                  <c:v>8570.3566744009786</c:v>
                </c:pt>
                <c:pt idx="6">
                  <c:v>8206.9003007770061</c:v>
                </c:pt>
                <c:pt idx="7">
                  <c:v>8000.5724729213625</c:v>
                </c:pt>
                <c:pt idx="8">
                  <c:v>7726.0786377155464</c:v>
                </c:pt>
                <c:pt idx="9">
                  <c:v>7716.6944837558767</c:v>
                </c:pt>
                <c:pt idx="10">
                  <c:v>7682.5568123998419</c:v>
                </c:pt>
                <c:pt idx="11">
                  <c:v>7707.9730853998426</c:v>
                </c:pt>
                <c:pt idx="12">
                  <c:v>7817.3895446241631</c:v>
                </c:pt>
                <c:pt idx="13">
                  <c:v>7988.7909718450173</c:v>
                </c:pt>
                <c:pt idx="14">
                  <c:v>8196.5978978450166</c:v>
                </c:pt>
                <c:pt idx="15">
                  <c:v>8450.7777288453071</c:v>
                </c:pt>
                <c:pt idx="16">
                  <c:v>8806.3611856717507</c:v>
                </c:pt>
                <c:pt idx="17">
                  <c:v>9034.9015142860899</c:v>
                </c:pt>
                <c:pt idx="18">
                  <c:v>9226.6642242198122</c:v>
                </c:pt>
                <c:pt idx="19">
                  <c:v>9463.8306006477123</c:v>
                </c:pt>
                <c:pt idx="20">
                  <c:v>9686.1335379715238</c:v>
                </c:pt>
                <c:pt idx="21">
                  <c:v>9848.6637733872176</c:v>
                </c:pt>
                <c:pt idx="22">
                  <c:v>10135.508922232801</c:v>
                </c:pt>
                <c:pt idx="23">
                  <c:v>10440.097379434583</c:v>
                </c:pt>
                <c:pt idx="24">
                  <c:v>10572.828507924743</c:v>
                </c:pt>
                <c:pt idx="25">
                  <c:v>10624.679753208466</c:v>
                </c:pt>
                <c:pt idx="26">
                  <c:v>10778.616964999999</c:v>
                </c:pt>
                <c:pt idx="27">
                  <c:v>10963.202489862382</c:v>
                </c:pt>
                <c:pt idx="28">
                  <c:v>11212.615120834615</c:v>
                </c:pt>
                <c:pt idx="29">
                  <c:v>11433.833880000002</c:v>
                </c:pt>
                <c:pt idx="30">
                  <c:v>11757.879987405795</c:v>
                </c:pt>
                <c:pt idx="31">
                  <c:v>12091.797812019211</c:v>
                </c:pt>
                <c:pt idx="32">
                  <c:v>12381.19269</c:v>
                </c:pt>
                <c:pt idx="33">
                  <c:v>12549.145123500235</c:v>
                </c:pt>
                <c:pt idx="34">
                  <c:v>12632.857159871406</c:v>
                </c:pt>
                <c:pt idx="35">
                  <c:v>12595.742113</c:v>
                </c:pt>
                <c:pt idx="36">
                  <c:v>12641.311555551458</c:v>
                </c:pt>
                <c:pt idx="37">
                  <c:v>12553.980248939582</c:v>
                </c:pt>
                <c:pt idx="38">
                  <c:v>12437.934503000002</c:v>
                </c:pt>
                <c:pt idx="39">
                  <c:v>12336.664351316749</c:v>
                </c:pt>
                <c:pt idx="40">
                  <c:v>12238.188335078026</c:v>
                </c:pt>
                <c:pt idx="41">
                  <c:v>12091.744078</c:v>
                </c:pt>
                <c:pt idx="42">
                  <c:v>11960.912783037935</c:v>
                </c:pt>
                <c:pt idx="43">
                  <c:v>11740.498608178807</c:v>
                </c:pt>
                <c:pt idx="44">
                  <c:v>11580.258857000001</c:v>
                </c:pt>
                <c:pt idx="45">
                  <c:v>11577.447709609609</c:v>
                </c:pt>
                <c:pt idx="46">
                  <c:v>11534.838522758251</c:v>
                </c:pt>
                <c:pt idx="47">
                  <c:v>11544.873879999999</c:v>
                </c:pt>
                <c:pt idx="48">
                  <c:v>11725.604570291493</c:v>
                </c:pt>
                <c:pt idx="49">
                  <c:v>11995.381401851955</c:v>
                </c:pt>
                <c:pt idx="50">
                  <c:v>12146.348085000001</c:v>
                </c:pt>
                <c:pt idx="51">
                  <c:v>12484.608971718146</c:v>
                </c:pt>
                <c:pt idx="52">
                  <c:v>12724.532239328237</c:v>
                </c:pt>
                <c:pt idx="53">
                  <c:v>12955.832486626538</c:v>
                </c:pt>
                <c:pt idx="54">
                  <c:v>13151.677487989406</c:v>
                </c:pt>
                <c:pt idx="55">
                  <c:v>13405.283776197504</c:v>
                </c:pt>
                <c:pt idx="56">
                  <c:v>13448.270428626542</c:v>
                </c:pt>
                <c:pt idx="57">
                  <c:v>13433.758730135345</c:v>
                </c:pt>
                <c:pt idx="58">
                  <c:v>13444.363874739025</c:v>
                </c:pt>
                <c:pt idx="59">
                  <c:v>13496.945401626539</c:v>
                </c:pt>
                <c:pt idx="60">
                  <c:v>13486.574109155579</c:v>
                </c:pt>
                <c:pt idx="61">
                  <c:v>13547.446699267946</c:v>
                </c:pt>
                <c:pt idx="62">
                  <c:v>13747.945869626537</c:v>
                </c:pt>
                <c:pt idx="63">
                  <c:v>13814.810050306951</c:v>
                </c:pt>
                <c:pt idx="64">
                  <c:v>13762.808022173671</c:v>
                </c:pt>
                <c:pt idx="65">
                  <c:v>13724.434103999998</c:v>
                </c:pt>
                <c:pt idx="66">
                  <c:v>13566.83758814041</c:v>
                </c:pt>
                <c:pt idx="67">
                  <c:v>13394.957391301274</c:v>
                </c:pt>
                <c:pt idx="68">
                  <c:v>13348.591439000002</c:v>
                </c:pt>
                <c:pt idx="69">
                  <c:v>13381.665190917905</c:v>
                </c:pt>
                <c:pt idx="70">
                  <c:v>13266.98534747267</c:v>
                </c:pt>
                <c:pt idx="71">
                  <c:v>13110.533870000001</c:v>
                </c:pt>
                <c:pt idx="72">
                  <c:v>13171.369699470959</c:v>
                </c:pt>
                <c:pt idx="73">
                  <c:v>13051.434411358594</c:v>
                </c:pt>
                <c:pt idx="74">
                  <c:v>12929.307317000003</c:v>
                </c:pt>
                <c:pt idx="75">
                  <c:v>12264.3698232569</c:v>
                </c:pt>
                <c:pt idx="76">
                  <c:v>11374.866</c:v>
                </c:pt>
                <c:pt idx="77">
                  <c:v>11816.767</c:v>
                </c:pt>
                <c:pt idx="78">
                  <c:v>11641.811999999998</c:v>
                </c:pt>
                <c:pt idx="79">
                  <c:v>11405.370568601504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8903680"/>
        <c:axId val="155874944"/>
      </c:lineChart>
      <c:lineChart>
        <c:grouping val="standard"/>
        <c:varyColors val="0"/>
        <c:ser>
          <c:idx val="2"/>
          <c:order val="2"/>
          <c:tx>
            <c:strRef>
              <c:f>Hoja1!$D$1</c:f>
              <c:strCache>
                <c:ptCount val="1"/>
                <c:pt idx="0">
                  <c:v>BC Registrada</c:v>
                </c:pt>
              </c:strCache>
            </c:strRef>
          </c:tx>
          <c:spPr>
            <a:ln w="38100">
              <a:solidFill>
                <a:schemeClr val="accent3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numRef>
              <c:f>Hoja1!$A$2:$A$81</c:f>
              <c:numCache>
                <c:formatCode>mmm\-yy</c:formatCode>
                <c:ptCount val="80"/>
                <c:pt idx="0">
                  <c:v>39814</c:v>
                </c:pt>
                <c:pt idx="1">
                  <c:v>39845</c:v>
                </c:pt>
                <c:pt idx="2">
                  <c:v>39873</c:v>
                </c:pt>
                <c:pt idx="3">
                  <c:v>39904</c:v>
                </c:pt>
                <c:pt idx="4">
                  <c:v>39934</c:v>
                </c:pt>
                <c:pt idx="5">
                  <c:v>39965</c:v>
                </c:pt>
                <c:pt idx="6">
                  <c:v>39995</c:v>
                </c:pt>
                <c:pt idx="7">
                  <c:v>40026</c:v>
                </c:pt>
                <c:pt idx="8">
                  <c:v>40057</c:v>
                </c:pt>
                <c:pt idx="9">
                  <c:v>40087</c:v>
                </c:pt>
                <c:pt idx="10">
                  <c:v>40118</c:v>
                </c:pt>
                <c:pt idx="11">
                  <c:v>40148</c:v>
                </c:pt>
                <c:pt idx="12">
                  <c:v>40179</c:v>
                </c:pt>
                <c:pt idx="13">
                  <c:v>40210</c:v>
                </c:pt>
                <c:pt idx="14">
                  <c:v>40238</c:v>
                </c:pt>
                <c:pt idx="15">
                  <c:v>40269</c:v>
                </c:pt>
                <c:pt idx="16">
                  <c:v>40299</c:v>
                </c:pt>
                <c:pt idx="17">
                  <c:v>40330</c:v>
                </c:pt>
                <c:pt idx="18">
                  <c:v>40360</c:v>
                </c:pt>
                <c:pt idx="19">
                  <c:v>40391</c:v>
                </c:pt>
                <c:pt idx="20">
                  <c:v>40422</c:v>
                </c:pt>
                <c:pt idx="21">
                  <c:v>40452</c:v>
                </c:pt>
                <c:pt idx="22">
                  <c:v>40483</c:v>
                </c:pt>
                <c:pt idx="23">
                  <c:v>40513</c:v>
                </c:pt>
                <c:pt idx="24">
                  <c:v>40544</c:v>
                </c:pt>
                <c:pt idx="25">
                  <c:v>40575</c:v>
                </c:pt>
                <c:pt idx="26">
                  <c:v>40603</c:v>
                </c:pt>
                <c:pt idx="27">
                  <c:v>40634</c:v>
                </c:pt>
                <c:pt idx="28">
                  <c:v>40664</c:v>
                </c:pt>
                <c:pt idx="29">
                  <c:v>40695</c:v>
                </c:pt>
                <c:pt idx="30">
                  <c:v>40725</c:v>
                </c:pt>
                <c:pt idx="31">
                  <c:v>40756</c:v>
                </c:pt>
                <c:pt idx="32">
                  <c:v>40787</c:v>
                </c:pt>
                <c:pt idx="33">
                  <c:v>40817</c:v>
                </c:pt>
                <c:pt idx="34">
                  <c:v>40848</c:v>
                </c:pt>
                <c:pt idx="35">
                  <c:v>40878</c:v>
                </c:pt>
                <c:pt idx="36">
                  <c:v>40909</c:v>
                </c:pt>
                <c:pt idx="37">
                  <c:v>40940</c:v>
                </c:pt>
                <c:pt idx="38">
                  <c:v>40969</c:v>
                </c:pt>
                <c:pt idx="39">
                  <c:v>41000</c:v>
                </c:pt>
                <c:pt idx="40">
                  <c:v>41030</c:v>
                </c:pt>
                <c:pt idx="41">
                  <c:v>41061</c:v>
                </c:pt>
                <c:pt idx="42">
                  <c:v>41091</c:v>
                </c:pt>
                <c:pt idx="43">
                  <c:v>41122</c:v>
                </c:pt>
                <c:pt idx="44">
                  <c:v>41153</c:v>
                </c:pt>
                <c:pt idx="45">
                  <c:v>41183</c:v>
                </c:pt>
                <c:pt idx="46">
                  <c:v>41214</c:v>
                </c:pt>
                <c:pt idx="47">
                  <c:v>41244</c:v>
                </c:pt>
                <c:pt idx="48">
                  <c:v>41275</c:v>
                </c:pt>
                <c:pt idx="49">
                  <c:v>41306</c:v>
                </c:pt>
                <c:pt idx="50">
                  <c:v>41334</c:v>
                </c:pt>
                <c:pt idx="51">
                  <c:v>41365</c:v>
                </c:pt>
                <c:pt idx="52">
                  <c:v>41395</c:v>
                </c:pt>
                <c:pt idx="53">
                  <c:v>41426</c:v>
                </c:pt>
                <c:pt idx="54">
                  <c:v>41456</c:v>
                </c:pt>
                <c:pt idx="55">
                  <c:v>41487</c:v>
                </c:pt>
                <c:pt idx="56">
                  <c:v>41518</c:v>
                </c:pt>
                <c:pt idx="57">
                  <c:v>41548</c:v>
                </c:pt>
                <c:pt idx="58">
                  <c:v>41579</c:v>
                </c:pt>
                <c:pt idx="59">
                  <c:v>41609</c:v>
                </c:pt>
                <c:pt idx="60">
                  <c:v>41640</c:v>
                </c:pt>
                <c:pt idx="61">
                  <c:v>41671</c:v>
                </c:pt>
                <c:pt idx="62">
                  <c:v>41699</c:v>
                </c:pt>
                <c:pt idx="63">
                  <c:v>41730</c:v>
                </c:pt>
                <c:pt idx="64">
                  <c:v>41760</c:v>
                </c:pt>
                <c:pt idx="65">
                  <c:v>41791</c:v>
                </c:pt>
                <c:pt idx="66">
                  <c:v>41821</c:v>
                </c:pt>
                <c:pt idx="67">
                  <c:v>41852</c:v>
                </c:pt>
                <c:pt idx="68">
                  <c:v>41883</c:v>
                </c:pt>
                <c:pt idx="69">
                  <c:v>41913</c:v>
                </c:pt>
                <c:pt idx="70">
                  <c:v>41944</c:v>
                </c:pt>
                <c:pt idx="71">
                  <c:v>41974</c:v>
                </c:pt>
                <c:pt idx="72">
                  <c:v>42005</c:v>
                </c:pt>
                <c:pt idx="73">
                  <c:v>42036</c:v>
                </c:pt>
                <c:pt idx="74">
                  <c:v>42064</c:v>
                </c:pt>
                <c:pt idx="75">
                  <c:v>42095</c:v>
                </c:pt>
                <c:pt idx="76">
                  <c:v>42125</c:v>
                </c:pt>
                <c:pt idx="77">
                  <c:v>42156</c:v>
                </c:pt>
                <c:pt idx="78">
                  <c:v>42186</c:v>
                </c:pt>
                <c:pt idx="79">
                  <c:v>42217</c:v>
                </c:pt>
              </c:numCache>
            </c:numRef>
          </c:cat>
          <c:val>
            <c:numRef>
              <c:f>Hoja1!$D$2:$D$81</c:f>
              <c:numCache>
                <c:formatCode>#,##0</c:formatCode>
                <c:ptCount val="80"/>
                <c:pt idx="0">
                  <c:v>-2066.382196999999</c:v>
                </c:pt>
                <c:pt idx="1">
                  <c:v>-1921.6243020000002</c:v>
                </c:pt>
                <c:pt idx="2">
                  <c:v>-1878.3164380000026</c:v>
                </c:pt>
                <c:pt idx="3">
                  <c:v>-1835.1205960000007</c:v>
                </c:pt>
                <c:pt idx="4">
                  <c:v>-1789.3283160000001</c:v>
                </c:pt>
                <c:pt idx="5">
                  <c:v>-1817.0446150000007</c:v>
                </c:pt>
                <c:pt idx="6">
                  <c:v>-1673.1150869999992</c:v>
                </c:pt>
                <c:pt idx="7">
                  <c:v>-1551.7059749999999</c:v>
                </c:pt>
                <c:pt idx="8">
                  <c:v>-1329.045764999998</c:v>
                </c:pt>
                <c:pt idx="9">
                  <c:v>-1167.3967939999993</c:v>
                </c:pt>
                <c:pt idx="10">
                  <c:v>-1248.7178599999997</c:v>
                </c:pt>
                <c:pt idx="11">
                  <c:v>-1437.030103000001</c:v>
                </c:pt>
                <c:pt idx="12">
                  <c:v>-1548.8907369999997</c:v>
                </c:pt>
                <c:pt idx="13">
                  <c:v>-1621.206024000001</c:v>
                </c:pt>
                <c:pt idx="14">
                  <c:v>-1714.9546040000005</c:v>
                </c:pt>
                <c:pt idx="15">
                  <c:v>-1811.2360280000012</c:v>
                </c:pt>
                <c:pt idx="16">
                  <c:v>-1963.3348200000009</c:v>
                </c:pt>
                <c:pt idx="17">
                  <c:v>-2066.1847130000006</c:v>
                </c:pt>
                <c:pt idx="18">
                  <c:v>-2196.0150409999997</c:v>
                </c:pt>
                <c:pt idx="19">
                  <c:v>-2362.7424920000003</c:v>
                </c:pt>
                <c:pt idx="20">
                  <c:v>-2508.595522999999</c:v>
                </c:pt>
                <c:pt idx="21">
                  <c:v>-2668.5987720000012</c:v>
                </c:pt>
                <c:pt idx="22">
                  <c:v>-2770.4691869999997</c:v>
                </c:pt>
                <c:pt idx="23">
                  <c:v>-2876.659971</c:v>
                </c:pt>
                <c:pt idx="24">
                  <c:v>-3012.0332260000014</c:v>
                </c:pt>
                <c:pt idx="25">
                  <c:v>-3197.8010470000008</c:v>
                </c:pt>
                <c:pt idx="26">
                  <c:v>-3314.3488389999993</c:v>
                </c:pt>
                <c:pt idx="27">
                  <c:v>-3391.5631740000008</c:v>
                </c:pt>
                <c:pt idx="28">
                  <c:v>-3468.5623750000022</c:v>
                </c:pt>
                <c:pt idx="29">
                  <c:v>-3653.1651500000025</c:v>
                </c:pt>
                <c:pt idx="30">
                  <c:v>-3626.9085750000022</c:v>
                </c:pt>
                <c:pt idx="31">
                  <c:v>-3643.7564680000005</c:v>
                </c:pt>
                <c:pt idx="32">
                  <c:v>-3686.3528719999995</c:v>
                </c:pt>
                <c:pt idx="33">
                  <c:v>-3736.5334760000014</c:v>
                </c:pt>
                <c:pt idx="34">
                  <c:v>-3801.7061180000001</c:v>
                </c:pt>
                <c:pt idx="35">
                  <c:v>-3772.5210730000008</c:v>
                </c:pt>
                <c:pt idx="36">
                  <c:v>-3659.9244860000026</c:v>
                </c:pt>
                <c:pt idx="37">
                  <c:v>-3685.060247999998</c:v>
                </c:pt>
                <c:pt idx="38">
                  <c:v>-3776.4293190000026</c:v>
                </c:pt>
                <c:pt idx="39">
                  <c:v>-3834.0219800000004</c:v>
                </c:pt>
                <c:pt idx="40">
                  <c:v>-3785.3303500000011</c:v>
                </c:pt>
                <c:pt idx="41">
                  <c:v>-3606.8739030000006</c:v>
                </c:pt>
                <c:pt idx="42">
                  <c:v>-3639.0231569999987</c:v>
                </c:pt>
                <c:pt idx="43">
                  <c:v>-3676.4847419999996</c:v>
                </c:pt>
                <c:pt idx="44">
                  <c:v>-3616.0740459999988</c:v>
                </c:pt>
                <c:pt idx="45">
                  <c:v>-3534.6725289999995</c:v>
                </c:pt>
                <c:pt idx="46">
                  <c:v>-3462.1686880000007</c:v>
                </c:pt>
                <c:pt idx="47">
                  <c:v>-3472.5174040000002</c:v>
                </c:pt>
                <c:pt idx="48">
                  <c:v>-3562.5165930000021</c:v>
                </c:pt>
                <c:pt idx="49">
                  <c:v>-3420.628222000003</c:v>
                </c:pt>
                <c:pt idx="50">
                  <c:v>-3188.7834920000005</c:v>
                </c:pt>
                <c:pt idx="51">
                  <c:v>-3073.3025060000027</c:v>
                </c:pt>
                <c:pt idx="52">
                  <c:v>-2856.3198460000003</c:v>
                </c:pt>
                <c:pt idx="53">
                  <c:v>-2591.8417409999965</c:v>
                </c:pt>
                <c:pt idx="54">
                  <c:v>-2382.5707990000028</c:v>
                </c:pt>
                <c:pt idx="55">
                  <c:v>-2067.2624529999994</c:v>
                </c:pt>
                <c:pt idx="56">
                  <c:v>-2023.7612009999993</c:v>
                </c:pt>
                <c:pt idx="57">
                  <c:v>-1987.1443589999999</c:v>
                </c:pt>
                <c:pt idx="58">
                  <c:v>-1884.936647999999</c:v>
                </c:pt>
                <c:pt idx="59">
                  <c:v>-1869.7282249999989</c:v>
                </c:pt>
                <c:pt idx="60">
                  <c:v>-1648.2766049999991</c:v>
                </c:pt>
                <c:pt idx="61">
                  <c:v>-1501.3642510000009</c:v>
                </c:pt>
                <c:pt idx="62">
                  <c:v>-1378.908811000003</c:v>
                </c:pt>
                <c:pt idx="63">
                  <c:v>-1045.3176879999974</c:v>
                </c:pt>
                <c:pt idx="64">
                  <c:v>-1019.3706259999999</c:v>
                </c:pt>
                <c:pt idx="65">
                  <c:v>-1109.6216869999971</c:v>
                </c:pt>
                <c:pt idx="66">
                  <c:v>-1375.0110899999963</c:v>
                </c:pt>
                <c:pt idx="67">
                  <c:v>-1542.2398409999969</c:v>
                </c:pt>
                <c:pt idx="68">
                  <c:v>-1524.0312829999966</c:v>
                </c:pt>
                <c:pt idx="69">
                  <c:v>-1566.5721149999972</c:v>
                </c:pt>
                <c:pt idx="70">
                  <c:v>-1608.4203809999999</c:v>
                </c:pt>
                <c:pt idx="71">
                  <c:v>-1643.7930209999995</c:v>
                </c:pt>
                <c:pt idx="72">
                  <c:v>-1562.4891490000009</c:v>
                </c:pt>
                <c:pt idx="73">
                  <c:v>-1536.2294430000002</c:v>
                </c:pt>
                <c:pt idx="74">
                  <c:v>-1557.8773359999959</c:v>
                </c:pt>
                <c:pt idx="75">
                  <c:v>-1895.8448591754441</c:v>
                </c:pt>
                <c:pt idx="76">
                  <c:v>-2536.2179999999989</c:v>
                </c:pt>
                <c:pt idx="77">
                  <c:v>-2117.4549999999999</c:v>
                </c:pt>
                <c:pt idx="78">
                  <c:v>-1957.3170000000009</c:v>
                </c:pt>
                <c:pt idx="79">
                  <c:v>-1917.7352983984965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BC con Reexportaciones</c:v>
                </c:pt>
              </c:strCache>
            </c:strRef>
          </c:tx>
          <c:spPr>
            <a:ln w="38100">
              <a:solidFill>
                <a:schemeClr val="tx1"/>
              </a:solidFill>
              <a:prstDash val="solid"/>
            </a:ln>
          </c:spPr>
          <c:marker>
            <c:symbol val="none"/>
          </c:marker>
          <c:cat>
            <c:numRef>
              <c:f>Hoja1!$A$2:$A$81</c:f>
              <c:numCache>
                <c:formatCode>mmm\-yy</c:formatCode>
                <c:ptCount val="80"/>
                <c:pt idx="0">
                  <c:v>39814</c:v>
                </c:pt>
                <c:pt idx="1">
                  <c:v>39845</c:v>
                </c:pt>
                <c:pt idx="2">
                  <c:v>39873</c:v>
                </c:pt>
                <c:pt idx="3">
                  <c:v>39904</c:v>
                </c:pt>
                <c:pt idx="4">
                  <c:v>39934</c:v>
                </c:pt>
                <c:pt idx="5">
                  <c:v>39965</c:v>
                </c:pt>
                <c:pt idx="6">
                  <c:v>39995</c:v>
                </c:pt>
                <c:pt idx="7">
                  <c:v>40026</c:v>
                </c:pt>
                <c:pt idx="8">
                  <c:v>40057</c:v>
                </c:pt>
                <c:pt idx="9">
                  <c:v>40087</c:v>
                </c:pt>
                <c:pt idx="10">
                  <c:v>40118</c:v>
                </c:pt>
                <c:pt idx="11">
                  <c:v>40148</c:v>
                </c:pt>
                <c:pt idx="12">
                  <c:v>40179</c:v>
                </c:pt>
                <c:pt idx="13">
                  <c:v>40210</c:v>
                </c:pt>
                <c:pt idx="14">
                  <c:v>40238</c:v>
                </c:pt>
                <c:pt idx="15">
                  <c:v>40269</c:v>
                </c:pt>
                <c:pt idx="16">
                  <c:v>40299</c:v>
                </c:pt>
                <c:pt idx="17">
                  <c:v>40330</c:v>
                </c:pt>
                <c:pt idx="18">
                  <c:v>40360</c:v>
                </c:pt>
                <c:pt idx="19">
                  <c:v>40391</c:v>
                </c:pt>
                <c:pt idx="20">
                  <c:v>40422</c:v>
                </c:pt>
                <c:pt idx="21">
                  <c:v>40452</c:v>
                </c:pt>
                <c:pt idx="22">
                  <c:v>40483</c:v>
                </c:pt>
                <c:pt idx="23">
                  <c:v>40513</c:v>
                </c:pt>
                <c:pt idx="24">
                  <c:v>40544</c:v>
                </c:pt>
                <c:pt idx="25">
                  <c:v>40575</c:v>
                </c:pt>
                <c:pt idx="26">
                  <c:v>40603</c:v>
                </c:pt>
                <c:pt idx="27">
                  <c:v>40634</c:v>
                </c:pt>
                <c:pt idx="28">
                  <c:v>40664</c:v>
                </c:pt>
                <c:pt idx="29">
                  <c:v>40695</c:v>
                </c:pt>
                <c:pt idx="30">
                  <c:v>40725</c:v>
                </c:pt>
                <c:pt idx="31">
                  <c:v>40756</c:v>
                </c:pt>
                <c:pt idx="32">
                  <c:v>40787</c:v>
                </c:pt>
                <c:pt idx="33">
                  <c:v>40817</c:v>
                </c:pt>
                <c:pt idx="34">
                  <c:v>40848</c:v>
                </c:pt>
                <c:pt idx="35">
                  <c:v>40878</c:v>
                </c:pt>
                <c:pt idx="36">
                  <c:v>40909</c:v>
                </c:pt>
                <c:pt idx="37">
                  <c:v>40940</c:v>
                </c:pt>
                <c:pt idx="38">
                  <c:v>40969</c:v>
                </c:pt>
                <c:pt idx="39">
                  <c:v>41000</c:v>
                </c:pt>
                <c:pt idx="40">
                  <c:v>41030</c:v>
                </c:pt>
                <c:pt idx="41">
                  <c:v>41061</c:v>
                </c:pt>
                <c:pt idx="42">
                  <c:v>41091</c:v>
                </c:pt>
                <c:pt idx="43">
                  <c:v>41122</c:v>
                </c:pt>
                <c:pt idx="44">
                  <c:v>41153</c:v>
                </c:pt>
                <c:pt idx="45">
                  <c:v>41183</c:v>
                </c:pt>
                <c:pt idx="46">
                  <c:v>41214</c:v>
                </c:pt>
                <c:pt idx="47">
                  <c:v>41244</c:v>
                </c:pt>
                <c:pt idx="48">
                  <c:v>41275</c:v>
                </c:pt>
                <c:pt idx="49">
                  <c:v>41306</c:v>
                </c:pt>
                <c:pt idx="50">
                  <c:v>41334</c:v>
                </c:pt>
                <c:pt idx="51">
                  <c:v>41365</c:v>
                </c:pt>
                <c:pt idx="52">
                  <c:v>41395</c:v>
                </c:pt>
                <c:pt idx="53">
                  <c:v>41426</c:v>
                </c:pt>
                <c:pt idx="54">
                  <c:v>41456</c:v>
                </c:pt>
                <c:pt idx="55">
                  <c:v>41487</c:v>
                </c:pt>
                <c:pt idx="56">
                  <c:v>41518</c:v>
                </c:pt>
                <c:pt idx="57">
                  <c:v>41548</c:v>
                </c:pt>
                <c:pt idx="58">
                  <c:v>41579</c:v>
                </c:pt>
                <c:pt idx="59">
                  <c:v>41609</c:v>
                </c:pt>
                <c:pt idx="60">
                  <c:v>41640</c:v>
                </c:pt>
                <c:pt idx="61">
                  <c:v>41671</c:v>
                </c:pt>
                <c:pt idx="62">
                  <c:v>41699</c:v>
                </c:pt>
                <c:pt idx="63">
                  <c:v>41730</c:v>
                </c:pt>
                <c:pt idx="64">
                  <c:v>41760</c:v>
                </c:pt>
                <c:pt idx="65">
                  <c:v>41791</c:v>
                </c:pt>
                <c:pt idx="66">
                  <c:v>41821</c:v>
                </c:pt>
                <c:pt idx="67">
                  <c:v>41852</c:v>
                </c:pt>
                <c:pt idx="68">
                  <c:v>41883</c:v>
                </c:pt>
                <c:pt idx="69">
                  <c:v>41913</c:v>
                </c:pt>
                <c:pt idx="70">
                  <c:v>41944</c:v>
                </c:pt>
                <c:pt idx="71">
                  <c:v>41974</c:v>
                </c:pt>
                <c:pt idx="72">
                  <c:v>42005</c:v>
                </c:pt>
                <c:pt idx="73">
                  <c:v>42036</c:v>
                </c:pt>
                <c:pt idx="74">
                  <c:v>42064</c:v>
                </c:pt>
                <c:pt idx="75">
                  <c:v>42095</c:v>
                </c:pt>
                <c:pt idx="76">
                  <c:v>42125</c:v>
                </c:pt>
                <c:pt idx="77">
                  <c:v>42156</c:v>
                </c:pt>
                <c:pt idx="78">
                  <c:v>42186</c:v>
                </c:pt>
                <c:pt idx="79">
                  <c:v>42217</c:v>
                </c:pt>
              </c:numCache>
            </c:numRef>
          </c:cat>
          <c:val>
            <c:numRef>
              <c:f>Hoja1!$F$2:$F$81</c:f>
              <c:numCache>
                <c:formatCode>#,##0</c:formatCode>
                <c:ptCount val="80"/>
                <c:pt idx="0">
                  <c:v>1179.4272722952173</c:v>
                </c:pt>
                <c:pt idx="1">
                  <c:v>1272.1677978420539</c:v>
                </c:pt>
                <c:pt idx="2">
                  <c:v>1301.7756618420517</c:v>
                </c:pt>
                <c:pt idx="3">
                  <c:v>1275.9834635437792</c:v>
                </c:pt>
                <c:pt idx="4">
                  <c:v>1201.6381107135903</c:v>
                </c:pt>
                <c:pt idx="5">
                  <c:v>1105.5271424009788</c:v>
                </c:pt>
                <c:pt idx="6">
                  <c:v>1116.2861397770075</c:v>
                </c:pt>
                <c:pt idx="7">
                  <c:v>1154.9005689213627</c:v>
                </c:pt>
                <c:pt idx="8">
                  <c:v>1246.3446647155479</c:v>
                </c:pt>
                <c:pt idx="9">
                  <c:v>1370.0687647558771</c:v>
                </c:pt>
                <c:pt idx="10">
                  <c:v>1311.1448363998425</c:v>
                </c:pt>
                <c:pt idx="11">
                  <c:v>1191.3325933998422</c:v>
                </c:pt>
                <c:pt idx="12">
                  <c:v>1149.5131076241632</c:v>
                </c:pt>
                <c:pt idx="13">
                  <c:v>1153.7297458450166</c:v>
                </c:pt>
                <c:pt idx="14">
                  <c:v>1153.5811658450157</c:v>
                </c:pt>
                <c:pt idx="15">
                  <c:v>1165.2067018453072</c:v>
                </c:pt>
                <c:pt idx="16">
                  <c:v>1166.7460756717501</c:v>
                </c:pt>
                <c:pt idx="17">
                  <c:v>1166.8713992860894</c:v>
                </c:pt>
                <c:pt idx="18">
                  <c:v>1137.1859512198125</c:v>
                </c:pt>
                <c:pt idx="19">
                  <c:v>1095.2479566477123</c:v>
                </c:pt>
                <c:pt idx="20">
                  <c:v>1063.2419169715249</c:v>
                </c:pt>
                <c:pt idx="21">
                  <c:v>1005.066859387216</c:v>
                </c:pt>
                <c:pt idx="22">
                  <c:v>1024.3839222328006</c:v>
                </c:pt>
                <c:pt idx="23">
                  <c:v>1046.8809744345835</c:v>
                </c:pt>
                <c:pt idx="24">
                  <c:v>990.26846992474202</c:v>
                </c:pt>
                <c:pt idx="25">
                  <c:v>874.28449120846562</c:v>
                </c:pt>
                <c:pt idx="26">
                  <c:v>836.8511610000005</c:v>
                </c:pt>
                <c:pt idx="27">
                  <c:v>836.52109886238213</c:v>
                </c:pt>
                <c:pt idx="28">
                  <c:v>855.41488783461318</c:v>
                </c:pt>
                <c:pt idx="29">
                  <c:v>790.13485000000037</c:v>
                </c:pt>
                <c:pt idx="30">
                  <c:v>903.85741240579409</c:v>
                </c:pt>
                <c:pt idx="31">
                  <c:v>990.04604001921143</c:v>
                </c:pt>
                <c:pt idx="32">
                  <c:v>1045.3471280000012</c:v>
                </c:pt>
                <c:pt idx="33">
                  <c:v>1059.1404735002343</c:v>
                </c:pt>
                <c:pt idx="34">
                  <c:v>1037.5437518714061</c:v>
                </c:pt>
                <c:pt idx="35">
                  <c:v>1046.7789269999994</c:v>
                </c:pt>
                <c:pt idx="36">
                  <c:v>1127.9455375514553</c:v>
                </c:pt>
                <c:pt idx="37">
                  <c:v>1073.0153259395847</c:v>
                </c:pt>
                <c:pt idx="38">
                  <c:v>961.37068100000033</c:v>
                </c:pt>
                <c:pt idx="39">
                  <c:v>877.94936031674843</c:v>
                </c:pt>
                <c:pt idx="40">
                  <c:v>869.95161207802448</c:v>
                </c:pt>
                <c:pt idx="41">
                  <c:v>940.42609699999957</c:v>
                </c:pt>
                <c:pt idx="42">
                  <c:v>865.66381803793593</c:v>
                </c:pt>
                <c:pt idx="43">
                  <c:v>759.64486717880573</c:v>
                </c:pt>
                <c:pt idx="44">
                  <c:v>740.72595400000137</c:v>
                </c:pt>
                <c:pt idx="45">
                  <c:v>782.37798060960995</c:v>
                </c:pt>
                <c:pt idx="46">
                  <c:v>806.6045107582504</c:v>
                </c:pt>
                <c:pt idx="47">
                  <c:v>788.48259599999983</c:v>
                </c:pt>
                <c:pt idx="48">
                  <c:v>749.02624329149148</c:v>
                </c:pt>
                <c:pt idx="49">
                  <c:v>904.11066585195294</c:v>
                </c:pt>
                <c:pt idx="50">
                  <c:v>1073.9165080000021</c:v>
                </c:pt>
                <c:pt idx="51">
                  <c:v>1224.9882187181429</c:v>
                </c:pt>
                <c:pt idx="52">
                  <c:v>1424.0006133282368</c:v>
                </c:pt>
                <c:pt idx="53">
                  <c:v>1640.0627266265401</c:v>
                </c:pt>
                <c:pt idx="54">
                  <c:v>1821.3856939894031</c:v>
                </c:pt>
                <c:pt idx="55">
                  <c:v>2093.9387431975047</c:v>
                </c:pt>
                <c:pt idx="56">
                  <c:v>2094.5432666265406</c:v>
                </c:pt>
                <c:pt idx="57">
                  <c:v>2090.7262631353442</c:v>
                </c:pt>
                <c:pt idx="58">
                  <c:v>2142.8205387390244</c:v>
                </c:pt>
                <c:pt idx="59">
                  <c:v>2194.8762426265384</c:v>
                </c:pt>
                <c:pt idx="60">
                  <c:v>2320.6563351555797</c:v>
                </c:pt>
                <c:pt idx="61">
                  <c:v>2410.9202992679457</c:v>
                </c:pt>
                <c:pt idx="62">
                  <c:v>2620.1956566265362</c:v>
                </c:pt>
                <c:pt idx="63">
                  <c:v>2847.759111306952</c:v>
                </c:pt>
                <c:pt idx="64">
                  <c:v>2816.8398421736711</c:v>
                </c:pt>
                <c:pt idx="65">
                  <c:v>2719.2783129999989</c:v>
                </c:pt>
                <c:pt idx="66">
                  <c:v>2441.0553521404127</c:v>
                </c:pt>
                <c:pt idx="67">
                  <c:v>2232.9118643012753</c:v>
                </c:pt>
                <c:pt idx="68">
                  <c:v>2153.4687170000034</c:v>
                </c:pt>
                <c:pt idx="69">
                  <c:v>2087.7389479179055</c:v>
                </c:pt>
                <c:pt idx="70">
                  <c:v>1990.7860184726687</c:v>
                </c:pt>
                <c:pt idx="71">
                  <c:v>1811.2069790000005</c:v>
                </c:pt>
                <c:pt idx="72">
                  <c:v>1920.5803784709569</c:v>
                </c:pt>
                <c:pt idx="73">
                  <c:v>1884.0624743585922</c:v>
                </c:pt>
                <c:pt idx="74">
                  <c:v>1799.1226640000041</c:v>
                </c:pt>
                <c:pt idx="75">
                  <c:v>1224.8998552569028</c:v>
                </c:pt>
                <c:pt idx="76">
                  <c:v>502.6820000000007</c:v>
                </c:pt>
                <c:pt idx="77">
                  <c:v>1027.0450000000001</c:v>
                </c:pt>
                <c:pt idx="78">
                  <c:v>1041.382999999998</c:v>
                </c:pt>
                <c:pt idx="79">
                  <c:v>988.26470160150348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8904192"/>
        <c:axId val="155875520"/>
      </c:lineChart>
      <c:dateAx>
        <c:axId val="168903680"/>
        <c:scaling>
          <c:orientation val="minMax"/>
          <c:min val="39904"/>
        </c:scaling>
        <c:delete val="0"/>
        <c:axPos val="b"/>
        <c:numFmt formatCode="mmm\-yy" sourceLinked="1"/>
        <c:majorTickMark val="out"/>
        <c:minorTickMark val="none"/>
        <c:tickLblPos val="low"/>
        <c:txPr>
          <a:bodyPr/>
          <a:lstStyle/>
          <a:p>
            <a:pPr>
              <a:defRPr sz="1600" b="0"/>
            </a:pPr>
            <a:endParaRPr lang="es-PY"/>
          </a:p>
        </c:txPr>
        <c:crossAx val="155874944"/>
        <c:crosses val="autoZero"/>
        <c:auto val="1"/>
        <c:lblOffset val="100"/>
        <c:baseTimeUnit val="months"/>
        <c:majorUnit val="4"/>
        <c:majorTimeUnit val="months"/>
      </c:dateAx>
      <c:valAx>
        <c:axId val="155874944"/>
        <c:scaling>
          <c:orientation val="minMax"/>
          <c:max val="14000"/>
          <c:min val="-4000"/>
        </c:scaling>
        <c:delete val="0"/>
        <c:axPos val="l"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68903680"/>
        <c:crosses val="autoZero"/>
        <c:crossBetween val="between"/>
        <c:majorUnit val="2000"/>
      </c:valAx>
      <c:valAx>
        <c:axId val="155875520"/>
        <c:scaling>
          <c:orientation val="minMax"/>
          <c:max val="3000"/>
          <c:min val="-4000"/>
        </c:scaling>
        <c:delete val="0"/>
        <c:axPos val="r"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68904192"/>
        <c:crosses val="max"/>
        <c:crossBetween val="between"/>
      </c:valAx>
      <c:dateAx>
        <c:axId val="168904192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155875520"/>
        <c:crosses val="autoZero"/>
        <c:auto val="1"/>
        <c:lblOffset val="100"/>
        <c:baseTimeUnit val="months"/>
      </c:dateAx>
    </c:plotArea>
    <c:legend>
      <c:legendPos val="b"/>
      <c:layout>
        <c:manualLayout>
          <c:xMode val="edge"/>
          <c:yMode val="edge"/>
          <c:x val="0"/>
          <c:y val="0.74335069432678402"/>
          <c:w val="1"/>
          <c:h val="0.23981319424206901"/>
        </c:manualLayout>
      </c:layout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8801198127983099E-2"/>
          <c:y val="7.0725358926766693E-2"/>
          <c:w val="0.84503714068199998"/>
          <c:h val="0.57735016583375398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Gs/US$</c:v>
                </c:pt>
              </c:strCache>
            </c:strRef>
          </c:tx>
          <c:spPr>
            <a:ln w="57150">
              <a:solidFill>
                <a:schemeClr val="tx1"/>
              </a:solidFill>
            </a:ln>
          </c:spPr>
          <c:marker>
            <c:symbol val="none"/>
          </c:marker>
          <c:cat>
            <c:numRef>
              <c:f>Hoja1!$A$2:$A$261</c:f>
              <c:numCache>
                <c:formatCode>[$-C0A]d\-mmm\-yy;@</c:formatCode>
                <c:ptCount val="260"/>
                <c:pt idx="0">
                  <c:v>41878</c:v>
                </c:pt>
                <c:pt idx="1">
                  <c:v>41879</c:v>
                </c:pt>
                <c:pt idx="2">
                  <c:v>41880</c:v>
                </c:pt>
                <c:pt idx="3">
                  <c:v>41883</c:v>
                </c:pt>
                <c:pt idx="4">
                  <c:v>41884</c:v>
                </c:pt>
                <c:pt idx="5">
                  <c:v>41885</c:v>
                </c:pt>
                <c:pt idx="6">
                  <c:v>41886</c:v>
                </c:pt>
                <c:pt idx="7">
                  <c:v>41887</c:v>
                </c:pt>
                <c:pt idx="8">
                  <c:v>41890</c:v>
                </c:pt>
                <c:pt idx="9">
                  <c:v>41891</c:v>
                </c:pt>
                <c:pt idx="10">
                  <c:v>41892</c:v>
                </c:pt>
                <c:pt idx="11">
                  <c:v>41893</c:v>
                </c:pt>
                <c:pt idx="12">
                  <c:v>41894</c:v>
                </c:pt>
                <c:pt idx="13">
                  <c:v>41897</c:v>
                </c:pt>
                <c:pt idx="14">
                  <c:v>41898</c:v>
                </c:pt>
                <c:pt idx="15">
                  <c:v>41899</c:v>
                </c:pt>
                <c:pt idx="16">
                  <c:v>41900</c:v>
                </c:pt>
                <c:pt idx="17">
                  <c:v>41901</c:v>
                </c:pt>
                <c:pt idx="18">
                  <c:v>41904</c:v>
                </c:pt>
                <c:pt idx="19">
                  <c:v>41905</c:v>
                </c:pt>
                <c:pt idx="20">
                  <c:v>41906</c:v>
                </c:pt>
                <c:pt idx="21">
                  <c:v>41907</c:v>
                </c:pt>
                <c:pt idx="22">
                  <c:v>41908</c:v>
                </c:pt>
                <c:pt idx="23">
                  <c:v>41911</c:v>
                </c:pt>
                <c:pt idx="24">
                  <c:v>41912</c:v>
                </c:pt>
                <c:pt idx="25">
                  <c:v>41913</c:v>
                </c:pt>
                <c:pt idx="26">
                  <c:v>41914</c:v>
                </c:pt>
                <c:pt idx="27">
                  <c:v>41915</c:v>
                </c:pt>
                <c:pt idx="28">
                  <c:v>41918</c:v>
                </c:pt>
                <c:pt idx="29">
                  <c:v>41919</c:v>
                </c:pt>
                <c:pt idx="30">
                  <c:v>41920</c:v>
                </c:pt>
                <c:pt idx="31">
                  <c:v>41921</c:v>
                </c:pt>
                <c:pt idx="32">
                  <c:v>41922</c:v>
                </c:pt>
                <c:pt idx="33">
                  <c:v>41925</c:v>
                </c:pt>
                <c:pt idx="34">
                  <c:v>41926</c:v>
                </c:pt>
                <c:pt idx="35">
                  <c:v>41927</c:v>
                </c:pt>
                <c:pt idx="36">
                  <c:v>41928</c:v>
                </c:pt>
                <c:pt idx="37">
                  <c:v>41929</c:v>
                </c:pt>
                <c:pt idx="38">
                  <c:v>41932</c:v>
                </c:pt>
                <c:pt idx="39">
                  <c:v>41933</c:v>
                </c:pt>
                <c:pt idx="40">
                  <c:v>41934</c:v>
                </c:pt>
                <c:pt idx="41">
                  <c:v>41935</c:v>
                </c:pt>
                <c:pt idx="42">
                  <c:v>41936</c:v>
                </c:pt>
                <c:pt idx="43">
                  <c:v>41939</c:v>
                </c:pt>
                <c:pt idx="44">
                  <c:v>41940</c:v>
                </c:pt>
                <c:pt idx="45">
                  <c:v>41941</c:v>
                </c:pt>
                <c:pt idx="46">
                  <c:v>41942</c:v>
                </c:pt>
                <c:pt idx="47">
                  <c:v>41943</c:v>
                </c:pt>
                <c:pt idx="48">
                  <c:v>41946</c:v>
                </c:pt>
                <c:pt idx="49">
                  <c:v>41947</c:v>
                </c:pt>
                <c:pt idx="50">
                  <c:v>41948</c:v>
                </c:pt>
                <c:pt idx="51">
                  <c:v>41949</c:v>
                </c:pt>
                <c:pt idx="52">
                  <c:v>41950</c:v>
                </c:pt>
                <c:pt idx="53">
                  <c:v>41953</c:v>
                </c:pt>
                <c:pt idx="54">
                  <c:v>41954</c:v>
                </c:pt>
                <c:pt idx="55">
                  <c:v>41955</c:v>
                </c:pt>
                <c:pt idx="56">
                  <c:v>41956</c:v>
                </c:pt>
                <c:pt idx="57">
                  <c:v>41957</c:v>
                </c:pt>
                <c:pt idx="58">
                  <c:v>41960</c:v>
                </c:pt>
                <c:pt idx="59">
                  <c:v>41961</c:v>
                </c:pt>
                <c:pt idx="60">
                  <c:v>41962</c:v>
                </c:pt>
                <c:pt idx="61">
                  <c:v>41963</c:v>
                </c:pt>
                <c:pt idx="62">
                  <c:v>41964</c:v>
                </c:pt>
                <c:pt idx="63">
                  <c:v>41967</c:v>
                </c:pt>
                <c:pt idx="64">
                  <c:v>41968</c:v>
                </c:pt>
                <c:pt idx="65">
                  <c:v>41969</c:v>
                </c:pt>
                <c:pt idx="66">
                  <c:v>41970</c:v>
                </c:pt>
                <c:pt idx="67">
                  <c:v>41971</c:v>
                </c:pt>
                <c:pt idx="68">
                  <c:v>41974</c:v>
                </c:pt>
                <c:pt idx="69">
                  <c:v>41975</c:v>
                </c:pt>
                <c:pt idx="70">
                  <c:v>41976</c:v>
                </c:pt>
                <c:pt idx="71">
                  <c:v>41977</c:v>
                </c:pt>
                <c:pt idx="72">
                  <c:v>41978</c:v>
                </c:pt>
                <c:pt idx="73">
                  <c:v>41981</c:v>
                </c:pt>
                <c:pt idx="74">
                  <c:v>41982</c:v>
                </c:pt>
                <c:pt idx="75">
                  <c:v>41983</c:v>
                </c:pt>
                <c:pt idx="76">
                  <c:v>41984</c:v>
                </c:pt>
                <c:pt idx="77">
                  <c:v>41985</c:v>
                </c:pt>
                <c:pt idx="78">
                  <c:v>41988</c:v>
                </c:pt>
                <c:pt idx="79">
                  <c:v>41989</c:v>
                </c:pt>
                <c:pt idx="80">
                  <c:v>41990</c:v>
                </c:pt>
                <c:pt idx="81">
                  <c:v>41991</c:v>
                </c:pt>
                <c:pt idx="82">
                  <c:v>41992</c:v>
                </c:pt>
                <c:pt idx="83">
                  <c:v>41995</c:v>
                </c:pt>
                <c:pt idx="84">
                  <c:v>41996</c:v>
                </c:pt>
                <c:pt idx="85">
                  <c:v>41997</c:v>
                </c:pt>
                <c:pt idx="86">
                  <c:v>41999</c:v>
                </c:pt>
                <c:pt idx="87">
                  <c:v>42002</c:v>
                </c:pt>
                <c:pt idx="88">
                  <c:v>42003</c:v>
                </c:pt>
                <c:pt idx="89">
                  <c:v>42004</c:v>
                </c:pt>
                <c:pt idx="90">
                  <c:v>42006</c:v>
                </c:pt>
                <c:pt idx="91">
                  <c:v>42009</c:v>
                </c:pt>
                <c:pt idx="92">
                  <c:v>42010</c:v>
                </c:pt>
                <c:pt idx="93">
                  <c:v>42011</c:v>
                </c:pt>
                <c:pt idx="94">
                  <c:v>42012</c:v>
                </c:pt>
                <c:pt idx="95">
                  <c:v>42013</c:v>
                </c:pt>
                <c:pt idx="96">
                  <c:v>42016</c:v>
                </c:pt>
                <c:pt idx="97">
                  <c:v>42017</c:v>
                </c:pt>
                <c:pt idx="98">
                  <c:v>42018</c:v>
                </c:pt>
                <c:pt idx="99">
                  <c:v>42019</c:v>
                </c:pt>
                <c:pt idx="100">
                  <c:v>42020</c:v>
                </c:pt>
                <c:pt idx="101">
                  <c:v>42023</c:v>
                </c:pt>
                <c:pt idx="102">
                  <c:v>42024</c:v>
                </c:pt>
                <c:pt idx="103">
                  <c:v>42025</c:v>
                </c:pt>
                <c:pt idx="104">
                  <c:v>42026</c:v>
                </c:pt>
                <c:pt idx="105">
                  <c:v>42027</c:v>
                </c:pt>
                <c:pt idx="106">
                  <c:v>42030</c:v>
                </c:pt>
                <c:pt idx="107">
                  <c:v>42031</c:v>
                </c:pt>
                <c:pt idx="108">
                  <c:v>42032</c:v>
                </c:pt>
                <c:pt idx="109">
                  <c:v>42033</c:v>
                </c:pt>
                <c:pt idx="110">
                  <c:v>42034</c:v>
                </c:pt>
                <c:pt idx="111">
                  <c:v>42037</c:v>
                </c:pt>
                <c:pt idx="112">
                  <c:v>42038</c:v>
                </c:pt>
                <c:pt idx="113">
                  <c:v>42039</c:v>
                </c:pt>
                <c:pt idx="114">
                  <c:v>42040</c:v>
                </c:pt>
                <c:pt idx="115">
                  <c:v>42041</c:v>
                </c:pt>
                <c:pt idx="116">
                  <c:v>42044</c:v>
                </c:pt>
                <c:pt idx="117">
                  <c:v>42045</c:v>
                </c:pt>
                <c:pt idx="118">
                  <c:v>42046</c:v>
                </c:pt>
                <c:pt idx="119">
                  <c:v>42047</c:v>
                </c:pt>
                <c:pt idx="120">
                  <c:v>42048</c:v>
                </c:pt>
                <c:pt idx="121">
                  <c:v>42051</c:v>
                </c:pt>
                <c:pt idx="122">
                  <c:v>42052</c:v>
                </c:pt>
                <c:pt idx="123">
                  <c:v>42053</c:v>
                </c:pt>
                <c:pt idx="124">
                  <c:v>42054</c:v>
                </c:pt>
                <c:pt idx="125">
                  <c:v>42055</c:v>
                </c:pt>
                <c:pt idx="126">
                  <c:v>42058</c:v>
                </c:pt>
                <c:pt idx="127">
                  <c:v>42059</c:v>
                </c:pt>
                <c:pt idx="128">
                  <c:v>42060</c:v>
                </c:pt>
                <c:pt idx="129">
                  <c:v>42061</c:v>
                </c:pt>
                <c:pt idx="130">
                  <c:v>42062</c:v>
                </c:pt>
                <c:pt idx="131">
                  <c:v>42065</c:v>
                </c:pt>
                <c:pt idx="132">
                  <c:v>42066</c:v>
                </c:pt>
                <c:pt idx="133">
                  <c:v>42067</c:v>
                </c:pt>
                <c:pt idx="134">
                  <c:v>42068</c:v>
                </c:pt>
                <c:pt idx="135">
                  <c:v>42069</c:v>
                </c:pt>
                <c:pt idx="136">
                  <c:v>42072</c:v>
                </c:pt>
                <c:pt idx="137">
                  <c:v>42073</c:v>
                </c:pt>
                <c:pt idx="138">
                  <c:v>42074</c:v>
                </c:pt>
                <c:pt idx="139">
                  <c:v>42075</c:v>
                </c:pt>
                <c:pt idx="140">
                  <c:v>42076</c:v>
                </c:pt>
                <c:pt idx="141">
                  <c:v>42079</c:v>
                </c:pt>
                <c:pt idx="142">
                  <c:v>42080</c:v>
                </c:pt>
                <c:pt idx="143">
                  <c:v>42081</c:v>
                </c:pt>
                <c:pt idx="144">
                  <c:v>42082</c:v>
                </c:pt>
                <c:pt idx="145">
                  <c:v>42083</c:v>
                </c:pt>
                <c:pt idx="146">
                  <c:v>42086</c:v>
                </c:pt>
                <c:pt idx="147">
                  <c:v>42087</c:v>
                </c:pt>
                <c:pt idx="148">
                  <c:v>42088</c:v>
                </c:pt>
                <c:pt idx="149">
                  <c:v>42089</c:v>
                </c:pt>
                <c:pt idx="150">
                  <c:v>42090</c:v>
                </c:pt>
                <c:pt idx="151">
                  <c:v>42093</c:v>
                </c:pt>
                <c:pt idx="152">
                  <c:v>42094</c:v>
                </c:pt>
                <c:pt idx="153">
                  <c:v>42095</c:v>
                </c:pt>
                <c:pt idx="154">
                  <c:v>42096</c:v>
                </c:pt>
                <c:pt idx="155">
                  <c:v>42097</c:v>
                </c:pt>
                <c:pt idx="156">
                  <c:v>42100</c:v>
                </c:pt>
                <c:pt idx="157">
                  <c:v>42101</c:v>
                </c:pt>
                <c:pt idx="158">
                  <c:v>42102</c:v>
                </c:pt>
                <c:pt idx="159">
                  <c:v>42103</c:v>
                </c:pt>
                <c:pt idx="160">
                  <c:v>42104</c:v>
                </c:pt>
                <c:pt idx="161">
                  <c:v>42107</c:v>
                </c:pt>
                <c:pt idx="162">
                  <c:v>42108</c:v>
                </c:pt>
                <c:pt idx="163">
                  <c:v>42109</c:v>
                </c:pt>
                <c:pt idx="164">
                  <c:v>42110</c:v>
                </c:pt>
                <c:pt idx="165">
                  <c:v>42111</c:v>
                </c:pt>
                <c:pt idx="166">
                  <c:v>42114</c:v>
                </c:pt>
                <c:pt idx="167">
                  <c:v>42115</c:v>
                </c:pt>
                <c:pt idx="168">
                  <c:v>42116</c:v>
                </c:pt>
                <c:pt idx="169">
                  <c:v>42117</c:v>
                </c:pt>
                <c:pt idx="170">
                  <c:v>42118</c:v>
                </c:pt>
                <c:pt idx="171">
                  <c:v>42121</c:v>
                </c:pt>
                <c:pt idx="172">
                  <c:v>42122</c:v>
                </c:pt>
                <c:pt idx="173">
                  <c:v>42123</c:v>
                </c:pt>
                <c:pt idx="174">
                  <c:v>42124</c:v>
                </c:pt>
                <c:pt idx="175">
                  <c:v>42125</c:v>
                </c:pt>
                <c:pt idx="176">
                  <c:v>42128</c:v>
                </c:pt>
                <c:pt idx="177">
                  <c:v>42129</c:v>
                </c:pt>
                <c:pt idx="178">
                  <c:v>42130</c:v>
                </c:pt>
                <c:pt idx="179">
                  <c:v>42131</c:v>
                </c:pt>
                <c:pt idx="180">
                  <c:v>42132</c:v>
                </c:pt>
                <c:pt idx="181">
                  <c:v>42135</c:v>
                </c:pt>
                <c:pt idx="182">
                  <c:v>42136</c:v>
                </c:pt>
                <c:pt idx="183">
                  <c:v>42137</c:v>
                </c:pt>
                <c:pt idx="184">
                  <c:v>42138</c:v>
                </c:pt>
                <c:pt idx="185">
                  <c:v>42139</c:v>
                </c:pt>
                <c:pt idx="186">
                  <c:v>42142</c:v>
                </c:pt>
                <c:pt idx="187">
                  <c:v>42143</c:v>
                </c:pt>
                <c:pt idx="188">
                  <c:v>42144</c:v>
                </c:pt>
                <c:pt idx="189">
                  <c:v>42145</c:v>
                </c:pt>
                <c:pt idx="190">
                  <c:v>42146</c:v>
                </c:pt>
                <c:pt idx="191">
                  <c:v>42149</c:v>
                </c:pt>
                <c:pt idx="192">
                  <c:v>42150</c:v>
                </c:pt>
                <c:pt idx="193">
                  <c:v>42151</c:v>
                </c:pt>
                <c:pt idx="194">
                  <c:v>42152</c:v>
                </c:pt>
                <c:pt idx="195">
                  <c:v>42153</c:v>
                </c:pt>
                <c:pt idx="196">
                  <c:v>42156</c:v>
                </c:pt>
                <c:pt idx="197">
                  <c:v>42157</c:v>
                </c:pt>
                <c:pt idx="198">
                  <c:v>42158</c:v>
                </c:pt>
                <c:pt idx="199">
                  <c:v>42159</c:v>
                </c:pt>
                <c:pt idx="200">
                  <c:v>42160</c:v>
                </c:pt>
                <c:pt idx="201">
                  <c:v>42163</c:v>
                </c:pt>
                <c:pt idx="202">
                  <c:v>42164</c:v>
                </c:pt>
                <c:pt idx="203">
                  <c:v>42165</c:v>
                </c:pt>
                <c:pt idx="204">
                  <c:v>42166</c:v>
                </c:pt>
                <c:pt idx="205">
                  <c:v>42167</c:v>
                </c:pt>
                <c:pt idx="206">
                  <c:v>42170</c:v>
                </c:pt>
                <c:pt idx="207">
                  <c:v>42171</c:v>
                </c:pt>
                <c:pt idx="208">
                  <c:v>42172</c:v>
                </c:pt>
                <c:pt idx="209">
                  <c:v>42173</c:v>
                </c:pt>
                <c:pt idx="210">
                  <c:v>42174</c:v>
                </c:pt>
                <c:pt idx="211">
                  <c:v>42177</c:v>
                </c:pt>
                <c:pt idx="212">
                  <c:v>42178</c:v>
                </c:pt>
                <c:pt idx="213">
                  <c:v>42179</c:v>
                </c:pt>
                <c:pt idx="214">
                  <c:v>42180</c:v>
                </c:pt>
                <c:pt idx="215">
                  <c:v>42181</c:v>
                </c:pt>
                <c:pt idx="216">
                  <c:v>42184</c:v>
                </c:pt>
                <c:pt idx="217">
                  <c:v>42185</c:v>
                </c:pt>
                <c:pt idx="218">
                  <c:v>42186</c:v>
                </c:pt>
                <c:pt idx="219">
                  <c:v>42187</c:v>
                </c:pt>
                <c:pt idx="220">
                  <c:v>42188</c:v>
                </c:pt>
                <c:pt idx="221">
                  <c:v>42191</c:v>
                </c:pt>
                <c:pt idx="222">
                  <c:v>42192</c:v>
                </c:pt>
                <c:pt idx="223">
                  <c:v>42193</c:v>
                </c:pt>
                <c:pt idx="224">
                  <c:v>42194</c:v>
                </c:pt>
                <c:pt idx="225">
                  <c:v>42195</c:v>
                </c:pt>
                <c:pt idx="226">
                  <c:v>42198</c:v>
                </c:pt>
                <c:pt idx="227">
                  <c:v>42199</c:v>
                </c:pt>
                <c:pt idx="228">
                  <c:v>42200</c:v>
                </c:pt>
                <c:pt idx="229">
                  <c:v>42201</c:v>
                </c:pt>
                <c:pt idx="230">
                  <c:v>42202</c:v>
                </c:pt>
                <c:pt idx="231">
                  <c:v>42205</c:v>
                </c:pt>
                <c:pt idx="232">
                  <c:v>42206</c:v>
                </c:pt>
                <c:pt idx="233">
                  <c:v>42207</c:v>
                </c:pt>
                <c:pt idx="234">
                  <c:v>42208</c:v>
                </c:pt>
                <c:pt idx="235">
                  <c:v>42209</c:v>
                </c:pt>
                <c:pt idx="236">
                  <c:v>42212</c:v>
                </c:pt>
                <c:pt idx="237">
                  <c:v>42213</c:v>
                </c:pt>
                <c:pt idx="238">
                  <c:v>42214</c:v>
                </c:pt>
                <c:pt idx="239">
                  <c:v>42215</c:v>
                </c:pt>
                <c:pt idx="240">
                  <c:v>42216</c:v>
                </c:pt>
                <c:pt idx="241">
                  <c:v>42219</c:v>
                </c:pt>
                <c:pt idx="242">
                  <c:v>42220</c:v>
                </c:pt>
                <c:pt idx="243">
                  <c:v>42221</c:v>
                </c:pt>
                <c:pt idx="244">
                  <c:v>42222</c:v>
                </c:pt>
                <c:pt idx="245">
                  <c:v>42223</c:v>
                </c:pt>
                <c:pt idx="246">
                  <c:v>42226</c:v>
                </c:pt>
                <c:pt idx="247">
                  <c:v>42227</c:v>
                </c:pt>
                <c:pt idx="248">
                  <c:v>42228</c:v>
                </c:pt>
                <c:pt idx="249">
                  <c:v>42229</c:v>
                </c:pt>
                <c:pt idx="250">
                  <c:v>42230</c:v>
                </c:pt>
                <c:pt idx="251">
                  <c:v>42233</c:v>
                </c:pt>
                <c:pt idx="252">
                  <c:v>42234</c:v>
                </c:pt>
                <c:pt idx="253">
                  <c:v>42235</c:v>
                </c:pt>
                <c:pt idx="254">
                  <c:v>42236</c:v>
                </c:pt>
                <c:pt idx="255">
                  <c:v>42237</c:v>
                </c:pt>
                <c:pt idx="256">
                  <c:v>42240</c:v>
                </c:pt>
                <c:pt idx="257">
                  <c:v>42241</c:v>
                </c:pt>
                <c:pt idx="258">
                  <c:v>42242</c:v>
                </c:pt>
                <c:pt idx="259">
                  <c:v>42243</c:v>
                </c:pt>
              </c:numCache>
            </c:numRef>
          </c:cat>
          <c:val>
            <c:numRef>
              <c:f>Hoja1!$B$2:$B$261</c:f>
              <c:numCache>
                <c:formatCode>0.0%</c:formatCode>
                <c:ptCount val="260"/>
                <c:pt idx="0">
                  <c:v>0</c:v>
                </c:pt>
                <c:pt idx="1">
                  <c:v>-2.3041474654378336E-3</c:v>
                </c:pt>
                <c:pt idx="2">
                  <c:v>5.3213567331455991E-6</c:v>
                </c:pt>
                <c:pt idx="3">
                  <c:v>-2.298826108704688E-3</c:v>
                </c:pt>
                <c:pt idx="4">
                  <c:v>-2.298826108704688E-3</c:v>
                </c:pt>
                <c:pt idx="5">
                  <c:v>2.3201115356370483E-3</c:v>
                </c:pt>
                <c:pt idx="6">
                  <c:v>2.3201115356370483E-3</c:v>
                </c:pt>
                <c:pt idx="7">
                  <c:v>2.3201115356370483E-3</c:v>
                </c:pt>
                <c:pt idx="8">
                  <c:v>2.3201115356370483E-3</c:v>
                </c:pt>
                <c:pt idx="9">
                  <c:v>2.3201115356370483E-3</c:v>
                </c:pt>
                <c:pt idx="10">
                  <c:v>4.6189621103496226E-3</c:v>
                </c:pt>
                <c:pt idx="11">
                  <c:v>4.6189621103496226E-3</c:v>
                </c:pt>
                <c:pt idx="12">
                  <c:v>6.9125400920009294E-3</c:v>
                </c:pt>
                <c:pt idx="13">
                  <c:v>4.6242105725501359E-3</c:v>
                </c:pt>
                <c:pt idx="14">
                  <c:v>4.6242105725501359E-3</c:v>
                </c:pt>
                <c:pt idx="15">
                  <c:v>4.6242105725501359E-3</c:v>
                </c:pt>
                <c:pt idx="16">
                  <c:v>9.2113665358529717E-3</c:v>
                </c:pt>
                <c:pt idx="17">
                  <c:v>1.3777576581515016E-2</c:v>
                </c:pt>
                <c:pt idx="18">
                  <c:v>2.0595758399696851E-2</c:v>
                </c:pt>
                <c:pt idx="19">
                  <c:v>2.7367767429042122E-2</c:v>
                </c:pt>
                <c:pt idx="20">
                  <c:v>4.7547139626351487E-2</c:v>
                </c:pt>
                <c:pt idx="21">
                  <c:v>4.7547139626351487E-2</c:v>
                </c:pt>
                <c:pt idx="22">
                  <c:v>3.6558128637340537E-2</c:v>
                </c:pt>
                <c:pt idx="23">
                  <c:v>3.8780350859562662E-2</c:v>
                </c:pt>
                <c:pt idx="24">
                  <c:v>5.8736004961558286E-2</c:v>
                </c:pt>
                <c:pt idx="25">
                  <c:v>8.0475135396340991E-2</c:v>
                </c:pt>
                <c:pt idx="26">
                  <c:v>5.9198539651660109E-2</c:v>
                </c:pt>
                <c:pt idx="27">
                  <c:v>5.2676800521225364E-2</c:v>
                </c:pt>
                <c:pt idx="28">
                  <c:v>4.8300432906345669E-2</c:v>
                </c:pt>
                <c:pt idx="29">
                  <c:v>4.8300432906345669E-2</c:v>
                </c:pt>
                <c:pt idx="30">
                  <c:v>5.2696037301950049E-2</c:v>
                </c:pt>
                <c:pt idx="31">
                  <c:v>5.7072404916829633E-2</c:v>
                </c:pt>
                <c:pt idx="32">
                  <c:v>5.4893755679356837E-2</c:v>
                </c:pt>
                <c:pt idx="33">
                  <c:v>5.9260567906430972E-2</c:v>
                </c:pt>
                <c:pt idx="34">
                  <c:v>7.0130133123822325E-2</c:v>
                </c:pt>
                <c:pt idx="35">
                  <c:v>7.0130133123822325E-2</c:v>
                </c:pt>
                <c:pt idx="36">
                  <c:v>7.4431208392639614E-2</c:v>
                </c:pt>
                <c:pt idx="37">
                  <c:v>7.0148553146386905E-2</c:v>
                </c:pt>
                <c:pt idx="38">
                  <c:v>5.9395864974343904E-2</c:v>
                </c:pt>
                <c:pt idx="39">
                  <c:v>7.0265430191735256E-2</c:v>
                </c:pt>
                <c:pt idx="40">
                  <c:v>7.8867580729369613E-2</c:v>
                </c:pt>
                <c:pt idx="41">
                  <c:v>7.8867580729369613E-2</c:v>
                </c:pt>
                <c:pt idx="42">
                  <c:v>7.0338796081181987E-2</c:v>
                </c:pt>
                <c:pt idx="43">
                  <c:v>7.6790408984407699E-2</c:v>
                </c:pt>
                <c:pt idx="44">
                  <c:v>7.0380152574151311E-2</c:v>
                </c:pt>
                <c:pt idx="45">
                  <c:v>7.2530690208559956E-2</c:v>
                </c:pt>
                <c:pt idx="46">
                  <c:v>7.2530690208559956E-2</c:v>
                </c:pt>
                <c:pt idx="47">
                  <c:v>7.2530690208559956E-2</c:v>
                </c:pt>
                <c:pt idx="48">
                  <c:v>7.2530690208559956E-2</c:v>
                </c:pt>
                <c:pt idx="49">
                  <c:v>7.6822535702122274E-2</c:v>
                </c:pt>
                <c:pt idx="50">
                  <c:v>7.2549031428618016E-2</c:v>
                </c:pt>
                <c:pt idx="51">
                  <c:v>7.4694954175399064E-2</c:v>
                </c:pt>
                <c:pt idx="52">
                  <c:v>7.3624290363835887E-2</c:v>
                </c:pt>
                <c:pt idx="53">
                  <c:v>7.2552479002635506E-2</c:v>
                </c:pt>
                <c:pt idx="54">
                  <c:v>7.0406556255854347E-2</c:v>
                </c:pt>
                <c:pt idx="55">
                  <c:v>7.6858169159080059E-2</c:v>
                </c:pt>
                <c:pt idx="56">
                  <c:v>8.1131673432584317E-2</c:v>
                </c:pt>
                <c:pt idx="57">
                  <c:v>8.1131673432584317E-2</c:v>
                </c:pt>
                <c:pt idx="58">
                  <c:v>7.9004013858116284E-2</c:v>
                </c:pt>
                <c:pt idx="59">
                  <c:v>7.9004013858116284E-2</c:v>
                </c:pt>
                <c:pt idx="60">
                  <c:v>7.9004013858116284E-2</c:v>
                </c:pt>
                <c:pt idx="61">
                  <c:v>8.3268406182210208E-2</c:v>
                </c:pt>
                <c:pt idx="62">
                  <c:v>8.1145263931679423E-2</c:v>
                </c:pt>
                <c:pt idx="63">
                  <c:v>8.1145263931679423E-2</c:v>
                </c:pt>
                <c:pt idx="64">
                  <c:v>8.1145263931679423E-2</c:v>
                </c:pt>
                <c:pt idx="65">
                  <c:v>8.1145263931679423E-2</c:v>
                </c:pt>
                <c:pt idx="66">
                  <c:v>7.6889944782743247E-2</c:v>
                </c:pt>
                <c:pt idx="67">
                  <c:v>7.4753192645991118E-2</c:v>
                </c:pt>
                <c:pt idx="68">
                  <c:v>7.6894520269117472E-2</c:v>
                </c:pt>
                <c:pt idx="69">
                  <c:v>7.9031272405869601E-2</c:v>
                </c:pt>
                <c:pt idx="70">
                  <c:v>8.1163468567916452E-2</c:v>
                </c:pt>
                <c:pt idx="71">
                  <c:v>8.1163468567916452E-2</c:v>
                </c:pt>
                <c:pt idx="72">
                  <c:v>7.4780489844512243E-2</c:v>
                </c:pt>
                <c:pt idx="73">
                  <c:v>7.6921817467638598E-2</c:v>
                </c:pt>
                <c:pt idx="74">
                  <c:v>7.6921817467638598E-2</c:v>
                </c:pt>
                <c:pt idx="75">
                  <c:v>7.6921817467638598E-2</c:v>
                </c:pt>
                <c:pt idx="76">
                  <c:v>7.4785065330886469E-2</c:v>
                </c:pt>
                <c:pt idx="77">
                  <c:v>7.6926392954012823E-2</c:v>
                </c:pt>
                <c:pt idx="78">
                  <c:v>7.4789640817260694E-2</c:v>
                </c:pt>
                <c:pt idx="79">
                  <c:v>8.1213623686639758E-2</c:v>
                </c:pt>
                <c:pt idx="80">
                  <c:v>7.6958304537703581E-2</c:v>
                </c:pt>
                <c:pt idx="81">
                  <c:v>7.4821552400951452E-2</c:v>
                </c:pt>
                <c:pt idx="82">
                  <c:v>7.4821552400951452E-2</c:v>
                </c:pt>
                <c:pt idx="83">
                  <c:v>7.2680224777825098E-2</c:v>
                </c:pt>
                <c:pt idx="84">
                  <c:v>7.2680224777825098E-2</c:v>
                </c:pt>
                <c:pt idx="85">
                  <c:v>7.6972070271387416E-2</c:v>
                </c:pt>
                <c:pt idx="86">
                  <c:v>7.6972070271387416E-2</c:v>
                </c:pt>
                <c:pt idx="87">
                  <c:v>8.1245574544891674E-2</c:v>
                </c:pt>
                <c:pt idx="88">
                  <c:v>8.550089369382774E-2</c:v>
                </c:pt>
                <c:pt idx="89">
                  <c:v>8.550089369382774E-2</c:v>
                </c:pt>
                <c:pt idx="90">
                  <c:v>8.9738181829420949E-2</c:v>
                </c:pt>
                <c:pt idx="91">
                  <c:v>0.10028670503617199</c:v>
                </c:pt>
                <c:pt idx="92">
                  <c:v>9.6111339691704378E-2</c:v>
                </c:pt>
                <c:pt idx="93">
                  <c:v>9.1918467574303997E-2</c:v>
                </c:pt>
                <c:pt idx="94">
                  <c:v>9.1918467574303997E-2</c:v>
                </c:pt>
                <c:pt idx="95">
                  <c:v>9.6128993890093439E-2</c:v>
                </c:pt>
                <c:pt idx="96">
                  <c:v>9.4032557831393193E-2</c:v>
                </c:pt>
                <c:pt idx="97">
                  <c:v>9.4032557831393193E-2</c:v>
                </c:pt>
                <c:pt idx="98">
                  <c:v>0.10243591917593098</c:v>
                </c:pt>
                <c:pt idx="99">
                  <c:v>0.10035258584259765</c:v>
                </c:pt>
                <c:pt idx="100">
                  <c:v>0.10035258584259765</c:v>
                </c:pt>
                <c:pt idx="101">
                  <c:v>9.8264903170363849E-2</c:v>
                </c:pt>
                <c:pt idx="102">
                  <c:v>9.8264903170363849E-2</c:v>
                </c:pt>
                <c:pt idx="103">
                  <c:v>0.11290925463479906</c:v>
                </c:pt>
                <c:pt idx="104">
                  <c:v>0.11290925463479906</c:v>
                </c:pt>
                <c:pt idx="105">
                  <c:v>0.11909482164510832</c:v>
                </c:pt>
                <c:pt idx="106">
                  <c:v>0.11294728066150173</c:v>
                </c:pt>
                <c:pt idx="107">
                  <c:v>0.10882356932129555</c:v>
                </c:pt>
                <c:pt idx="108">
                  <c:v>0.10882356932129555</c:v>
                </c:pt>
                <c:pt idx="109">
                  <c:v>0.11503474944551906</c:v>
                </c:pt>
                <c:pt idx="110">
                  <c:v>0.11091952310807052</c:v>
                </c:pt>
                <c:pt idx="111">
                  <c:v>0.11091952310807052</c:v>
                </c:pt>
                <c:pt idx="112">
                  <c:v>0.10885340740559113</c:v>
                </c:pt>
                <c:pt idx="113">
                  <c:v>0.10678301403084989</c:v>
                </c:pt>
                <c:pt idx="114">
                  <c:v>0.10263363643748891</c:v>
                </c:pt>
                <c:pt idx="115">
                  <c:v>0.10263363643748891</c:v>
                </c:pt>
                <c:pt idx="116">
                  <c:v>0.10263363643748891</c:v>
                </c:pt>
                <c:pt idx="117">
                  <c:v>9.8466969770822255E-2</c:v>
                </c:pt>
                <c:pt idx="118">
                  <c:v>9.8466969770822255E-2</c:v>
                </c:pt>
                <c:pt idx="119">
                  <c:v>9.8466969770822255E-2</c:v>
                </c:pt>
                <c:pt idx="120">
                  <c:v>9.8466969770822255E-2</c:v>
                </c:pt>
                <c:pt idx="121">
                  <c:v>9.8466969770822255E-2</c:v>
                </c:pt>
                <c:pt idx="122">
                  <c:v>0.10055901998002725</c:v>
                </c:pt>
                <c:pt idx="123">
                  <c:v>9.847133730779345E-2</c:v>
                </c:pt>
                <c:pt idx="124">
                  <c:v>9.847133730779345E-2</c:v>
                </c:pt>
                <c:pt idx="125">
                  <c:v>9.847133730779345E-2</c:v>
                </c:pt>
                <c:pt idx="126">
                  <c:v>9.847133730779345E-2</c:v>
                </c:pt>
                <c:pt idx="127">
                  <c:v>9.6379287098588451E-2</c:v>
                </c:pt>
                <c:pt idx="128">
                  <c:v>9.4282851039888205E-2</c:v>
                </c:pt>
                <c:pt idx="129">
                  <c:v>9.4282851039888205E-2</c:v>
                </c:pt>
                <c:pt idx="130">
                  <c:v>9.2182010703753758E-2</c:v>
                </c:pt>
                <c:pt idx="131">
                  <c:v>8.7971484387964316E-2</c:v>
                </c:pt>
                <c:pt idx="132">
                  <c:v>8.374315457823911E-2</c:v>
                </c:pt>
                <c:pt idx="133">
                  <c:v>7.9496870077177539E-2</c:v>
                </c:pt>
                <c:pt idx="134">
                  <c:v>8.162906623922439E-2</c:v>
                </c:pt>
                <c:pt idx="135">
                  <c:v>9.2267364111564887E-2</c:v>
                </c:pt>
                <c:pt idx="136">
                  <c:v>9.6477890427354329E-2</c:v>
                </c:pt>
                <c:pt idx="137">
                  <c:v>0.10276719860345496</c:v>
                </c:pt>
                <c:pt idx="138">
                  <c:v>0.1131838652701217</c:v>
                </c:pt>
                <c:pt idx="139">
                  <c:v>0.11112200960001861</c:v>
                </c:pt>
                <c:pt idx="140">
                  <c:v>0.10492366249258056</c:v>
                </c:pt>
                <c:pt idx="141">
                  <c:v>0.10284466041357854</c:v>
                </c:pt>
                <c:pt idx="142">
                  <c:v>0.10492799374691197</c:v>
                </c:pt>
                <c:pt idx="143">
                  <c:v>0.107006995825914</c:v>
                </c:pt>
                <c:pt idx="144">
                  <c:v>0.11530575101263596</c:v>
                </c:pt>
                <c:pt idx="145">
                  <c:v>0.11119052467518742</c:v>
                </c:pt>
                <c:pt idx="146">
                  <c:v>0.10705829327022875</c:v>
                </c:pt>
                <c:pt idx="147">
                  <c:v>0.10290891567686777</c:v>
                </c:pt>
                <c:pt idx="148">
                  <c:v>0.10499224901020121</c:v>
                </c:pt>
                <c:pt idx="149">
                  <c:v>0.10915025316820526</c:v>
                </c:pt>
                <c:pt idx="150">
                  <c:v>0.10915025316820526</c:v>
                </c:pt>
                <c:pt idx="151">
                  <c:v>0.10707985979346402</c:v>
                </c:pt>
                <c:pt idx="152">
                  <c:v>0.10500517099678353</c:v>
                </c:pt>
                <c:pt idx="153">
                  <c:v>0.1320321980238105</c:v>
                </c:pt>
                <c:pt idx="154">
                  <c:v>0.1320321980238105</c:v>
                </c:pt>
                <c:pt idx="155">
                  <c:v>0.1320321980238105</c:v>
                </c:pt>
                <c:pt idx="156">
                  <c:v>0.11988644903595624</c:v>
                </c:pt>
                <c:pt idx="157">
                  <c:v>0.11373890805234965</c:v>
                </c:pt>
                <c:pt idx="158">
                  <c:v>0.11786261939255582</c:v>
                </c:pt>
                <c:pt idx="159">
                  <c:v>0.13428972411534845</c:v>
                </c:pt>
                <c:pt idx="160">
                  <c:v>0.14338063320625749</c:v>
                </c:pt>
                <c:pt idx="161">
                  <c:v>0.13637362619925053</c:v>
                </c:pt>
                <c:pt idx="162">
                  <c:v>0.14343007781215378</c:v>
                </c:pt>
                <c:pt idx="163">
                  <c:v>0.1424290768111528</c:v>
                </c:pt>
                <c:pt idx="164">
                  <c:v>0.1424290768111528</c:v>
                </c:pt>
                <c:pt idx="165">
                  <c:v>0.1424290768111528</c:v>
                </c:pt>
                <c:pt idx="166">
                  <c:v>0.14343108081916889</c:v>
                </c:pt>
                <c:pt idx="167">
                  <c:v>0.15043808782617585</c:v>
                </c:pt>
                <c:pt idx="168">
                  <c:v>0.15043808782617585</c:v>
                </c:pt>
                <c:pt idx="169">
                  <c:v>0.14845001625559928</c:v>
                </c:pt>
                <c:pt idx="170">
                  <c:v>0.1524340800006192</c:v>
                </c:pt>
                <c:pt idx="171">
                  <c:v>0.14846582603236524</c:v>
                </c:pt>
                <c:pt idx="172">
                  <c:v>0.15643395352240508</c:v>
                </c:pt>
                <c:pt idx="173">
                  <c:v>0.15445766893742485</c:v>
                </c:pt>
                <c:pt idx="174">
                  <c:v>0.15445766893742485</c:v>
                </c:pt>
                <c:pt idx="175">
                  <c:v>0.15445766893742485</c:v>
                </c:pt>
                <c:pt idx="176">
                  <c:v>0.14851707487801891</c:v>
                </c:pt>
                <c:pt idx="177">
                  <c:v>0.15449317049554878</c:v>
                </c:pt>
                <c:pt idx="178">
                  <c:v>0.15449317049554878</c:v>
                </c:pt>
                <c:pt idx="179">
                  <c:v>0.15647336851535076</c:v>
                </c:pt>
                <c:pt idx="180">
                  <c:v>0.15647336851535076</c:v>
                </c:pt>
                <c:pt idx="181">
                  <c:v>0.15844965310033099</c:v>
                </c:pt>
                <c:pt idx="182">
                  <c:v>0.16436681286364463</c:v>
                </c:pt>
                <c:pt idx="183">
                  <c:v>0.15456289129501721</c:v>
                </c:pt>
                <c:pt idx="184">
                  <c:v>0.15456289129501721</c:v>
                </c:pt>
                <c:pt idx="185">
                  <c:v>0.15456289129501721</c:v>
                </c:pt>
                <c:pt idx="186">
                  <c:v>0.15654308931481919</c:v>
                </c:pt>
                <c:pt idx="187">
                  <c:v>0.15654308931481919</c:v>
                </c:pt>
                <c:pt idx="188">
                  <c:v>0.16247194306975987</c:v>
                </c:pt>
                <c:pt idx="189">
                  <c:v>0.1664012161542392</c:v>
                </c:pt>
                <c:pt idx="190">
                  <c:v>0.16444426899181253</c:v>
                </c:pt>
                <c:pt idx="191">
                  <c:v>0.17032662193298898</c:v>
                </c:pt>
                <c:pt idx="192">
                  <c:v>0.17227593967178045</c:v>
                </c:pt>
                <c:pt idx="193">
                  <c:v>0.17033041437995167</c:v>
                </c:pt>
                <c:pt idx="194">
                  <c:v>0.16838109664116019</c:v>
                </c:pt>
                <c:pt idx="195">
                  <c:v>0.16838109664116019</c:v>
                </c:pt>
                <c:pt idx="196">
                  <c:v>0.16056859664116019</c:v>
                </c:pt>
                <c:pt idx="197">
                  <c:v>0.17237962026320741</c:v>
                </c:pt>
                <c:pt idx="198">
                  <c:v>0.17821619613869377</c:v>
                </c:pt>
                <c:pt idx="199">
                  <c:v>0.17047925223153715</c:v>
                </c:pt>
                <c:pt idx="200">
                  <c:v>0.16852993449274567</c:v>
                </c:pt>
                <c:pt idx="201">
                  <c:v>0.17438930949274567</c:v>
                </c:pt>
                <c:pt idx="202">
                  <c:v>0.17438930949274567</c:v>
                </c:pt>
                <c:pt idx="203">
                  <c:v>0.17244756191993016</c:v>
                </c:pt>
                <c:pt idx="204">
                  <c:v>0.17244756191993016</c:v>
                </c:pt>
                <c:pt idx="205">
                  <c:v>0.17244756191993016</c:v>
                </c:pt>
                <c:pt idx="206">
                  <c:v>0.17633861250358773</c:v>
                </c:pt>
                <c:pt idx="207">
                  <c:v>0.1744006280074637</c:v>
                </c:pt>
                <c:pt idx="208">
                  <c:v>0.1744006280074637</c:v>
                </c:pt>
                <c:pt idx="209">
                  <c:v>0.1744006280074637</c:v>
                </c:pt>
                <c:pt idx="210">
                  <c:v>0.17828412315309472</c:v>
                </c:pt>
                <c:pt idx="211">
                  <c:v>0.17441565119951641</c:v>
                </c:pt>
                <c:pt idx="212">
                  <c:v>0.17635739877233203</c:v>
                </c:pt>
                <c:pt idx="213">
                  <c:v>0.18217135226070413</c:v>
                </c:pt>
                <c:pt idx="214">
                  <c:v>0.18409813453430723</c:v>
                </c:pt>
                <c:pt idx="215">
                  <c:v>0.1802519806881534</c:v>
                </c:pt>
                <c:pt idx="216">
                  <c:v>0.18314773358390635</c:v>
                </c:pt>
                <c:pt idx="217">
                  <c:v>0.18218526967630289</c:v>
                </c:pt>
                <c:pt idx="218">
                  <c:v>0.18218526967630289</c:v>
                </c:pt>
                <c:pt idx="219">
                  <c:v>0.17833170512909668</c:v>
                </c:pt>
                <c:pt idx="220">
                  <c:v>0.17446323317551837</c:v>
                </c:pt>
                <c:pt idx="221">
                  <c:v>0.17252148560270286</c:v>
                </c:pt>
                <c:pt idx="222">
                  <c:v>0.17252148560270286</c:v>
                </c:pt>
                <c:pt idx="223">
                  <c:v>0.17641253618636044</c:v>
                </c:pt>
                <c:pt idx="224">
                  <c:v>0.17835052068248447</c:v>
                </c:pt>
                <c:pt idx="225">
                  <c:v>0.17835052068248447</c:v>
                </c:pt>
                <c:pt idx="226">
                  <c:v>0.18028475665927357</c:v>
                </c:pt>
                <c:pt idx="227">
                  <c:v>0.17642375279826972</c:v>
                </c:pt>
                <c:pt idx="228">
                  <c:v>0.17448576830214568</c:v>
                </c:pt>
                <c:pt idx="229">
                  <c:v>0.1764275158749613</c:v>
                </c:pt>
                <c:pt idx="230">
                  <c:v>0.1764275158749613</c:v>
                </c:pt>
                <c:pt idx="231">
                  <c:v>0.17545852362689929</c:v>
                </c:pt>
                <c:pt idx="232">
                  <c:v>0.17448859152214657</c:v>
                </c:pt>
                <c:pt idx="233">
                  <c:v>0.17448859152214657</c:v>
                </c:pt>
                <c:pt idx="234">
                  <c:v>0.1764303390949622</c:v>
                </c:pt>
                <c:pt idx="235">
                  <c:v>0.1764303390949622</c:v>
                </c:pt>
                <c:pt idx="236">
                  <c:v>0.17449235459883816</c:v>
                </c:pt>
                <c:pt idx="237">
                  <c:v>0.17449235459883816</c:v>
                </c:pt>
                <c:pt idx="238">
                  <c:v>0.17449235459883816</c:v>
                </c:pt>
                <c:pt idx="239">
                  <c:v>0.17837584974446918</c:v>
                </c:pt>
                <c:pt idx="240">
                  <c:v>0.17837584974446918</c:v>
                </c:pt>
                <c:pt idx="241">
                  <c:v>0.18611279365162581</c:v>
                </c:pt>
                <c:pt idx="242">
                  <c:v>0.18419340785508065</c:v>
                </c:pt>
                <c:pt idx="243">
                  <c:v>0.18034725400892682</c:v>
                </c:pt>
                <c:pt idx="244">
                  <c:v>0.18613875980043271</c:v>
                </c:pt>
                <c:pt idx="245">
                  <c:v>0.18805814559697787</c:v>
                </c:pt>
                <c:pt idx="246">
                  <c:v>0.18614243678471731</c:v>
                </c:pt>
                <c:pt idx="247">
                  <c:v>0.18614243678471731</c:v>
                </c:pt>
                <c:pt idx="248">
                  <c:v>0.18998120837780763</c:v>
                </c:pt>
                <c:pt idx="249">
                  <c:v>0.19189325426690895</c:v>
                </c:pt>
                <c:pt idx="250">
                  <c:v>0.19380165121347392</c:v>
                </c:pt>
                <c:pt idx="251">
                  <c:v>0.19189688930871207</c:v>
                </c:pt>
                <c:pt idx="252">
                  <c:v>0.19189688930871207</c:v>
                </c:pt>
                <c:pt idx="253">
                  <c:v>0.19380528625527704</c:v>
                </c:pt>
                <c:pt idx="254">
                  <c:v>0.19951957196956283</c:v>
                </c:pt>
                <c:pt idx="255">
                  <c:v>0.19951957196956283</c:v>
                </c:pt>
                <c:pt idx="256">
                  <c:v>0.21277714772713852</c:v>
                </c:pt>
                <c:pt idx="257">
                  <c:v>0.22212294211966177</c:v>
                </c:pt>
                <c:pt idx="258">
                  <c:v>0.24064146063818037</c:v>
                </c:pt>
                <c:pt idx="259">
                  <c:v>0.22791418791090767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$ Arg/US$ OFICIAL</c:v>
                </c:pt>
              </c:strCache>
            </c:strRef>
          </c:tx>
          <c:spPr>
            <a:ln w="57150">
              <a:solidFill>
                <a:srgbClr val="00B0F0"/>
              </a:solidFill>
            </a:ln>
          </c:spPr>
          <c:marker>
            <c:symbol val="none"/>
          </c:marker>
          <c:cat>
            <c:numRef>
              <c:f>Hoja1!$A$2:$A$261</c:f>
              <c:numCache>
                <c:formatCode>[$-C0A]d\-mmm\-yy;@</c:formatCode>
                <c:ptCount val="260"/>
                <c:pt idx="0">
                  <c:v>41878</c:v>
                </c:pt>
                <c:pt idx="1">
                  <c:v>41879</c:v>
                </c:pt>
                <c:pt idx="2">
                  <c:v>41880</c:v>
                </c:pt>
                <c:pt idx="3">
                  <c:v>41883</c:v>
                </c:pt>
                <c:pt idx="4">
                  <c:v>41884</c:v>
                </c:pt>
                <c:pt idx="5">
                  <c:v>41885</c:v>
                </c:pt>
                <c:pt idx="6">
                  <c:v>41886</c:v>
                </c:pt>
                <c:pt idx="7">
                  <c:v>41887</c:v>
                </c:pt>
                <c:pt idx="8">
                  <c:v>41890</c:v>
                </c:pt>
                <c:pt idx="9">
                  <c:v>41891</c:v>
                </c:pt>
                <c:pt idx="10">
                  <c:v>41892</c:v>
                </c:pt>
                <c:pt idx="11">
                  <c:v>41893</c:v>
                </c:pt>
                <c:pt idx="12">
                  <c:v>41894</c:v>
                </c:pt>
                <c:pt idx="13">
                  <c:v>41897</c:v>
                </c:pt>
                <c:pt idx="14">
                  <c:v>41898</c:v>
                </c:pt>
                <c:pt idx="15">
                  <c:v>41899</c:v>
                </c:pt>
                <c:pt idx="16">
                  <c:v>41900</c:v>
                </c:pt>
                <c:pt idx="17">
                  <c:v>41901</c:v>
                </c:pt>
                <c:pt idx="18">
                  <c:v>41904</c:v>
                </c:pt>
                <c:pt idx="19">
                  <c:v>41905</c:v>
                </c:pt>
                <c:pt idx="20">
                  <c:v>41906</c:v>
                </c:pt>
                <c:pt idx="21">
                  <c:v>41907</c:v>
                </c:pt>
                <c:pt idx="22">
                  <c:v>41908</c:v>
                </c:pt>
                <c:pt idx="23">
                  <c:v>41911</c:v>
                </c:pt>
                <c:pt idx="24">
                  <c:v>41912</c:v>
                </c:pt>
                <c:pt idx="25">
                  <c:v>41913</c:v>
                </c:pt>
                <c:pt idx="26">
                  <c:v>41914</c:v>
                </c:pt>
                <c:pt idx="27">
                  <c:v>41915</c:v>
                </c:pt>
                <c:pt idx="28">
                  <c:v>41918</c:v>
                </c:pt>
                <c:pt idx="29">
                  <c:v>41919</c:v>
                </c:pt>
                <c:pt idx="30">
                  <c:v>41920</c:v>
                </c:pt>
                <c:pt idx="31">
                  <c:v>41921</c:v>
                </c:pt>
                <c:pt idx="32">
                  <c:v>41922</c:v>
                </c:pt>
                <c:pt idx="33">
                  <c:v>41925</c:v>
                </c:pt>
                <c:pt idx="34">
                  <c:v>41926</c:v>
                </c:pt>
                <c:pt idx="35">
                  <c:v>41927</c:v>
                </c:pt>
                <c:pt idx="36">
                  <c:v>41928</c:v>
                </c:pt>
                <c:pt idx="37">
                  <c:v>41929</c:v>
                </c:pt>
                <c:pt idx="38">
                  <c:v>41932</c:v>
                </c:pt>
                <c:pt idx="39">
                  <c:v>41933</c:v>
                </c:pt>
                <c:pt idx="40">
                  <c:v>41934</c:v>
                </c:pt>
                <c:pt idx="41">
                  <c:v>41935</c:v>
                </c:pt>
                <c:pt idx="42">
                  <c:v>41936</c:v>
                </c:pt>
                <c:pt idx="43">
                  <c:v>41939</c:v>
                </c:pt>
                <c:pt idx="44">
                  <c:v>41940</c:v>
                </c:pt>
                <c:pt idx="45">
                  <c:v>41941</c:v>
                </c:pt>
                <c:pt idx="46">
                  <c:v>41942</c:v>
                </c:pt>
                <c:pt idx="47">
                  <c:v>41943</c:v>
                </c:pt>
                <c:pt idx="48">
                  <c:v>41946</c:v>
                </c:pt>
                <c:pt idx="49">
                  <c:v>41947</c:v>
                </c:pt>
                <c:pt idx="50">
                  <c:v>41948</c:v>
                </c:pt>
                <c:pt idx="51">
                  <c:v>41949</c:v>
                </c:pt>
                <c:pt idx="52">
                  <c:v>41950</c:v>
                </c:pt>
                <c:pt idx="53">
                  <c:v>41953</c:v>
                </c:pt>
                <c:pt idx="54">
                  <c:v>41954</c:v>
                </c:pt>
                <c:pt idx="55">
                  <c:v>41955</c:v>
                </c:pt>
                <c:pt idx="56">
                  <c:v>41956</c:v>
                </c:pt>
                <c:pt idx="57">
                  <c:v>41957</c:v>
                </c:pt>
                <c:pt idx="58">
                  <c:v>41960</c:v>
                </c:pt>
                <c:pt idx="59">
                  <c:v>41961</c:v>
                </c:pt>
                <c:pt idx="60">
                  <c:v>41962</c:v>
                </c:pt>
                <c:pt idx="61">
                  <c:v>41963</c:v>
                </c:pt>
                <c:pt idx="62">
                  <c:v>41964</c:v>
                </c:pt>
                <c:pt idx="63">
                  <c:v>41967</c:v>
                </c:pt>
                <c:pt idx="64">
                  <c:v>41968</c:v>
                </c:pt>
                <c:pt idx="65">
                  <c:v>41969</c:v>
                </c:pt>
                <c:pt idx="66">
                  <c:v>41970</c:v>
                </c:pt>
                <c:pt idx="67">
                  <c:v>41971</c:v>
                </c:pt>
                <c:pt idx="68">
                  <c:v>41974</c:v>
                </c:pt>
                <c:pt idx="69">
                  <c:v>41975</c:v>
                </c:pt>
                <c:pt idx="70">
                  <c:v>41976</c:v>
                </c:pt>
                <c:pt idx="71">
                  <c:v>41977</c:v>
                </c:pt>
                <c:pt idx="72">
                  <c:v>41978</c:v>
                </c:pt>
                <c:pt idx="73">
                  <c:v>41981</c:v>
                </c:pt>
                <c:pt idx="74">
                  <c:v>41982</c:v>
                </c:pt>
                <c:pt idx="75">
                  <c:v>41983</c:v>
                </c:pt>
                <c:pt idx="76">
                  <c:v>41984</c:v>
                </c:pt>
                <c:pt idx="77">
                  <c:v>41985</c:v>
                </c:pt>
                <c:pt idx="78">
                  <c:v>41988</c:v>
                </c:pt>
                <c:pt idx="79">
                  <c:v>41989</c:v>
                </c:pt>
                <c:pt idx="80">
                  <c:v>41990</c:v>
                </c:pt>
                <c:pt idx="81">
                  <c:v>41991</c:v>
                </c:pt>
                <c:pt idx="82">
                  <c:v>41992</c:v>
                </c:pt>
                <c:pt idx="83">
                  <c:v>41995</c:v>
                </c:pt>
                <c:pt idx="84">
                  <c:v>41996</c:v>
                </c:pt>
                <c:pt idx="85">
                  <c:v>41997</c:v>
                </c:pt>
                <c:pt idx="86">
                  <c:v>41999</c:v>
                </c:pt>
                <c:pt idx="87">
                  <c:v>42002</c:v>
                </c:pt>
                <c:pt idx="88">
                  <c:v>42003</c:v>
                </c:pt>
                <c:pt idx="89">
                  <c:v>42004</c:v>
                </c:pt>
                <c:pt idx="90">
                  <c:v>42006</c:v>
                </c:pt>
                <c:pt idx="91">
                  <c:v>42009</c:v>
                </c:pt>
                <c:pt idx="92">
                  <c:v>42010</c:v>
                </c:pt>
                <c:pt idx="93">
                  <c:v>42011</c:v>
                </c:pt>
                <c:pt idx="94">
                  <c:v>42012</c:v>
                </c:pt>
                <c:pt idx="95">
                  <c:v>42013</c:v>
                </c:pt>
                <c:pt idx="96">
                  <c:v>42016</c:v>
                </c:pt>
                <c:pt idx="97">
                  <c:v>42017</c:v>
                </c:pt>
                <c:pt idx="98">
                  <c:v>42018</c:v>
                </c:pt>
                <c:pt idx="99">
                  <c:v>42019</c:v>
                </c:pt>
                <c:pt idx="100">
                  <c:v>42020</c:v>
                </c:pt>
                <c:pt idx="101">
                  <c:v>42023</c:v>
                </c:pt>
                <c:pt idx="102">
                  <c:v>42024</c:v>
                </c:pt>
                <c:pt idx="103">
                  <c:v>42025</c:v>
                </c:pt>
                <c:pt idx="104">
                  <c:v>42026</c:v>
                </c:pt>
                <c:pt idx="105">
                  <c:v>42027</c:v>
                </c:pt>
                <c:pt idx="106">
                  <c:v>42030</c:v>
                </c:pt>
                <c:pt idx="107">
                  <c:v>42031</c:v>
                </c:pt>
                <c:pt idx="108">
                  <c:v>42032</c:v>
                </c:pt>
                <c:pt idx="109">
                  <c:v>42033</c:v>
                </c:pt>
                <c:pt idx="110">
                  <c:v>42034</c:v>
                </c:pt>
                <c:pt idx="111">
                  <c:v>42037</c:v>
                </c:pt>
                <c:pt idx="112">
                  <c:v>42038</c:v>
                </c:pt>
                <c:pt idx="113">
                  <c:v>42039</c:v>
                </c:pt>
                <c:pt idx="114">
                  <c:v>42040</c:v>
                </c:pt>
                <c:pt idx="115">
                  <c:v>42041</c:v>
                </c:pt>
                <c:pt idx="116">
                  <c:v>42044</c:v>
                </c:pt>
                <c:pt idx="117">
                  <c:v>42045</c:v>
                </c:pt>
                <c:pt idx="118">
                  <c:v>42046</c:v>
                </c:pt>
                <c:pt idx="119">
                  <c:v>42047</c:v>
                </c:pt>
                <c:pt idx="120">
                  <c:v>42048</c:v>
                </c:pt>
                <c:pt idx="121">
                  <c:v>42051</c:v>
                </c:pt>
                <c:pt idx="122">
                  <c:v>42052</c:v>
                </c:pt>
                <c:pt idx="123">
                  <c:v>42053</c:v>
                </c:pt>
                <c:pt idx="124">
                  <c:v>42054</c:v>
                </c:pt>
                <c:pt idx="125">
                  <c:v>42055</c:v>
                </c:pt>
                <c:pt idx="126">
                  <c:v>42058</c:v>
                </c:pt>
                <c:pt idx="127">
                  <c:v>42059</c:v>
                </c:pt>
                <c:pt idx="128">
                  <c:v>42060</c:v>
                </c:pt>
                <c:pt idx="129">
                  <c:v>42061</c:v>
                </c:pt>
                <c:pt idx="130">
                  <c:v>42062</c:v>
                </c:pt>
                <c:pt idx="131">
                  <c:v>42065</c:v>
                </c:pt>
                <c:pt idx="132">
                  <c:v>42066</c:v>
                </c:pt>
                <c:pt idx="133">
                  <c:v>42067</c:v>
                </c:pt>
                <c:pt idx="134">
                  <c:v>42068</c:v>
                </c:pt>
                <c:pt idx="135">
                  <c:v>42069</c:v>
                </c:pt>
                <c:pt idx="136">
                  <c:v>42072</c:v>
                </c:pt>
                <c:pt idx="137">
                  <c:v>42073</c:v>
                </c:pt>
                <c:pt idx="138">
                  <c:v>42074</c:v>
                </c:pt>
                <c:pt idx="139">
                  <c:v>42075</c:v>
                </c:pt>
                <c:pt idx="140">
                  <c:v>42076</c:v>
                </c:pt>
                <c:pt idx="141">
                  <c:v>42079</c:v>
                </c:pt>
                <c:pt idx="142">
                  <c:v>42080</c:v>
                </c:pt>
                <c:pt idx="143">
                  <c:v>42081</c:v>
                </c:pt>
                <c:pt idx="144">
                  <c:v>42082</c:v>
                </c:pt>
                <c:pt idx="145">
                  <c:v>42083</c:v>
                </c:pt>
                <c:pt idx="146">
                  <c:v>42086</c:v>
                </c:pt>
                <c:pt idx="147">
                  <c:v>42087</c:v>
                </c:pt>
                <c:pt idx="148">
                  <c:v>42088</c:v>
                </c:pt>
                <c:pt idx="149">
                  <c:v>42089</c:v>
                </c:pt>
                <c:pt idx="150">
                  <c:v>42090</c:v>
                </c:pt>
                <c:pt idx="151">
                  <c:v>42093</c:v>
                </c:pt>
                <c:pt idx="152">
                  <c:v>42094</c:v>
                </c:pt>
                <c:pt idx="153">
                  <c:v>42095</c:v>
                </c:pt>
                <c:pt idx="154">
                  <c:v>42096</c:v>
                </c:pt>
                <c:pt idx="155">
                  <c:v>42097</c:v>
                </c:pt>
                <c:pt idx="156">
                  <c:v>42100</c:v>
                </c:pt>
                <c:pt idx="157">
                  <c:v>42101</c:v>
                </c:pt>
                <c:pt idx="158">
                  <c:v>42102</c:v>
                </c:pt>
                <c:pt idx="159">
                  <c:v>42103</c:v>
                </c:pt>
                <c:pt idx="160">
                  <c:v>42104</c:v>
                </c:pt>
                <c:pt idx="161">
                  <c:v>42107</c:v>
                </c:pt>
                <c:pt idx="162">
                  <c:v>42108</c:v>
                </c:pt>
                <c:pt idx="163">
                  <c:v>42109</c:v>
                </c:pt>
                <c:pt idx="164">
                  <c:v>42110</c:v>
                </c:pt>
                <c:pt idx="165">
                  <c:v>42111</c:v>
                </c:pt>
                <c:pt idx="166">
                  <c:v>42114</c:v>
                </c:pt>
                <c:pt idx="167">
                  <c:v>42115</c:v>
                </c:pt>
                <c:pt idx="168">
                  <c:v>42116</c:v>
                </c:pt>
                <c:pt idx="169">
                  <c:v>42117</c:v>
                </c:pt>
                <c:pt idx="170">
                  <c:v>42118</c:v>
                </c:pt>
                <c:pt idx="171">
                  <c:v>42121</c:v>
                </c:pt>
                <c:pt idx="172">
                  <c:v>42122</c:v>
                </c:pt>
                <c:pt idx="173">
                  <c:v>42123</c:v>
                </c:pt>
                <c:pt idx="174">
                  <c:v>42124</c:v>
                </c:pt>
                <c:pt idx="175">
                  <c:v>42125</c:v>
                </c:pt>
                <c:pt idx="176">
                  <c:v>42128</c:v>
                </c:pt>
                <c:pt idx="177">
                  <c:v>42129</c:v>
                </c:pt>
                <c:pt idx="178">
                  <c:v>42130</c:v>
                </c:pt>
                <c:pt idx="179">
                  <c:v>42131</c:v>
                </c:pt>
                <c:pt idx="180">
                  <c:v>42132</c:v>
                </c:pt>
                <c:pt idx="181">
                  <c:v>42135</c:v>
                </c:pt>
                <c:pt idx="182">
                  <c:v>42136</c:v>
                </c:pt>
                <c:pt idx="183">
                  <c:v>42137</c:v>
                </c:pt>
                <c:pt idx="184">
                  <c:v>42138</c:v>
                </c:pt>
                <c:pt idx="185">
                  <c:v>42139</c:v>
                </c:pt>
                <c:pt idx="186">
                  <c:v>42142</c:v>
                </c:pt>
                <c:pt idx="187">
                  <c:v>42143</c:v>
                </c:pt>
                <c:pt idx="188">
                  <c:v>42144</c:v>
                </c:pt>
                <c:pt idx="189">
                  <c:v>42145</c:v>
                </c:pt>
                <c:pt idx="190">
                  <c:v>42146</c:v>
                </c:pt>
                <c:pt idx="191">
                  <c:v>42149</c:v>
                </c:pt>
                <c:pt idx="192">
                  <c:v>42150</c:v>
                </c:pt>
                <c:pt idx="193">
                  <c:v>42151</c:v>
                </c:pt>
                <c:pt idx="194">
                  <c:v>42152</c:v>
                </c:pt>
                <c:pt idx="195">
                  <c:v>42153</c:v>
                </c:pt>
                <c:pt idx="196">
                  <c:v>42156</c:v>
                </c:pt>
                <c:pt idx="197">
                  <c:v>42157</c:v>
                </c:pt>
                <c:pt idx="198">
                  <c:v>42158</c:v>
                </c:pt>
                <c:pt idx="199">
                  <c:v>42159</c:v>
                </c:pt>
                <c:pt idx="200">
                  <c:v>42160</c:v>
                </c:pt>
                <c:pt idx="201">
                  <c:v>42163</c:v>
                </c:pt>
                <c:pt idx="202">
                  <c:v>42164</c:v>
                </c:pt>
                <c:pt idx="203">
                  <c:v>42165</c:v>
                </c:pt>
                <c:pt idx="204">
                  <c:v>42166</c:v>
                </c:pt>
                <c:pt idx="205">
                  <c:v>42167</c:v>
                </c:pt>
                <c:pt idx="206">
                  <c:v>42170</c:v>
                </c:pt>
                <c:pt idx="207">
                  <c:v>42171</c:v>
                </c:pt>
                <c:pt idx="208">
                  <c:v>42172</c:v>
                </c:pt>
                <c:pt idx="209">
                  <c:v>42173</c:v>
                </c:pt>
                <c:pt idx="210">
                  <c:v>42174</c:v>
                </c:pt>
                <c:pt idx="211">
                  <c:v>42177</c:v>
                </c:pt>
                <c:pt idx="212">
                  <c:v>42178</c:v>
                </c:pt>
                <c:pt idx="213">
                  <c:v>42179</c:v>
                </c:pt>
                <c:pt idx="214">
                  <c:v>42180</c:v>
                </c:pt>
                <c:pt idx="215">
                  <c:v>42181</c:v>
                </c:pt>
                <c:pt idx="216">
                  <c:v>42184</c:v>
                </c:pt>
                <c:pt idx="217">
                  <c:v>42185</c:v>
                </c:pt>
                <c:pt idx="218">
                  <c:v>42186</c:v>
                </c:pt>
                <c:pt idx="219">
                  <c:v>42187</c:v>
                </c:pt>
                <c:pt idx="220">
                  <c:v>42188</c:v>
                </c:pt>
                <c:pt idx="221">
                  <c:v>42191</c:v>
                </c:pt>
                <c:pt idx="222">
                  <c:v>42192</c:v>
                </c:pt>
                <c:pt idx="223">
                  <c:v>42193</c:v>
                </c:pt>
                <c:pt idx="224">
                  <c:v>42194</c:v>
                </c:pt>
                <c:pt idx="225">
                  <c:v>42195</c:v>
                </c:pt>
                <c:pt idx="226">
                  <c:v>42198</c:v>
                </c:pt>
                <c:pt idx="227">
                  <c:v>42199</c:v>
                </c:pt>
                <c:pt idx="228">
                  <c:v>42200</c:v>
                </c:pt>
                <c:pt idx="229">
                  <c:v>42201</c:v>
                </c:pt>
                <c:pt idx="230">
                  <c:v>42202</c:v>
                </c:pt>
                <c:pt idx="231">
                  <c:v>42205</c:v>
                </c:pt>
                <c:pt idx="232">
                  <c:v>42206</c:v>
                </c:pt>
                <c:pt idx="233">
                  <c:v>42207</c:v>
                </c:pt>
                <c:pt idx="234">
                  <c:v>42208</c:v>
                </c:pt>
                <c:pt idx="235">
                  <c:v>42209</c:v>
                </c:pt>
                <c:pt idx="236">
                  <c:v>42212</c:v>
                </c:pt>
                <c:pt idx="237">
                  <c:v>42213</c:v>
                </c:pt>
                <c:pt idx="238">
                  <c:v>42214</c:v>
                </c:pt>
                <c:pt idx="239">
                  <c:v>42215</c:v>
                </c:pt>
                <c:pt idx="240">
                  <c:v>42216</c:v>
                </c:pt>
                <c:pt idx="241">
                  <c:v>42219</c:v>
                </c:pt>
                <c:pt idx="242">
                  <c:v>42220</c:v>
                </c:pt>
                <c:pt idx="243">
                  <c:v>42221</c:v>
                </c:pt>
                <c:pt idx="244">
                  <c:v>42222</c:v>
                </c:pt>
                <c:pt idx="245">
                  <c:v>42223</c:v>
                </c:pt>
                <c:pt idx="246">
                  <c:v>42226</c:v>
                </c:pt>
                <c:pt idx="247">
                  <c:v>42227</c:v>
                </c:pt>
                <c:pt idx="248">
                  <c:v>42228</c:v>
                </c:pt>
                <c:pt idx="249">
                  <c:v>42229</c:v>
                </c:pt>
                <c:pt idx="250">
                  <c:v>42230</c:v>
                </c:pt>
                <c:pt idx="251">
                  <c:v>42233</c:v>
                </c:pt>
                <c:pt idx="252">
                  <c:v>42234</c:v>
                </c:pt>
                <c:pt idx="253">
                  <c:v>42235</c:v>
                </c:pt>
                <c:pt idx="254">
                  <c:v>42236</c:v>
                </c:pt>
                <c:pt idx="255">
                  <c:v>42237</c:v>
                </c:pt>
                <c:pt idx="256">
                  <c:v>42240</c:v>
                </c:pt>
                <c:pt idx="257">
                  <c:v>42241</c:v>
                </c:pt>
                <c:pt idx="258">
                  <c:v>42242</c:v>
                </c:pt>
                <c:pt idx="259">
                  <c:v>42243</c:v>
                </c:pt>
              </c:numCache>
            </c:numRef>
          </c:cat>
          <c:val>
            <c:numRef>
              <c:f>Hoja1!$C$2:$C$261</c:f>
              <c:numCache>
                <c:formatCode>0.0%</c:formatCode>
                <c:ptCount val="260"/>
                <c:pt idx="0">
                  <c:v>0</c:v>
                </c:pt>
                <c:pt idx="1">
                  <c:v>-9.5213158458506975E-5</c:v>
                </c:pt>
                <c:pt idx="2">
                  <c:v>5.7134241561229704E-4</c:v>
                </c:pt>
                <c:pt idx="3">
                  <c:v>2.9776087641875115E-4</c:v>
                </c:pt>
                <c:pt idx="4">
                  <c:v>2.9776087641875115E-4</c:v>
                </c:pt>
                <c:pt idx="5">
                  <c:v>5.5951917832119946E-4</c:v>
                </c:pt>
                <c:pt idx="6">
                  <c:v>9.877388550154631E-4</c:v>
                </c:pt>
                <c:pt idx="7">
                  <c:v>8.4106490708890647E-5</c:v>
                </c:pt>
                <c:pt idx="8">
                  <c:v>8.4106490708890647E-5</c:v>
                </c:pt>
                <c:pt idx="9">
                  <c:v>8.4106490708890647E-5</c:v>
                </c:pt>
                <c:pt idx="10">
                  <c:v>-2.3721114962971246E-4</c:v>
                </c:pt>
                <c:pt idx="11">
                  <c:v>-1.6578427884084146E-4</c:v>
                </c:pt>
                <c:pt idx="12">
                  <c:v>-2.2940740130317216E-5</c:v>
                </c:pt>
                <c:pt idx="13">
                  <c:v>3.6568900431466211E-5</c:v>
                </c:pt>
                <c:pt idx="14">
                  <c:v>-1.0624573806883308E-4</c:v>
                </c:pt>
                <c:pt idx="15">
                  <c:v>1.1990973786935033E-4</c:v>
                </c:pt>
                <c:pt idx="16">
                  <c:v>1.3456332717612929E-3</c:v>
                </c:pt>
                <c:pt idx="17">
                  <c:v>1.5358038309815081E-3</c:v>
                </c:pt>
                <c:pt idx="18">
                  <c:v>3.5559818443146041E-3</c:v>
                </c:pt>
                <c:pt idx="19">
                  <c:v>3.1053230523173658E-3</c:v>
                </c:pt>
                <c:pt idx="20">
                  <c:v>2.5595427644775626E-3</c:v>
                </c:pt>
                <c:pt idx="21">
                  <c:v>2.6545129082387042E-3</c:v>
                </c:pt>
                <c:pt idx="22">
                  <c:v>2.6663830488997675E-3</c:v>
                </c:pt>
                <c:pt idx="23">
                  <c:v>5.3371329954847724E-3</c:v>
                </c:pt>
                <c:pt idx="24">
                  <c:v>8.7821022748824085E-3</c:v>
                </c:pt>
                <c:pt idx="25">
                  <c:v>3.0366031125218518E-3</c:v>
                </c:pt>
                <c:pt idx="26">
                  <c:v>5.7776295141830358E-3</c:v>
                </c:pt>
                <c:pt idx="27">
                  <c:v>4.901952047494218E-3</c:v>
                </c:pt>
                <c:pt idx="28">
                  <c:v>7.6497254035678974E-3</c:v>
                </c:pt>
                <c:pt idx="29">
                  <c:v>8.14580402021714E-3</c:v>
                </c:pt>
                <c:pt idx="30">
                  <c:v>6.3513620680532012E-3</c:v>
                </c:pt>
                <c:pt idx="31">
                  <c:v>7.2383691877636602E-3</c:v>
                </c:pt>
                <c:pt idx="32">
                  <c:v>8.4790786372431759E-3</c:v>
                </c:pt>
                <c:pt idx="33">
                  <c:v>8.4790786372431759E-3</c:v>
                </c:pt>
                <c:pt idx="34">
                  <c:v>7.7001705247971008E-3</c:v>
                </c:pt>
                <c:pt idx="35">
                  <c:v>8.3733882693995954E-3</c:v>
                </c:pt>
                <c:pt idx="36">
                  <c:v>8.5858403201518607E-3</c:v>
                </c:pt>
                <c:pt idx="37">
                  <c:v>8.5858403201518607E-3</c:v>
                </c:pt>
                <c:pt idx="38">
                  <c:v>8.4560360885339581E-3</c:v>
                </c:pt>
                <c:pt idx="39">
                  <c:v>1.0356144666166855E-2</c:v>
                </c:pt>
                <c:pt idx="40">
                  <c:v>1.0320806063455312E-2</c:v>
                </c:pt>
                <c:pt idx="41">
                  <c:v>1.014410680559219E-2</c:v>
                </c:pt>
                <c:pt idx="42">
                  <c:v>1.0238363064796974E-2</c:v>
                </c:pt>
                <c:pt idx="43">
                  <c:v>1.0580009802070411E-2</c:v>
                </c:pt>
                <c:pt idx="44">
                  <c:v>1.1475054083208591E-2</c:v>
                </c:pt>
                <c:pt idx="45">
                  <c:v>1.1816278726687668E-2</c:v>
                </c:pt>
                <c:pt idx="46">
                  <c:v>1.1851565786922813E-2</c:v>
                </c:pt>
                <c:pt idx="47">
                  <c:v>1.1722184464880825E-2</c:v>
                </c:pt>
                <c:pt idx="48">
                  <c:v>1.1769238306238994E-2</c:v>
                </c:pt>
                <c:pt idx="49">
                  <c:v>1.2451486903512277E-2</c:v>
                </c:pt>
                <c:pt idx="50">
                  <c:v>1.2463241790606649E-2</c:v>
                </c:pt>
                <c:pt idx="51">
                  <c:v>1.27453557646523E-2</c:v>
                </c:pt>
                <c:pt idx="52">
                  <c:v>1.2028518310482905E-2</c:v>
                </c:pt>
                <c:pt idx="53">
                  <c:v>1.2463633263149365E-2</c:v>
                </c:pt>
                <c:pt idx="54">
                  <c:v>1.2639954496927785E-2</c:v>
                </c:pt>
                <c:pt idx="55">
                  <c:v>1.2569438436895286E-2</c:v>
                </c:pt>
                <c:pt idx="56">
                  <c:v>1.271048050269119E-2</c:v>
                </c:pt>
                <c:pt idx="57">
                  <c:v>1.2639969414822594E-2</c:v>
                </c:pt>
                <c:pt idx="58">
                  <c:v>1.2875022948264925E-2</c:v>
                </c:pt>
                <c:pt idx="59">
                  <c:v>1.2969022266769881E-2</c:v>
                </c:pt>
                <c:pt idx="60">
                  <c:v>1.3086510371099203E-2</c:v>
                </c:pt>
                <c:pt idx="61">
                  <c:v>1.3262721824843671E-2</c:v>
                </c:pt>
                <c:pt idx="62">
                  <c:v>1.3262721824843671E-2</c:v>
                </c:pt>
                <c:pt idx="63">
                  <c:v>1.3427156872999668E-2</c:v>
                </c:pt>
                <c:pt idx="64">
                  <c:v>1.3462387161653377E-2</c:v>
                </c:pt>
                <c:pt idx="65">
                  <c:v>1.3967336842830469E-2</c:v>
                </c:pt>
                <c:pt idx="66">
                  <c:v>1.4260764072877463E-2</c:v>
                </c:pt>
                <c:pt idx="67">
                  <c:v>1.4202095841724605E-2</c:v>
                </c:pt>
                <c:pt idx="68">
                  <c:v>1.4366376527009672E-2</c:v>
                </c:pt>
                <c:pt idx="69">
                  <c:v>1.5234574663903322E-2</c:v>
                </c:pt>
                <c:pt idx="70">
                  <c:v>1.6207519756977762E-2</c:v>
                </c:pt>
                <c:pt idx="71">
                  <c:v>1.6629109854294777E-2</c:v>
                </c:pt>
                <c:pt idx="72">
                  <c:v>1.6629109854294777E-2</c:v>
                </c:pt>
                <c:pt idx="73">
                  <c:v>1.7425111118532177E-2</c:v>
                </c:pt>
                <c:pt idx="74">
                  <c:v>1.8197086087828662E-2</c:v>
                </c:pt>
                <c:pt idx="75">
                  <c:v>1.7577644987327279E-2</c:v>
                </c:pt>
                <c:pt idx="76">
                  <c:v>1.76361190482337E-2</c:v>
                </c:pt>
                <c:pt idx="77">
                  <c:v>1.7624424919855608E-2</c:v>
                </c:pt>
                <c:pt idx="78">
                  <c:v>1.7729673306047022E-2</c:v>
                </c:pt>
                <c:pt idx="79">
                  <c:v>1.7601049926993961E-2</c:v>
                </c:pt>
                <c:pt idx="80">
                  <c:v>1.795188608650744E-2</c:v>
                </c:pt>
                <c:pt idx="81">
                  <c:v>1.7928505212062795E-2</c:v>
                </c:pt>
                <c:pt idx="82">
                  <c:v>1.749594892129136E-2</c:v>
                </c:pt>
                <c:pt idx="83">
                  <c:v>1.7624602387332544E-2</c:v>
                </c:pt>
                <c:pt idx="84">
                  <c:v>1.7589519591935443E-2</c:v>
                </c:pt>
                <c:pt idx="85">
                  <c:v>1.7706466346078309E-2</c:v>
                </c:pt>
                <c:pt idx="86">
                  <c:v>1.7706466346078309E-2</c:v>
                </c:pt>
                <c:pt idx="87">
                  <c:v>1.7577839958959784E-2</c:v>
                </c:pt>
                <c:pt idx="88">
                  <c:v>1.769478808077285E-2</c:v>
                </c:pt>
                <c:pt idx="89">
                  <c:v>7.5448781202966941E-3</c:v>
                </c:pt>
                <c:pt idx="90">
                  <c:v>7.5448781202966941E-3</c:v>
                </c:pt>
                <c:pt idx="91">
                  <c:v>1.8212332343569004E-2</c:v>
                </c:pt>
                <c:pt idx="92">
                  <c:v>1.9065604584168172E-2</c:v>
                </c:pt>
                <c:pt idx="93">
                  <c:v>1.7862698924672293E-2</c:v>
                </c:pt>
                <c:pt idx="94">
                  <c:v>2.1370527228169567E-2</c:v>
                </c:pt>
                <c:pt idx="95">
                  <c:v>2.2419197165132965E-2</c:v>
                </c:pt>
                <c:pt idx="96">
                  <c:v>2.2407557483129059E-2</c:v>
                </c:pt>
                <c:pt idx="97">
                  <c:v>2.2477396388054904E-2</c:v>
                </c:pt>
                <c:pt idx="98">
                  <c:v>2.2430840369525695E-2</c:v>
                </c:pt>
                <c:pt idx="99">
                  <c:v>2.2780026765223838E-2</c:v>
                </c:pt>
                <c:pt idx="100">
                  <c:v>2.2780026765223838E-2</c:v>
                </c:pt>
                <c:pt idx="101">
                  <c:v>2.3582875131601844E-2</c:v>
                </c:pt>
                <c:pt idx="102">
                  <c:v>2.3966538066274357E-2</c:v>
                </c:pt>
                <c:pt idx="103">
                  <c:v>2.4733569654029841E-2</c:v>
                </c:pt>
                <c:pt idx="104">
                  <c:v>2.537227273838516E-2</c:v>
                </c:pt>
                <c:pt idx="105">
                  <c:v>2.5140165319071373E-2</c:v>
                </c:pt>
                <c:pt idx="106">
                  <c:v>2.6533133153122557E-2</c:v>
                </c:pt>
                <c:pt idx="107">
                  <c:v>2.6336070545172841E-2</c:v>
                </c:pt>
                <c:pt idx="108">
                  <c:v>2.6799838661114905E-2</c:v>
                </c:pt>
                <c:pt idx="109">
                  <c:v>2.7089559370351401E-2</c:v>
                </c:pt>
                <c:pt idx="110">
                  <c:v>2.7900542397635175E-2</c:v>
                </c:pt>
                <c:pt idx="111">
                  <c:v>2.8352009666258282E-2</c:v>
                </c:pt>
                <c:pt idx="112">
                  <c:v>2.9509095660889328E-2</c:v>
                </c:pt>
                <c:pt idx="113">
                  <c:v>3.0607056920192943E-2</c:v>
                </c:pt>
                <c:pt idx="114">
                  <c:v>2.9475665424101072E-2</c:v>
                </c:pt>
                <c:pt idx="115">
                  <c:v>2.9556570637863988E-2</c:v>
                </c:pt>
                <c:pt idx="116">
                  <c:v>3.0319329513603721E-2</c:v>
                </c:pt>
                <c:pt idx="117">
                  <c:v>3.0954477445330975E-2</c:v>
                </c:pt>
                <c:pt idx="118">
                  <c:v>3.1739252803384854E-2</c:v>
                </c:pt>
                <c:pt idx="119">
                  <c:v>3.2165928080435613E-2</c:v>
                </c:pt>
                <c:pt idx="120">
                  <c:v>3.2165928080435613E-2</c:v>
                </c:pt>
                <c:pt idx="121">
                  <c:v>3.2719216689606201E-2</c:v>
                </c:pt>
                <c:pt idx="122">
                  <c:v>3.3007228486569451E-2</c:v>
                </c:pt>
                <c:pt idx="123">
                  <c:v>3.3007228486569451E-2</c:v>
                </c:pt>
                <c:pt idx="124">
                  <c:v>3.373280923910027E-2</c:v>
                </c:pt>
                <c:pt idx="125">
                  <c:v>3.4607478360978439E-2</c:v>
                </c:pt>
                <c:pt idx="126">
                  <c:v>3.5481383105361308E-2</c:v>
                </c:pt>
                <c:pt idx="127">
                  <c:v>3.6021352315627642E-2</c:v>
                </c:pt>
                <c:pt idx="128">
                  <c:v>3.4769759117864507E-2</c:v>
                </c:pt>
                <c:pt idx="129">
                  <c:v>3.7529014119013993E-2</c:v>
                </c:pt>
                <c:pt idx="130">
                  <c:v>3.7345569954831515E-2</c:v>
                </c:pt>
                <c:pt idx="131">
                  <c:v>3.7941872876715799E-2</c:v>
                </c:pt>
                <c:pt idx="132">
                  <c:v>3.868680732248464E-2</c:v>
                </c:pt>
                <c:pt idx="133">
                  <c:v>3.9488447248733793E-2</c:v>
                </c:pt>
                <c:pt idx="134">
                  <c:v>3.9969045937385816E-2</c:v>
                </c:pt>
                <c:pt idx="135">
                  <c:v>4.0918344257242278E-2</c:v>
                </c:pt>
                <c:pt idx="136">
                  <c:v>4.1821036336404882E-2</c:v>
                </c:pt>
                <c:pt idx="137">
                  <c:v>4.2174937814799973E-2</c:v>
                </c:pt>
                <c:pt idx="138">
                  <c:v>4.2950963195394598E-2</c:v>
                </c:pt>
                <c:pt idx="139">
                  <c:v>4.3829016425946499E-2</c:v>
                </c:pt>
                <c:pt idx="140">
                  <c:v>4.3851802995542366E-2</c:v>
                </c:pt>
                <c:pt idx="141">
                  <c:v>4.4421454255041182E-2</c:v>
                </c:pt>
                <c:pt idx="142">
                  <c:v>4.4455613871542621E-2</c:v>
                </c:pt>
                <c:pt idx="143">
                  <c:v>4.4808584518048145E-2</c:v>
                </c:pt>
                <c:pt idx="144">
                  <c:v>4.5320780472838385E-2</c:v>
                </c:pt>
                <c:pt idx="145">
                  <c:v>4.5639317024907644E-2</c:v>
                </c:pt>
                <c:pt idx="146">
                  <c:v>4.5320881906063204E-2</c:v>
                </c:pt>
                <c:pt idx="147">
                  <c:v>4.5639418458132464E-2</c:v>
                </c:pt>
                <c:pt idx="148">
                  <c:v>4.5036666268891024E-2</c:v>
                </c:pt>
                <c:pt idx="149">
                  <c:v>4.5036666268891024E-2</c:v>
                </c:pt>
                <c:pt idx="150">
                  <c:v>4.7187399680364006E-2</c:v>
                </c:pt>
                <c:pt idx="151">
                  <c:v>4.7425857200860122E-2</c:v>
                </c:pt>
                <c:pt idx="152">
                  <c:v>4.859515573526374E-2</c:v>
                </c:pt>
                <c:pt idx="153">
                  <c:v>4.859515573526374E-2</c:v>
                </c:pt>
                <c:pt idx="154">
                  <c:v>4.8164267879497791E-2</c:v>
                </c:pt>
                <c:pt idx="155">
                  <c:v>4.8595341479642951E-2</c:v>
                </c:pt>
                <c:pt idx="156">
                  <c:v>4.938908226658012E-2</c:v>
                </c:pt>
                <c:pt idx="157">
                  <c:v>4.938908226658012E-2</c:v>
                </c:pt>
                <c:pt idx="158">
                  <c:v>5.0590079320738335E-2</c:v>
                </c:pt>
                <c:pt idx="159">
                  <c:v>5.1054058679315117E-2</c:v>
                </c:pt>
                <c:pt idx="160">
                  <c:v>5.1461266253375992E-2</c:v>
                </c:pt>
                <c:pt idx="161">
                  <c:v>5.1924841663527177E-2</c:v>
                </c:pt>
                <c:pt idx="162">
                  <c:v>5.2941974704528993E-2</c:v>
                </c:pt>
                <c:pt idx="163">
                  <c:v>5.3856464283863925E-2</c:v>
                </c:pt>
                <c:pt idx="164">
                  <c:v>5.3879023643178092E-2</c:v>
                </c:pt>
                <c:pt idx="165">
                  <c:v>5.3879023643178092E-2</c:v>
                </c:pt>
                <c:pt idx="166">
                  <c:v>5.4003097320383331E-2</c:v>
                </c:pt>
                <c:pt idx="167">
                  <c:v>5.4228657838270244E-2</c:v>
                </c:pt>
                <c:pt idx="168">
                  <c:v>5.4814982932984258E-2</c:v>
                </c:pt>
                <c:pt idx="169">
                  <c:v>5.5378426701296002E-2</c:v>
                </c:pt>
                <c:pt idx="170">
                  <c:v>5.6009128356887983E-2</c:v>
                </c:pt>
                <c:pt idx="171">
                  <c:v>5.6493111878937352E-2</c:v>
                </c:pt>
                <c:pt idx="172">
                  <c:v>5.7100611119563327E-2</c:v>
                </c:pt>
                <c:pt idx="173">
                  <c:v>5.7629039438823915E-2</c:v>
                </c:pt>
                <c:pt idx="174">
                  <c:v>5.7629039438823915E-2</c:v>
                </c:pt>
                <c:pt idx="175">
                  <c:v>5.7887495445116954E-2</c:v>
                </c:pt>
                <c:pt idx="176">
                  <c:v>5.8505382720009269E-2</c:v>
                </c:pt>
                <c:pt idx="177">
                  <c:v>5.902184205445038E-2</c:v>
                </c:pt>
                <c:pt idx="178">
                  <c:v>5.959414270305774E-2</c:v>
                </c:pt>
                <c:pt idx="179">
                  <c:v>6.0244622151271798E-2</c:v>
                </c:pt>
                <c:pt idx="180">
                  <c:v>6.0345493002957884E-2</c:v>
                </c:pt>
                <c:pt idx="181">
                  <c:v>6.0849796391876598E-2</c:v>
                </c:pt>
                <c:pt idx="182">
                  <c:v>6.1566666358385369E-2</c:v>
                </c:pt>
                <c:pt idx="183">
                  <c:v>6.215989902871577E-2</c:v>
                </c:pt>
                <c:pt idx="184">
                  <c:v>6.215989902871577E-2</c:v>
                </c:pt>
                <c:pt idx="185">
                  <c:v>6.2607356352473609E-2</c:v>
                </c:pt>
                <c:pt idx="186">
                  <c:v>6.3691955050954929E-2</c:v>
                </c:pt>
                <c:pt idx="187">
                  <c:v>6.4216912886788435E-2</c:v>
                </c:pt>
                <c:pt idx="188">
                  <c:v>6.4216912886788435E-2</c:v>
                </c:pt>
                <c:pt idx="189">
                  <c:v>6.4708104920546461E-2</c:v>
                </c:pt>
                <c:pt idx="190">
                  <c:v>6.5020528209471129E-2</c:v>
                </c:pt>
                <c:pt idx="191">
                  <c:v>6.5745570038807433E-2</c:v>
                </c:pt>
                <c:pt idx="192">
                  <c:v>6.5745570038807433E-2</c:v>
                </c:pt>
                <c:pt idx="193">
                  <c:v>6.6269451218097464E-2</c:v>
                </c:pt>
                <c:pt idx="194">
                  <c:v>6.6436559794109673E-2</c:v>
                </c:pt>
                <c:pt idx="195">
                  <c:v>6.7394488885079484E-2</c:v>
                </c:pt>
                <c:pt idx="196">
                  <c:v>6.7973147509875043E-2</c:v>
                </c:pt>
                <c:pt idx="197">
                  <c:v>6.8362404029921553E-2</c:v>
                </c:pt>
                <c:pt idx="198">
                  <c:v>6.8884916536870122E-2</c:v>
                </c:pt>
                <c:pt idx="199">
                  <c:v>6.9507159500524329E-2</c:v>
                </c:pt>
                <c:pt idx="200">
                  <c:v>7.0029074372877309E-2</c:v>
                </c:pt>
                <c:pt idx="201">
                  <c:v>7.046192675911489E-2</c:v>
                </c:pt>
                <c:pt idx="202">
                  <c:v>7.0905685842308497E-2</c:v>
                </c:pt>
                <c:pt idx="203">
                  <c:v>7.1437960540409184E-2</c:v>
                </c:pt>
                <c:pt idx="204">
                  <c:v>7.2269197309890565E-2</c:v>
                </c:pt>
                <c:pt idx="205">
                  <c:v>7.2800746998712418E-2</c:v>
                </c:pt>
                <c:pt idx="206">
                  <c:v>7.2800746998712418E-2</c:v>
                </c:pt>
                <c:pt idx="207">
                  <c:v>7.3619784076742301E-2</c:v>
                </c:pt>
                <c:pt idx="208">
                  <c:v>7.379672825085537E-2</c:v>
                </c:pt>
                <c:pt idx="209">
                  <c:v>7.3995755230068072E-2</c:v>
                </c:pt>
                <c:pt idx="210">
                  <c:v>7.3697274167033422E-2</c:v>
                </c:pt>
                <c:pt idx="211">
                  <c:v>7.5754090966582144E-2</c:v>
                </c:pt>
                <c:pt idx="212">
                  <c:v>7.59968710188903E-2</c:v>
                </c:pt>
                <c:pt idx="213">
                  <c:v>7.59968710188903E-2</c:v>
                </c:pt>
                <c:pt idx="214">
                  <c:v>7.653747715973469E-2</c:v>
                </c:pt>
                <c:pt idx="215">
                  <c:v>7.6879308493538412E-2</c:v>
                </c:pt>
                <c:pt idx="216">
                  <c:v>7.755171449448639E-2</c:v>
                </c:pt>
                <c:pt idx="217">
                  <c:v>7.784913683420891E-2</c:v>
                </c:pt>
                <c:pt idx="218">
                  <c:v>7.9126571393218548E-2</c:v>
                </c:pt>
                <c:pt idx="219">
                  <c:v>7.9489515862714688E-2</c:v>
                </c:pt>
                <c:pt idx="220">
                  <c:v>7.9489515862714688E-2</c:v>
                </c:pt>
                <c:pt idx="221">
                  <c:v>8.0017243555225548E-2</c:v>
                </c:pt>
                <c:pt idx="222">
                  <c:v>8.0830394625508006E-2</c:v>
                </c:pt>
                <c:pt idx="223">
                  <c:v>7.9765373434880327E-2</c:v>
                </c:pt>
                <c:pt idx="224">
                  <c:v>8.0831530104954141E-2</c:v>
                </c:pt>
                <c:pt idx="225">
                  <c:v>7.9766508914326462E-2</c:v>
                </c:pt>
                <c:pt idx="226">
                  <c:v>8.0832665584400276E-2</c:v>
                </c:pt>
                <c:pt idx="227">
                  <c:v>7.9767644393772597E-2</c:v>
                </c:pt>
                <c:pt idx="228">
                  <c:v>8.3361801415568482E-2</c:v>
                </c:pt>
                <c:pt idx="229">
                  <c:v>8.3876542730677683E-2</c:v>
                </c:pt>
                <c:pt idx="230">
                  <c:v>8.3165032687439688E-2</c:v>
                </c:pt>
                <c:pt idx="231">
                  <c:v>8.4786239829514609E-2</c:v>
                </c:pt>
                <c:pt idx="232">
                  <c:v>8.5431485788524886E-2</c:v>
                </c:pt>
                <c:pt idx="233">
                  <c:v>8.646977119678978E-2</c:v>
                </c:pt>
                <c:pt idx="234">
                  <c:v>8.6993834433753636E-2</c:v>
                </c:pt>
                <c:pt idx="235">
                  <c:v>8.6993834433753636E-2</c:v>
                </c:pt>
                <c:pt idx="236">
                  <c:v>8.7648570356931299E-2</c:v>
                </c:pt>
                <c:pt idx="237">
                  <c:v>8.7899388241336918E-2</c:v>
                </c:pt>
                <c:pt idx="238">
                  <c:v>8.8335483877109877E-2</c:v>
                </c:pt>
                <c:pt idx="239">
                  <c:v>8.9098318570831725E-2</c:v>
                </c:pt>
                <c:pt idx="240">
                  <c:v>8.9163654561161931E-2</c:v>
                </c:pt>
                <c:pt idx="241">
                  <c:v>8.9468535929643767E-2</c:v>
                </c:pt>
                <c:pt idx="242">
                  <c:v>9.0448213071599004E-2</c:v>
                </c:pt>
                <c:pt idx="243">
                  <c:v>9.1535677864926224E-2</c:v>
                </c:pt>
                <c:pt idx="244">
                  <c:v>9.1535677864926224E-2</c:v>
                </c:pt>
                <c:pt idx="245">
                  <c:v>9.1872425749389142E-2</c:v>
                </c:pt>
                <c:pt idx="246">
                  <c:v>9.243710301461372E-2</c:v>
                </c:pt>
                <c:pt idx="247">
                  <c:v>9.3099139046738721E-2</c:v>
                </c:pt>
                <c:pt idx="248">
                  <c:v>9.3457052735310353E-2</c:v>
                </c:pt>
                <c:pt idx="249">
                  <c:v>9.4313569854810653E-2</c:v>
                </c:pt>
                <c:pt idx="250">
                  <c:v>9.4692714720647664E-2</c:v>
                </c:pt>
                <c:pt idx="251">
                  <c:v>9.5169173333719992E-2</c:v>
                </c:pt>
                <c:pt idx="252">
                  <c:v>9.5796933312938815E-2</c:v>
                </c:pt>
                <c:pt idx="253">
                  <c:v>9.5796933312938815E-2</c:v>
                </c:pt>
                <c:pt idx="254">
                  <c:v>9.621878296139752E-2</c:v>
                </c:pt>
                <c:pt idx="255">
                  <c:v>9.6867508755816067E-2</c:v>
                </c:pt>
                <c:pt idx="256">
                  <c:v>9.7224076627970502E-2</c:v>
                </c:pt>
                <c:pt idx="257">
                  <c:v>9.8185386601831293E-2</c:v>
                </c:pt>
                <c:pt idx="258">
                  <c:v>9.8638602818339138E-2</c:v>
                </c:pt>
                <c:pt idx="259">
                  <c:v>9.9037683853361203E-2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$ Arg/US$ PARALELO</c:v>
                </c:pt>
              </c:strCache>
            </c:strRef>
          </c:tx>
          <c:spPr>
            <a:ln w="57150">
              <a:solidFill>
                <a:srgbClr val="8000FF"/>
              </a:solidFill>
            </a:ln>
          </c:spPr>
          <c:marker>
            <c:symbol val="none"/>
          </c:marker>
          <c:cat>
            <c:numRef>
              <c:f>Hoja1!$A$2:$A$261</c:f>
              <c:numCache>
                <c:formatCode>[$-C0A]d\-mmm\-yy;@</c:formatCode>
                <c:ptCount val="260"/>
                <c:pt idx="0">
                  <c:v>41878</c:v>
                </c:pt>
                <c:pt idx="1">
                  <c:v>41879</c:v>
                </c:pt>
                <c:pt idx="2">
                  <c:v>41880</c:v>
                </c:pt>
                <c:pt idx="3">
                  <c:v>41883</c:v>
                </c:pt>
                <c:pt idx="4">
                  <c:v>41884</c:v>
                </c:pt>
                <c:pt idx="5">
                  <c:v>41885</c:v>
                </c:pt>
                <c:pt idx="6">
                  <c:v>41886</c:v>
                </c:pt>
                <c:pt idx="7">
                  <c:v>41887</c:v>
                </c:pt>
                <c:pt idx="8">
                  <c:v>41890</c:v>
                </c:pt>
                <c:pt idx="9">
                  <c:v>41891</c:v>
                </c:pt>
                <c:pt idx="10">
                  <c:v>41892</c:v>
                </c:pt>
                <c:pt idx="11">
                  <c:v>41893</c:v>
                </c:pt>
                <c:pt idx="12">
                  <c:v>41894</c:v>
                </c:pt>
                <c:pt idx="13">
                  <c:v>41897</c:v>
                </c:pt>
                <c:pt idx="14">
                  <c:v>41898</c:v>
                </c:pt>
                <c:pt idx="15">
                  <c:v>41899</c:v>
                </c:pt>
                <c:pt idx="16">
                  <c:v>41900</c:v>
                </c:pt>
                <c:pt idx="17">
                  <c:v>41901</c:v>
                </c:pt>
                <c:pt idx="18">
                  <c:v>41904</c:v>
                </c:pt>
                <c:pt idx="19">
                  <c:v>41905</c:v>
                </c:pt>
                <c:pt idx="20">
                  <c:v>41906</c:v>
                </c:pt>
                <c:pt idx="21">
                  <c:v>41907</c:v>
                </c:pt>
                <c:pt idx="22">
                  <c:v>41908</c:v>
                </c:pt>
                <c:pt idx="23">
                  <c:v>41911</c:v>
                </c:pt>
                <c:pt idx="24">
                  <c:v>41912</c:v>
                </c:pt>
                <c:pt idx="25">
                  <c:v>41913</c:v>
                </c:pt>
                <c:pt idx="26">
                  <c:v>41914</c:v>
                </c:pt>
                <c:pt idx="27">
                  <c:v>41915</c:v>
                </c:pt>
                <c:pt idx="28">
                  <c:v>41918</c:v>
                </c:pt>
                <c:pt idx="29">
                  <c:v>41919</c:v>
                </c:pt>
                <c:pt idx="30">
                  <c:v>41920</c:v>
                </c:pt>
                <c:pt idx="31">
                  <c:v>41921</c:v>
                </c:pt>
                <c:pt idx="32">
                  <c:v>41922</c:v>
                </c:pt>
                <c:pt idx="33">
                  <c:v>41925</c:v>
                </c:pt>
                <c:pt idx="34">
                  <c:v>41926</c:v>
                </c:pt>
                <c:pt idx="35">
                  <c:v>41927</c:v>
                </c:pt>
                <c:pt idx="36">
                  <c:v>41928</c:v>
                </c:pt>
                <c:pt idx="37">
                  <c:v>41929</c:v>
                </c:pt>
                <c:pt idx="38">
                  <c:v>41932</c:v>
                </c:pt>
                <c:pt idx="39">
                  <c:v>41933</c:v>
                </c:pt>
                <c:pt idx="40">
                  <c:v>41934</c:v>
                </c:pt>
                <c:pt idx="41">
                  <c:v>41935</c:v>
                </c:pt>
                <c:pt idx="42">
                  <c:v>41936</c:v>
                </c:pt>
                <c:pt idx="43">
                  <c:v>41939</c:v>
                </c:pt>
                <c:pt idx="44">
                  <c:v>41940</c:v>
                </c:pt>
                <c:pt idx="45">
                  <c:v>41941</c:v>
                </c:pt>
                <c:pt idx="46">
                  <c:v>41942</c:v>
                </c:pt>
                <c:pt idx="47">
                  <c:v>41943</c:v>
                </c:pt>
                <c:pt idx="48">
                  <c:v>41946</c:v>
                </c:pt>
                <c:pt idx="49">
                  <c:v>41947</c:v>
                </c:pt>
                <c:pt idx="50">
                  <c:v>41948</c:v>
                </c:pt>
                <c:pt idx="51">
                  <c:v>41949</c:v>
                </c:pt>
                <c:pt idx="52">
                  <c:v>41950</c:v>
                </c:pt>
                <c:pt idx="53">
                  <c:v>41953</c:v>
                </c:pt>
                <c:pt idx="54">
                  <c:v>41954</c:v>
                </c:pt>
                <c:pt idx="55">
                  <c:v>41955</c:v>
                </c:pt>
                <c:pt idx="56">
                  <c:v>41956</c:v>
                </c:pt>
                <c:pt idx="57">
                  <c:v>41957</c:v>
                </c:pt>
                <c:pt idx="58">
                  <c:v>41960</c:v>
                </c:pt>
                <c:pt idx="59">
                  <c:v>41961</c:v>
                </c:pt>
                <c:pt idx="60">
                  <c:v>41962</c:v>
                </c:pt>
                <c:pt idx="61">
                  <c:v>41963</c:v>
                </c:pt>
                <c:pt idx="62">
                  <c:v>41964</c:v>
                </c:pt>
                <c:pt idx="63">
                  <c:v>41967</c:v>
                </c:pt>
                <c:pt idx="64">
                  <c:v>41968</c:v>
                </c:pt>
                <c:pt idx="65">
                  <c:v>41969</c:v>
                </c:pt>
                <c:pt idx="66">
                  <c:v>41970</c:v>
                </c:pt>
                <c:pt idx="67">
                  <c:v>41971</c:v>
                </c:pt>
                <c:pt idx="68">
                  <c:v>41974</c:v>
                </c:pt>
                <c:pt idx="69">
                  <c:v>41975</c:v>
                </c:pt>
                <c:pt idx="70">
                  <c:v>41976</c:v>
                </c:pt>
                <c:pt idx="71">
                  <c:v>41977</c:v>
                </c:pt>
                <c:pt idx="72">
                  <c:v>41978</c:v>
                </c:pt>
                <c:pt idx="73">
                  <c:v>41981</c:v>
                </c:pt>
                <c:pt idx="74">
                  <c:v>41982</c:v>
                </c:pt>
                <c:pt idx="75">
                  <c:v>41983</c:v>
                </c:pt>
                <c:pt idx="76">
                  <c:v>41984</c:v>
                </c:pt>
                <c:pt idx="77">
                  <c:v>41985</c:v>
                </c:pt>
                <c:pt idx="78">
                  <c:v>41988</c:v>
                </c:pt>
                <c:pt idx="79">
                  <c:v>41989</c:v>
                </c:pt>
                <c:pt idx="80">
                  <c:v>41990</c:v>
                </c:pt>
                <c:pt idx="81">
                  <c:v>41991</c:v>
                </c:pt>
                <c:pt idx="82">
                  <c:v>41992</c:v>
                </c:pt>
                <c:pt idx="83">
                  <c:v>41995</c:v>
                </c:pt>
                <c:pt idx="84">
                  <c:v>41996</c:v>
                </c:pt>
                <c:pt idx="85">
                  <c:v>41997</c:v>
                </c:pt>
                <c:pt idx="86">
                  <c:v>41999</c:v>
                </c:pt>
                <c:pt idx="87">
                  <c:v>42002</c:v>
                </c:pt>
                <c:pt idx="88">
                  <c:v>42003</c:v>
                </c:pt>
                <c:pt idx="89">
                  <c:v>42004</c:v>
                </c:pt>
                <c:pt idx="90">
                  <c:v>42006</c:v>
                </c:pt>
                <c:pt idx="91">
                  <c:v>42009</c:v>
                </c:pt>
                <c:pt idx="92">
                  <c:v>42010</c:v>
                </c:pt>
                <c:pt idx="93">
                  <c:v>42011</c:v>
                </c:pt>
                <c:pt idx="94">
                  <c:v>42012</c:v>
                </c:pt>
                <c:pt idx="95">
                  <c:v>42013</c:v>
                </c:pt>
                <c:pt idx="96">
                  <c:v>42016</c:v>
                </c:pt>
                <c:pt idx="97">
                  <c:v>42017</c:v>
                </c:pt>
                <c:pt idx="98">
                  <c:v>42018</c:v>
                </c:pt>
                <c:pt idx="99">
                  <c:v>42019</c:v>
                </c:pt>
                <c:pt idx="100">
                  <c:v>42020</c:v>
                </c:pt>
                <c:pt idx="101">
                  <c:v>42023</c:v>
                </c:pt>
                <c:pt idx="102">
                  <c:v>42024</c:v>
                </c:pt>
                <c:pt idx="103">
                  <c:v>42025</c:v>
                </c:pt>
                <c:pt idx="104">
                  <c:v>42026</c:v>
                </c:pt>
                <c:pt idx="105">
                  <c:v>42027</c:v>
                </c:pt>
                <c:pt idx="106">
                  <c:v>42030</c:v>
                </c:pt>
                <c:pt idx="107">
                  <c:v>42031</c:v>
                </c:pt>
                <c:pt idx="108">
                  <c:v>42032</c:v>
                </c:pt>
                <c:pt idx="109">
                  <c:v>42033</c:v>
                </c:pt>
                <c:pt idx="110">
                  <c:v>42034</c:v>
                </c:pt>
                <c:pt idx="111">
                  <c:v>42037</c:v>
                </c:pt>
                <c:pt idx="112">
                  <c:v>42038</c:v>
                </c:pt>
                <c:pt idx="113">
                  <c:v>42039</c:v>
                </c:pt>
                <c:pt idx="114">
                  <c:v>42040</c:v>
                </c:pt>
                <c:pt idx="115">
                  <c:v>42041</c:v>
                </c:pt>
                <c:pt idx="116">
                  <c:v>42044</c:v>
                </c:pt>
                <c:pt idx="117">
                  <c:v>42045</c:v>
                </c:pt>
                <c:pt idx="118">
                  <c:v>42046</c:v>
                </c:pt>
                <c:pt idx="119">
                  <c:v>42047</c:v>
                </c:pt>
                <c:pt idx="120">
                  <c:v>42048</c:v>
                </c:pt>
                <c:pt idx="121">
                  <c:v>42051</c:v>
                </c:pt>
                <c:pt idx="122">
                  <c:v>42052</c:v>
                </c:pt>
                <c:pt idx="123">
                  <c:v>42053</c:v>
                </c:pt>
                <c:pt idx="124">
                  <c:v>42054</c:v>
                </c:pt>
                <c:pt idx="125">
                  <c:v>42055</c:v>
                </c:pt>
                <c:pt idx="126">
                  <c:v>42058</c:v>
                </c:pt>
                <c:pt idx="127">
                  <c:v>42059</c:v>
                </c:pt>
                <c:pt idx="128">
                  <c:v>42060</c:v>
                </c:pt>
                <c:pt idx="129">
                  <c:v>42061</c:v>
                </c:pt>
                <c:pt idx="130">
                  <c:v>42062</c:v>
                </c:pt>
                <c:pt idx="131">
                  <c:v>42065</c:v>
                </c:pt>
                <c:pt idx="132">
                  <c:v>42066</c:v>
                </c:pt>
                <c:pt idx="133">
                  <c:v>42067</c:v>
                </c:pt>
                <c:pt idx="134">
                  <c:v>42068</c:v>
                </c:pt>
                <c:pt idx="135">
                  <c:v>42069</c:v>
                </c:pt>
                <c:pt idx="136">
                  <c:v>42072</c:v>
                </c:pt>
                <c:pt idx="137">
                  <c:v>42073</c:v>
                </c:pt>
                <c:pt idx="138">
                  <c:v>42074</c:v>
                </c:pt>
                <c:pt idx="139">
                  <c:v>42075</c:v>
                </c:pt>
                <c:pt idx="140">
                  <c:v>42076</c:v>
                </c:pt>
                <c:pt idx="141">
                  <c:v>42079</c:v>
                </c:pt>
                <c:pt idx="142">
                  <c:v>42080</c:v>
                </c:pt>
                <c:pt idx="143">
                  <c:v>42081</c:v>
                </c:pt>
                <c:pt idx="144">
                  <c:v>42082</c:v>
                </c:pt>
                <c:pt idx="145">
                  <c:v>42083</c:v>
                </c:pt>
                <c:pt idx="146">
                  <c:v>42086</c:v>
                </c:pt>
                <c:pt idx="147">
                  <c:v>42087</c:v>
                </c:pt>
                <c:pt idx="148">
                  <c:v>42088</c:v>
                </c:pt>
                <c:pt idx="149">
                  <c:v>42089</c:v>
                </c:pt>
                <c:pt idx="150">
                  <c:v>42090</c:v>
                </c:pt>
                <c:pt idx="151">
                  <c:v>42093</c:v>
                </c:pt>
                <c:pt idx="152">
                  <c:v>42094</c:v>
                </c:pt>
                <c:pt idx="153">
                  <c:v>42095</c:v>
                </c:pt>
                <c:pt idx="154">
                  <c:v>42096</c:v>
                </c:pt>
                <c:pt idx="155">
                  <c:v>42097</c:v>
                </c:pt>
                <c:pt idx="156">
                  <c:v>42100</c:v>
                </c:pt>
                <c:pt idx="157">
                  <c:v>42101</c:v>
                </c:pt>
                <c:pt idx="158">
                  <c:v>42102</c:v>
                </c:pt>
                <c:pt idx="159">
                  <c:v>42103</c:v>
                </c:pt>
                <c:pt idx="160">
                  <c:v>42104</c:v>
                </c:pt>
                <c:pt idx="161">
                  <c:v>42107</c:v>
                </c:pt>
                <c:pt idx="162">
                  <c:v>42108</c:v>
                </c:pt>
                <c:pt idx="163">
                  <c:v>42109</c:v>
                </c:pt>
                <c:pt idx="164">
                  <c:v>42110</c:v>
                </c:pt>
                <c:pt idx="165">
                  <c:v>42111</c:v>
                </c:pt>
                <c:pt idx="166">
                  <c:v>42114</c:v>
                </c:pt>
                <c:pt idx="167">
                  <c:v>42115</c:v>
                </c:pt>
                <c:pt idx="168">
                  <c:v>42116</c:v>
                </c:pt>
                <c:pt idx="169">
                  <c:v>42117</c:v>
                </c:pt>
                <c:pt idx="170">
                  <c:v>42118</c:v>
                </c:pt>
                <c:pt idx="171">
                  <c:v>42121</c:v>
                </c:pt>
                <c:pt idx="172">
                  <c:v>42122</c:v>
                </c:pt>
                <c:pt idx="173">
                  <c:v>42123</c:v>
                </c:pt>
                <c:pt idx="174">
                  <c:v>42124</c:v>
                </c:pt>
                <c:pt idx="175">
                  <c:v>42125</c:v>
                </c:pt>
                <c:pt idx="176">
                  <c:v>42128</c:v>
                </c:pt>
                <c:pt idx="177">
                  <c:v>42129</c:v>
                </c:pt>
                <c:pt idx="178">
                  <c:v>42130</c:v>
                </c:pt>
                <c:pt idx="179">
                  <c:v>42131</c:v>
                </c:pt>
                <c:pt idx="180">
                  <c:v>42132</c:v>
                </c:pt>
                <c:pt idx="181">
                  <c:v>42135</c:v>
                </c:pt>
                <c:pt idx="182">
                  <c:v>42136</c:v>
                </c:pt>
                <c:pt idx="183">
                  <c:v>42137</c:v>
                </c:pt>
                <c:pt idx="184">
                  <c:v>42138</c:v>
                </c:pt>
                <c:pt idx="185">
                  <c:v>42139</c:v>
                </c:pt>
                <c:pt idx="186">
                  <c:v>42142</c:v>
                </c:pt>
                <c:pt idx="187">
                  <c:v>42143</c:v>
                </c:pt>
                <c:pt idx="188">
                  <c:v>42144</c:v>
                </c:pt>
                <c:pt idx="189">
                  <c:v>42145</c:v>
                </c:pt>
                <c:pt idx="190">
                  <c:v>42146</c:v>
                </c:pt>
                <c:pt idx="191">
                  <c:v>42149</c:v>
                </c:pt>
                <c:pt idx="192">
                  <c:v>42150</c:v>
                </c:pt>
                <c:pt idx="193">
                  <c:v>42151</c:v>
                </c:pt>
                <c:pt idx="194">
                  <c:v>42152</c:v>
                </c:pt>
                <c:pt idx="195">
                  <c:v>42153</c:v>
                </c:pt>
                <c:pt idx="196">
                  <c:v>42156</c:v>
                </c:pt>
                <c:pt idx="197">
                  <c:v>42157</c:v>
                </c:pt>
                <c:pt idx="198">
                  <c:v>42158</c:v>
                </c:pt>
                <c:pt idx="199">
                  <c:v>42159</c:v>
                </c:pt>
                <c:pt idx="200">
                  <c:v>42160</c:v>
                </c:pt>
                <c:pt idx="201">
                  <c:v>42163</c:v>
                </c:pt>
                <c:pt idx="202">
                  <c:v>42164</c:v>
                </c:pt>
                <c:pt idx="203">
                  <c:v>42165</c:v>
                </c:pt>
                <c:pt idx="204">
                  <c:v>42166</c:v>
                </c:pt>
                <c:pt idx="205">
                  <c:v>42167</c:v>
                </c:pt>
                <c:pt idx="206">
                  <c:v>42170</c:v>
                </c:pt>
                <c:pt idx="207">
                  <c:v>42171</c:v>
                </c:pt>
                <c:pt idx="208">
                  <c:v>42172</c:v>
                </c:pt>
                <c:pt idx="209">
                  <c:v>42173</c:v>
                </c:pt>
                <c:pt idx="210">
                  <c:v>42174</c:v>
                </c:pt>
                <c:pt idx="211">
                  <c:v>42177</c:v>
                </c:pt>
                <c:pt idx="212">
                  <c:v>42178</c:v>
                </c:pt>
                <c:pt idx="213">
                  <c:v>42179</c:v>
                </c:pt>
                <c:pt idx="214">
                  <c:v>42180</c:v>
                </c:pt>
                <c:pt idx="215">
                  <c:v>42181</c:v>
                </c:pt>
                <c:pt idx="216">
                  <c:v>42184</c:v>
                </c:pt>
                <c:pt idx="217">
                  <c:v>42185</c:v>
                </c:pt>
                <c:pt idx="218">
                  <c:v>42186</c:v>
                </c:pt>
                <c:pt idx="219">
                  <c:v>42187</c:v>
                </c:pt>
                <c:pt idx="220">
                  <c:v>42188</c:v>
                </c:pt>
                <c:pt idx="221">
                  <c:v>42191</c:v>
                </c:pt>
                <c:pt idx="222">
                  <c:v>42192</c:v>
                </c:pt>
                <c:pt idx="223">
                  <c:v>42193</c:v>
                </c:pt>
                <c:pt idx="224">
                  <c:v>42194</c:v>
                </c:pt>
                <c:pt idx="225">
                  <c:v>42195</c:v>
                </c:pt>
                <c:pt idx="226">
                  <c:v>42198</c:v>
                </c:pt>
                <c:pt idx="227">
                  <c:v>42199</c:v>
                </c:pt>
                <c:pt idx="228">
                  <c:v>42200</c:v>
                </c:pt>
                <c:pt idx="229">
                  <c:v>42201</c:v>
                </c:pt>
                <c:pt idx="230">
                  <c:v>42202</c:v>
                </c:pt>
                <c:pt idx="231">
                  <c:v>42205</c:v>
                </c:pt>
                <c:pt idx="232">
                  <c:v>42206</c:v>
                </c:pt>
                <c:pt idx="233">
                  <c:v>42207</c:v>
                </c:pt>
                <c:pt idx="234">
                  <c:v>42208</c:v>
                </c:pt>
                <c:pt idx="235">
                  <c:v>42209</c:v>
                </c:pt>
                <c:pt idx="236">
                  <c:v>42212</c:v>
                </c:pt>
                <c:pt idx="237">
                  <c:v>42213</c:v>
                </c:pt>
                <c:pt idx="238">
                  <c:v>42214</c:v>
                </c:pt>
                <c:pt idx="239">
                  <c:v>42215</c:v>
                </c:pt>
                <c:pt idx="240">
                  <c:v>42216</c:v>
                </c:pt>
                <c:pt idx="241">
                  <c:v>42219</c:v>
                </c:pt>
                <c:pt idx="242">
                  <c:v>42220</c:v>
                </c:pt>
                <c:pt idx="243">
                  <c:v>42221</c:v>
                </c:pt>
                <c:pt idx="244">
                  <c:v>42222</c:v>
                </c:pt>
                <c:pt idx="245">
                  <c:v>42223</c:v>
                </c:pt>
                <c:pt idx="246">
                  <c:v>42226</c:v>
                </c:pt>
                <c:pt idx="247">
                  <c:v>42227</c:v>
                </c:pt>
                <c:pt idx="248">
                  <c:v>42228</c:v>
                </c:pt>
                <c:pt idx="249">
                  <c:v>42229</c:v>
                </c:pt>
                <c:pt idx="250">
                  <c:v>42230</c:v>
                </c:pt>
                <c:pt idx="251">
                  <c:v>42233</c:v>
                </c:pt>
                <c:pt idx="252">
                  <c:v>42234</c:v>
                </c:pt>
                <c:pt idx="253">
                  <c:v>42235</c:v>
                </c:pt>
                <c:pt idx="254">
                  <c:v>42236</c:v>
                </c:pt>
                <c:pt idx="255">
                  <c:v>42237</c:v>
                </c:pt>
                <c:pt idx="256">
                  <c:v>42240</c:v>
                </c:pt>
                <c:pt idx="257">
                  <c:v>42241</c:v>
                </c:pt>
                <c:pt idx="258">
                  <c:v>42242</c:v>
                </c:pt>
                <c:pt idx="259">
                  <c:v>42243</c:v>
                </c:pt>
              </c:numCache>
            </c:numRef>
          </c:cat>
          <c:val>
            <c:numRef>
              <c:f>Hoja1!$D$2:$D$261</c:f>
              <c:numCache>
                <c:formatCode>0.0%</c:formatCode>
                <c:ptCount val="260"/>
                <c:pt idx="0">
                  <c:v>0</c:v>
                </c:pt>
                <c:pt idx="1">
                  <c:v>-3.4602076124566894E-3</c:v>
                </c:pt>
                <c:pt idx="2">
                  <c:v>-2.776576316801227E-2</c:v>
                </c:pt>
                <c:pt idx="3">
                  <c:v>-2.4207044306802428E-2</c:v>
                </c:pt>
                <c:pt idx="4">
                  <c:v>-1.3568746434461931E-2</c:v>
                </c:pt>
                <c:pt idx="5">
                  <c:v>-6.5512025748127867E-3</c:v>
                </c:pt>
                <c:pt idx="6">
                  <c:v>-1.7004164247286679E-2</c:v>
                </c:pt>
                <c:pt idx="7">
                  <c:v>-2.4046417768413431E-2</c:v>
                </c:pt>
                <c:pt idx="8">
                  <c:v>-1.6954219186853248E-2</c:v>
                </c:pt>
                <c:pt idx="9">
                  <c:v>-1.3433092426289761E-2</c:v>
                </c:pt>
                <c:pt idx="10">
                  <c:v>-1.3433092426289761E-2</c:v>
                </c:pt>
                <c:pt idx="11">
                  <c:v>-2.0450636285938906E-2</c:v>
                </c:pt>
                <c:pt idx="12">
                  <c:v>-6.316360667564469E-3</c:v>
                </c:pt>
                <c:pt idx="13">
                  <c:v>6.5228044741805213E-4</c:v>
                </c:pt>
                <c:pt idx="14">
                  <c:v>6.5228044741805213E-4</c:v>
                </c:pt>
                <c:pt idx="15">
                  <c:v>1.9337401554684552E-2</c:v>
                </c:pt>
                <c:pt idx="16">
                  <c:v>4.5152618945988765E-2</c:v>
                </c:pt>
                <c:pt idx="17">
                  <c:v>4.0516857356584723E-2</c:v>
                </c:pt>
                <c:pt idx="18">
                  <c:v>4.8500889292712457E-2</c:v>
                </c:pt>
                <c:pt idx="19">
                  <c:v>6.5002539457729047E-2</c:v>
                </c:pt>
                <c:pt idx="20">
                  <c:v>0.10071682517201463</c:v>
                </c:pt>
                <c:pt idx="21">
                  <c:v>8.8177640219036624E-2</c:v>
                </c:pt>
                <c:pt idx="22">
                  <c:v>8.8177640219036624E-2</c:v>
                </c:pt>
                <c:pt idx="23">
                  <c:v>7.8653830695227023E-2</c:v>
                </c:pt>
                <c:pt idx="24">
                  <c:v>8.506408710548341E-2</c:v>
                </c:pt>
                <c:pt idx="25">
                  <c:v>8.1879373729687344E-2</c:v>
                </c:pt>
                <c:pt idx="26">
                  <c:v>7.2294709192946116E-2</c:v>
                </c:pt>
                <c:pt idx="27">
                  <c:v>5.9391483386494581E-2</c:v>
                </c:pt>
                <c:pt idx="28">
                  <c:v>3.6515666393030388E-2</c:v>
                </c:pt>
                <c:pt idx="29">
                  <c:v>1.9793258366274546E-2</c:v>
                </c:pt>
                <c:pt idx="30">
                  <c:v>1.6391897822056967E-2</c:v>
                </c:pt>
                <c:pt idx="31">
                  <c:v>2.6630805671886248E-2</c:v>
                </c:pt>
                <c:pt idx="32">
                  <c:v>3.0009184050264537E-2</c:v>
                </c:pt>
                <c:pt idx="33">
                  <c:v>3.0009184050264537E-2</c:v>
                </c:pt>
                <c:pt idx="34">
                  <c:v>2.6642180683261296E-2</c:v>
                </c:pt>
                <c:pt idx="35">
                  <c:v>1.6507045548126098E-2</c:v>
                </c:pt>
                <c:pt idx="36">
                  <c:v>1.9920014831402377E-2</c:v>
                </c:pt>
                <c:pt idx="37">
                  <c:v>1.6518654287184797E-2</c:v>
                </c:pt>
                <c:pt idx="38">
                  <c:v>2.6757562137014079E-2</c:v>
                </c:pt>
                <c:pt idx="39">
                  <c:v>2.000080538025728E-2</c:v>
                </c:pt>
                <c:pt idx="40">
                  <c:v>2.000080538025728E-2</c:v>
                </c:pt>
                <c:pt idx="41">
                  <c:v>2.3402165924475082E-2</c:v>
                </c:pt>
                <c:pt idx="42">
                  <c:v>1.6622504907525926E-2</c:v>
                </c:pt>
                <c:pt idx="43">
                  <c:v>1.8670286477491693E-2</c:v>
                </c:pt>
                <c:pt idx="44">
                  <c:v>1.6626689747246459E-2</c:v>
                </c:pt>
                <c:pt idx="45">
                  <c:v>9.8007511806935677E-3</c:v>
                </c:pt>
                <c:pt idx="46">
                  <c:v>-5.3195237333958367E-3</c:v>
                </c:pt>
                <c:pt idx="47">
                  <c:v>-8.8087072644496001E-3</c:v>
                </c:pt>
                <c:pt idx="48">
                  <c:v>-3.5419351522152587E-2</c:v>
                </c:pt>
                <c:pt idx="49">
                  <c:v>-3.5419351522152587E-2</c:v>
                </c:pt>
                <c:pt idx="50">
                  <c:v>-6.4196329939418817E-2</c:v>
                </c:pt>
                <c:pt idx="51">
                  <c:v>-6.4196329939418817E-2</c:v>
                </c:pt>
                <c:pt idx="52">
                  <c:v>-9.3825959569048489E-2</c:v>
                </c:pt>
                <c:pt idx="53">
                  <c:v>-0.14726107407286526</c:v>
                </c:pt>
                <c:pt idx="54">
                  <c:v>-8.6777203105123268E-2</c:v>
                </c:pt>
                <c:pt idx="55">
                  <c:v>-4.2670739226796206E-2</c:v>
                </c:pt>
                <c:pt idx="56">
                  <c:v>-6.3064038571297387E-2</c:v>
                </c:pt>
                <c:pt idx="57">
                  <c:v>-6.8268499537839977E-2</c:v>
                </c:pt>
                <c:pt idx="58">
                  <c:v>-6.8268499537839977E-2</c:v>
                </c:pt>
                <c:pt idx="59">
                  <c:v>-5.5562968895089604E-2</c:v>
                </c:pt>
                <c:pt idx="60">
                  <c:v>-5.5562968895089604E-2</c:v>
                </c:pt>
                <c:pt idx="61">
                  <c:v>-5.9253005795458669E-2</c:v>
                </c:pt>
                <c:pt idx="62">
                  <c:v>-6.6660413202866087E-2</c:v>
                </c:pt>
                <c:pt idx="63">
                  <c:v>-6.6660413202866087E-2</c:v>
                </c:pt>
                <c:pt idx="64">
                  <c:v>-7.0391756486448243E-2</c:v>
                </c:pt>
                <c:pt idx="65">
                  <c:v>-7.4137074838508066E-2</c:v>
                </c:pt>
                <c:pt idx="66">
                  <c:v>-8.1655871830989324E-2</c:v>
                </c:pt>
                <c:pt idx="67">
                  <c:v>-8.9231629406746893E-2</c:v>
                </c:pt>
                <c:pt idx="68">
                  <c:v>-8.9231629406746893E-2</c:v>
                </c:pt>
                <c:pt idx="69">
                  <c:v>-9.6865217193006448E-2</c:v>
                </c:pt>
                <c:pt idx="70">
                  <c:v>-9.3019063346852615E-2</c:v>
                </c:pt>
                <c:pt idx="71">
                  <c:v>-0.10298074917060751</c:v>
                </c:pt>
                <c:pt idx="72">
                  <c:v>-0.11381666248330102</c:v>
                </c:pt>
                <c:pt idx="73">
                  <c:v>-0.11381666248330102</c:v>
                </c:pt>
                <c:pt idx="74">
                  <c:v>-0.10990429941600843</c:v>
                </c:pt>
                <c:pt idx="75">
                  <c:v>-0.11380141555006928</c:v>
                </c:pt>
                <c:pt idx="76">
                  <c:v>-0.1200611964577375</c:v>
                </c:pt>
                <c:pt idx="77">
                  <c:v>-0.10825017283569027</c:v>
                </c:pt>
                <c:pt idx="78">
                  <c:v>-8.3347449100281579E-2</c:v>
                </c:pt>
                <c:pt idx="79">
                  <c:v>-8.4866051985627022E-2</c:v>
                </c:pt>
                <c:pt idx="80">
                  <c:v>-8.8668333354448348E-2</c:v>
                </c:pt>
                <c:pt idx="81">
                  <c:v>-8.4851539461318626E-2</c:v>
                </c:pt>
                <c:pt idx="82">
                  <c:v>-8.8653820830139951E-2</c:v>
                </c:pt>
                <c:pt idx="83">
                  <c:v>-8.2546950601132263E-2</c:v>
                </c:pt>
                <c:pt idx="84">
                  <c:v>-6.7372443772604207E-2</c:v>
                </c:pt>
                <c:pt idx="85">
                  <c:v>-6.587767546169232E-2</c:v>
                </c:pt>
                <c:pt idx="86">
                  <c:v>-5.4683645610946074E-2</c:v>
                </c:pt>
                <c:pt idx="87">
                  <c:v>-3.9923498009470038E-2</c:v>
                </c:pt>
                <c:pt idx="88">
                  <c:v>-3.6287134373106378E-2</c:v>
                </c:pt>
                <c:pt idx="89">
                  <c:v>-3.6287134373106378E-2</c:v>
                </c:pt>
                <c:pt idx="90">
                  <c:v>-3.266394596730926E-2</c:v>
                </c:pt>
                <c:pt idx="91">
                  <c:v>-3.9884162573807447E-2</c:v>
                </c:pt>
                <c:pt idx="92">
                  <c:v>-3.9884162573807447E-2</c:v>
                </c:pt>
                <c:pt idx="93">
                  <c:v>-3.2611435301080127E-2</c:v>
                </c:pt>
                <c:pt idx="94">
                  <c:v>-2.9001326997830978E-2</c:v>
                </c:pt>
                <c:pt idx="95">
                  <c:v>-3.619557160214748E-2</c:v>
                </c:pt>
                <c:pt idx="96">
                  <c:v>-4.3441948413741827E-2</c:v>
                </c:pt>
                <c:pt idx="97">
                  <c:v>-5.0741218486734518E-2</c:v>
                </c:pt>
                <c:pt idx="98">
                  <c:v>-4.7064747898499237E-2</c:v>
                </c:pt>
                <c:pt idx="99">
                  <c:v>-4.9262550096301538E-2</c:v>
                </c:pt>
                <c:pt idx="100">
                  <c:v>-5.4402050830515858E-2</c:v>
                </c:pt>
                <c:pt idx="101">
                  <c:v>-4.3331940129408997E-2</c:v>
                </c:pt>
                <c:pt idx="102">
                  <c:v>-4.3331940129408997E-2</c:v>
                </c:pt>
                <c:pt idx="103">
                  <c:v>-4.6981575165905287E-2</c:v>
                </c:pt>
                <c:pt idx="104">
                  <c:v>-4.3318571502901637E-2</c:v>
                </c:pt>
                <c:pt idx="105">
                  <c:v>-4.4778425517500109E-2</c:v>
                </c:pt>
                <c:pt idx="106">
                  <c:v>-4.6240413821593607E-2</c:v>
                </c:pt>
                <c:pt idx="107">
                  <c:v>-4.7704542664931737E-2</c:v>
                </c:pt>
                <c:pt idx="108">
                  <c:v>-4.1472871110679654E-2</c:v>
                </c:pt>
                <c:pt idx="109">
                  <c:v>-5.0580339234541194E-2</c:v>
                </c:pt>
                <c:pt idx="110">
                  <c:v>-5.0580339234541194E-2</c:v>
                </c:pt>
                <c:pt idx="111">
                  <c:v>-6.5286221587482318E-2</c:v>
                </c:pt>
                <c:pt idx="112">
                  <c:v>-7.051010218449727E-2</c:v>
                </c:pt>
                <c:pt idx="113">
                  <c:v>-7.2760664825157417E-2</c:v>
                </c:pt>
                <c:pt idx="114">
                  <c:v>-7.6520063321398046E-2</c:v>
                </c:pt>
                <c:pt idx="115">
                  <c:v>-8.0293648227058423E-2</c:v>
                </c:pt>
                <c:pt idx="116">
                  <c:v>-8.1808799742209892E-2</c:v>
                </c:pt>
                <c:pt idx="117">
                  <c:v>-8.1808799742209892E-2</c:v>
                </c:pt>
                <c:pt idx="118">
                  <c:v>-8.0291349059357087E-2</c:v>
                </c:pt>
                <c:pt idx="119">
                  <c:v>-8.6351955119963186E-2</c:v>
                </c:pt>
                <c:pt idx="120">
                  <c:v>-8.177878438825581E-2</c:v>
                </c:pt>
                <c:pt idx="121">
                  <c:v>-8.177878438825581E-2</c:v>
                </c:pt>
                <c:pt idx="122">
                  <c:v>-8.6331136436814226E-2</c:v>
                </c:pt>
                <c:pt idx="123">
                  <c:v>-8.6331136436814226E-2</c:v>
                </c:pt>
                <c:pt idx="124">
                  <c:v>-8.6331136436814226E-2</c:v>
                </c:pt>
                <c:pt idx="125">
                  <c:v>-0.10309942911974102</c:v>
                </c:pt>
                <c:pt idx="126">
                  <c:v>-0.10309942911974102</c:v>
                </c:pt>
                <c:pt idx="127">
                  <c:v>-9.5347491135244877E-2</c:v>
                </c:pt>
                <c:pt idx="128">
                  <c:v>-7.6116721904475715E-2</c:v>
                </c:pt>
                <c:pt idx="129">
                  <c:v>-7.6116721904475715E-2</c:v>
                </c:pt>
                <c:pt idx="130">
                  <c:v>-7.6116721904475715E-2</c:v>
                </c:pt>
                <c:pt idx="131">
                  <c:v>-7.6116721904475715E-2</c:v>
                </c:pt>
                <c:pt idx="132">
                  <c:v>-7.6116721904475715E-2</c:v>
                </c:pt>
                <c:pt idx="133">
                  <c:v>-7.6116721904475715E-2</c:v>
                </c:pt>
                <c:pt idx="134">
                  <c:v>-7.6116721904475715E-2</c:v>
                </c:pt>
                <c:pt idx="135">
                  <c:v>-0.10630540114975873</c:v>
                </c:pt>
                <c:pt idx="136">
                  <c:v>-0.10630540114975873</c:v>
                </c:pt>
                <c:pt idx="137">
                  <c:v>-0.11330929220034236</c:v>
                </c:pt>
                <c:pt idx="138">
                  <c:v>-0.10860709784297551</c:v>
                </c:pt>
                <c:pt idx="139">
                  <c:v>-0.10236684823299103</c:v>
                </c:pt>
                <c:pt idx="140">
                  <c:v>-9.4614910248494888E-2</c:v>
                </c:pt>
                <c:pt idx="141">
                  <c:v>-0.1030764487100333</c:v>
                </c:pt>
                <c:pt idx="142">
                  <c:v>-0.10385224390010306</c:v>
                </c:pt>
                <c:pt idx="143">
                  <c:v>-9.6088268744823679E-2</c:v>
                </c:pt>
                <c:pt idx="144">
                  <c:v>-0.10533326104066354</c:v>
                </c:pt>
                <c:pt idx="145">
                  <c:v>-0.10844368094735091</c:v>
                </c:pt>
                <c:pt idx="146">
                  <c:v>-0.10844368094735091</c:v>
                </c:pt>
                <c:pt idx="147">
                  <c:v>-0.10844368094735091</c:v>
                </c:pt>
                <c:pt idx="148">
                  <c:v>-0.10922371214859894</c:v>
                </c:pt>
                <c:pt idx="149">
                  <c:v>-0.11078499239840389</c:v>
                </c:pt>
                <c:pt idx="150">
                  <c:v>-0.11313057488472122</c:v>
                </c:pt>
                <c:pt idx="151">
                  <c:v>-0.12410236171857703</c:v>
                </c:pt>
                <c:pt idx="152">
                  <c:v>-0.12568714777245971</c:v>
                </c:pt>
                <c:pt idx="153">
                  <c:v>-0.13362365570896761</c:v>
                </c:pt>
                <c:pt idx="154">
                  <c:v>-0.12962365570896761</c:v>
                </c:pt>
                <c:pt idx="155">
                  <c:v>-0.12962365570896761</c:v>
                </c:pt>
                <c:pt idx="156">
                  <c:v>-0.13360771945398764</c:v>
                </c:pt>
                <c:pt idx="157">
                  <c:v>-0.14240771945398756</c:v>
                </c:pt>
                <c:pt idx="158">
                  <c:v>-0.13756510444188119</c:v>
                </c:pt>
                <c:pt idx="159">
                  <c:v>-0.14238438155031485</c:v>
                </c:pt>
                <c:pt idx="160">
                  <c:v>-0.14319148405233262</c:v>
                </c:pt>
                <c:pt idx="161">
                  <c:v>-0.14319148405233262</c:v>
                </c:pt>
                <c:pt idx="162">
                  <c:v>-0.14319148405233262</c:v>
                </c:pt>
                <c:pt idx="163">
                  <c:v>-0.10926579746105636</c:v>
                </c:pt>
                <c:pt idx="164">
                  <c:v>-0.12098454746105636</c:v>
                </c:pt>
                <c:pt idx="165">
                  <c:v>-0.11624146445710382</c:v>
                </c:pt>
                <c:pt idx="166">
                  <c:v>-0.12017537476394891</c:v>
                </c:pt>
                <c:pt idx="167">
                  <c:v>-0.11622592768653961</c:v>
                </c:pt>
                <c:pt idx="168">
                  <c:v>-0.10993167119558778</c:v>
                </c:pt>
                <c:pt idx="169">
                  <c:v>-0.1060223670517253</c:v>
                </c:pt>
                <c:pt idx="170">
                  <c:v>-0.10913763184923297</c:v>
                </c:pt>
                <c:pt idx="171">
                  <c:v>-0.11695013184923309</c:v>
                </c:pt>
                <c:pt idx="172">
                  <c:v>-0.11458792712482346</c:v>
                </c:pt>
                <c:pt idx="173">
                  <c:v>-0.11458792712482346</c:v>
                </c:pt>
                <c:pt idx="174">
                  <c:v>-0.17193278179882188</c:v>
                </c:pt>
                <c:pt idx="175">
                  <c:v>-0.11359944846548853</c:v>
                </c:pt>
                <c:pt idx="176">
                  <c:v>-0.12068606263871684</c:v>
                </c:pt>
                <c:pt idx="177">
                  <c:v>-0.12306512687345117</c:v>
                </c:pt>
                <c:pt idx="178">
                  <c:v>-0.12147530175421439</c:v>
                </c:pt>
                <c:pt idx="179">
                  <c:v>-0.12226895254786518</c:v>
                </c:pt>
                <c:pt idx="180">
                  <c:v>-0.12385751489893748</c:v>
                </c:pt>
                <c:pt idx="181">
                  <c:v>-0.12783523964038546</c:v>
                </c:pt>
                <c:pt idx="182">
                  <c:v>-0.12703651759565693</c:v>
                </c:pt>
                <c:pt idx="183">
                  <c:v>-0.12144992541688593</c:v>
                </c:pt>
                <c:pt idx="184">
                  <c:v>-0.11986262382958435</c:v>
                </c:pt>
                <c:pt idx="185">
                  <c:v>-0.11907023080264278</c:v>
                </c:pt>
                <c:pt idx="186">
                  <c:v>-0.11431963697841496</c:v>
                </c:pt>
                <c:pt idx="187">
                  <c:v>-0.11353161491379726</c:v>
                </c:pt>
                <c:pt idx="188">
                  <c:v>-0.11825602436261606</c:v>
                </c:pt>
                <c:pt idx="189">
                  <c:v>-0.11825602436261606</c:v>
                </c:pt>
                <c:pt idx="190">
                  <c:v>-0.11983830284362884</c:v>
                </c:pt>
                <c:pt idx="191">
                  <c:v>-0.1174611237628046</c:v>
                </c:pt>
                <c:pt idx="192">
                  <c:v>-0.11192752692485997</c:v>
                </c:pt>
                <c:pt idx="193">
                  <c:v>-0.11192752692485997</c:v>
                </c:pt>
                <c:pt idx="194">
                  <c:v>-0.11664450805693549</c:v>
                </c:pt>
                <c:pt idx="195">
                  <c:v>-0.11743439747241735</c:v>
                </c:pt>
                <c:pt idx="196">
                  <c:v>-0.1134818283024569</c:v>
                </c:pt>
                <c:pt idx="197">
                  <c:v>-0.11899363932607887</c:v>
                </c:pt>
                <c:pt idx="198">
                  <c:v>-0.121368936238193</c:v>
                </c:pt>
                <c:pt idx="199">
                  <c:v>-0.121368936238193</c:v>
                </c:pt>
                <c:pt idx="200">
                  <c:v>-0.11819433306358984</c:v>
                </c:pt>
                <c:pt idx="201">
                  <c:v>-0.11977661154460262</c:v>
                </c:pt>
                <c:pt idx="202">
                  <c:v>-0.11977661154460262</c:v>
                </c:pt>
                <c:pt idx="203">
                  <c:v>-0.11581464640989569</c:v>
                </c:pt>
                <c:pt idx="204">
                  <c:v>-0.11581464640989569</c:v>
                </c:pt>
                <c:pt idx="205">
                  <c:v>-0.11502538042725963</c:v>
                </c:pt>
                <c:pt idx="206">
                  <c:v>-0.11344809336101358</c:v>
                </c:pt>
                <c:pt idx="207">
                  <c:v>-0.10163706973896636</c:v>
                </c:pt>
                <c:pt idx="208">
                  <c:v>-9.3854968571651209E-2</c:v>
                </c:pt>
                <c:pt idx="209">
                  <c:v>-8.3816358533041146E-2</c:v>
                </c:pt>
                <c:pt idx="210">
                  <c:v>-8.993256648411152E-2</c:v>
                </c:pt>
                <c:pt idx="211">
                  <c:v>-8.6086412637957688E-2</c:v>
                </c:pt>
                <c:pt idx="212">
                  <c:v>-6.3097906890831279E-2</c:v>
                </c:pt>
                <c:pt idx="213">
                  <c:v>-4.4371315130531608E-2</c:v>
                </c:pt>
                <c:pt idx="214">
                  <c:v>-5.0253668071708057E-2</c:v>
                </c:pt>
                <c:pt idx="215">
                  <c:v>-6.8005147361648866E-2</c:v>
                </c:pt>
                <c:pt idx="216">
                  <c:v>-6.6499123265263305E-2</c:v>
                </c:pt>
                <c:pt idx="217">
                  <c:v>-6.8754762363007704E-2</c:v>
                </c:pt>
                <c:pt idx="218">
                  <c:v>-4.9915274797069586E-2</c:v>
                </c:pt>
                <c:pt idx="219">
                  <c:v>-4.3258470063341714E-2</c:v>
                </c:pt>
                <c:pt idx="220">
                  <c:v>-5.2810270210292387E-2</c:v>
                </c:pt>
                <c:pt idx="221">
                  <c:v>-5.5035789498126264E-2</c:v>
                </c:pt>
                <c:pt idx="222">
                  <c:v>-4.462686756504064E-2</c:v>
                </c:pt>
                <c:pt idx="223">
                  <c:v>-4.3891032392119445E-2</c:v>
                </c:pt>
                <c:pt idx="224">
                  <c:v>-4.3891032392119445E-2</c:v>
                </c:pt>
                <c:pt idx="225">
                  <c:v>-4.2420444156825332E-2</c:v>
                </c:pt>
                <c:pt idx="226">
                  <c:v>-2.5533513172978028E-2</c:v>
                </c:pt>
                <c:pt idx="227">
                  <c:v>-1.4703188263230804E-2</c:v>
                </c:pt>
                <c:pt idx="228">
                  <c:v>-1.8988902548945141E-2</c:v>
                </c:pt>
                <c:pt idx="229">
                  <c:v>-7.5111407125032503E-3</c:v>
                </c:pt>
                <c:pt idx="230">
                  <c:v>9.9949758536910238E-4</c:v>
                </c:pt>
                <c:pt idx="231">
                  <c:v>2.4206248640221473E-2</c:v>
                </c:pt>
                <c:pt idx="232">
                  <c:v>6.2006935925444706E-2</c:v>
                </c:pt>
                <c:pt idx="233">
                  <c:v>6.2006935925444706E-2</c:v>
                </c:pt>
                <c:pt idx="234">
                  <c:v>3.0881108110875299E-2</c:v>
                </c:pt>
                <c:pt idx="235">
                  <c:v>2.1311730120444627E-2</c:v>
                </c:pt>
                <c:pt idx="236">
                  <c:v>3.2353828119064287E-2</c:v>
                </c:pt>
                <c:pt idx="237">
                  <c:v>5.2831643818722851E-2</c:v>
                </c:pt>
                <c:pt idx="238">
                  <c:v>5.0824954855512194E-2</c:v>
                </c:pt>
                <c:pt idx="239">
                  <c:v>5.6186885150418364E-2</c:v>
                </c:pt>
                <c:pt idx="240">
                  <c:v>5.2186885150418361E-2</c:v>
                </c:pt>
                <c:pt idx="241">
                  <c:v>4.8840164936228336E-2</c:v>
                </c:pt>
                <c:pt idx="242">
                  <c:v>4.9511756608491608E-2</c:v>
                </c:pt>
                <c:pt idx="243">
                  <c:v>5.2867461306478014E-2</c:v>
                </c:pt>
                <c:pt idx="244">
                  <c:v>4.8185187058986445E-2</c:v>
                </c:pt>
                <c:pt idx="245">
                  <c:v>5.0873359101997195E-2</c:v>
                </c:pt>
                <c:pt idx="246">
                  <c:v>4.3500704946501267E-2</c:v>
                </c:pt>
                <c:pt idx="247">
                  <c:v>4.4851143839141239E-2</c:v>
                </c:pt>
                <c:pt idx="248">
                  <c:v>4.7548379172924093E-2</c:v>
                </c:pt>
                <c:pt idx="249">
                  <c:v>5.4273328735802373E-2</c:v>
                </c:pt>
                <c:pt idx="250">
                  <c:v>5.761334209585578E-2</c:v>
                </c:pt>
                <c:pt idx="251">
                  <c:v>5.761334209585578E-2</c:v>
                </c:pt>
                <c:pt idx="252">
                  <c:v>6.0276457941395023E-2</c:v>
                </c:pt>
                <c:pt idx="253">
                  <c:v>6.9572606679774829E-2</c:v>
                </c:pt>
                <c:pt idx="254">
                  <c:v>7.9441027732406466E-2</c:v>
                </c:pt>
                <c:pt idx="255">
                  <c:v>9.2470343693318524E-2</c:v>
                </c:pt>
                <c:pt idx="256">
                  <c:v>0.11111986137820584</c:v>
                </c:pt>
                <c:pt idx="257">
                  <c:v>0.11806430582265026</c:v>
                </c:pt>
                <c:pt idx="258">
                  <c:v>0.11618342807970361</c:v>
                </c:pt>
                <c:pt idx="259">
                  <c:v>0.10047991049176386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Hoja1!$E$1</c:f>
              <c:strCache>
                <c:ptCount val="1"/>
                <c:pt idx="0">
                  <c:v>Real/US$</c:v>
                </c:pt>
              </c:strCache>
            </c:strRef>
          </c:tx>
          <c:spPr>
            <a:ln w="57150"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25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Hoja1!$A$2:$A$261</c:f>
              <c:numCache>
                <c:formatCode>[$-C0A]d\-mmm\-yy;@</c:formatCode>
                <c:ptCount val="260"/>
                <c:pt idx="0">
                  <c:v>41878</c:v>
                </c:pt>
                <c:pt idx="1">
                  <c:v>41879</c:v>
                </c:pt>
                <c:pt idx="2">
                  <c:v>41880</c:v>
                </c:pt>
                <c:pt idx="3">
                  <c:v>41883</c:v>
                </c:pt>
                <c:pt idx="4">
                  <c:v>41884</c:v>
                </c:pt>
                <c:pt idx="5">
                  <c:v>41885</c:v>
                </c:pt>
                <c:pt idx="6">
                  <c:v>41886</c:v>
                </c:pt>
                <c:pt idx="7">
                  <c:v>41887</c:v>
                </c:pt>
                <c:pt idx="8">
                  <c:v>41890</c:v>
                </c:pt>
                <c:pt idx="9">
                  <c:v>41891</c:v>
                </c:pt>
                <c:pt idx="10">
                  <c:v>41892</c:v>
                </c:pt>
                <c:pt idx="11">
                  <c:v>41893</c:v>
                </c:pt>
                <c:pt idx="12">
                  <c:v>41894</c:v>
                </c:pt>
                <c:pt idx="13">
                  <c:v>41897</c:v>
                </c:pt>
                <c:pt idx="14">
                  <c:v>41898</c:v>
                </c:pt>
                <c:pt idx="15">
                  <c:v>41899</c:v>
                </c:pt>
                <c:pt idx="16">
                  <c:v>41900</c:v>
                </c:pt>
                <c:pt idx="17">
                  <c:v>41901</c:v>
                </c:pt>
                <c:pt idx="18">
                  <c:v>41904</c:v>
                </c:pt>
                <c:pt idx="19">
                  <c:v>41905</c:v>
                </c:pt>
                <c:pt idx="20">
                  <c:v>41906</c:v>
                </c:pt>
                <c:pt idx="21">
                  <c:v>41907</c:v>
                </c:pt>
                <c:pt idx="22">
                  <c:v>41908</c:v>
                </c:pt>
                <c:pt idx="23">
                  <c:v>41911</c:v>
                </c:pt>
                <c:pt idx="24">
                  <c:v>41912</c:v>
                </c:pt>
                <c:pt idx="25">
                  <c:v>41913</c:v>
                </c:pt>
                <c:pt idx="26">
                  <c:v>41914</c:v>
                </c:pt>
                <c:pt idx="27">
                  <c:v>41915</c:v>
                </c:pt>
                <c:pt idx="28">
                  <c:v>41918</c:v>
                </c:pt>
                <c:pt idx="29">
                  <c:v>41919</c:v>
                </c:pt>
                <c:pt idx="30">
                  <c:v>41920</c:v>
                </c:pt>
                <c:pt idx="31">
                  <c:v>41921</c:v>
                </c:pt>
                <c:pt idx="32">
                  <c:v>41922</c:v>
                </c:pt>
                <c:pt idx="33">
                  <c:v>41925</c:v>
                </c:pt>
                <c:pt idx="34">
                  <c:v>41926</c:v>
                </c:pt>
                <c:pt idx="35">
                  <c:v>41927</c:v>
                </c:pt>
                <c:pt idx="36">
                  <c:v>41928</c:v>
                </c:pt>
                <c:pt idx="37">
                  <c:v>41929</c:v>
                </c:pt>
                <c:pt idx="38">
                  <c:v>41932</c:v>
                </c:pt>
                <c:pt idx="39">
                  <c:v>41933</c:v>
                </c:pt>
                <c:pt idx="40">
                  <c:v>41934</c:v>
                </c:pt>
                <c:pt idx="41">
                  <c:v>41935</c:v>
                </c:pt>
                <c:pt idx="42">
                  <c:v>41936</c:v>
                </c:pt>
                <c:pt idx="43">
                  <c:v>41939</c:v>
                </c:pt>
                <c:pt idx="44">
                  <c:v>41940</c:v>
                </c:pt>
                <c:pt idx="45">
                  <c:v>41941</c:v>
                </c:pt>
                <c:pt idx="46">
                  <c:v>41942</c:v>
                </c:pt>
                <c:pt idx="47">
                  <c:v>41943</c:v>
                </c:pt>
                <c:pt idx="48">
                  <c:v>41946</c:v>
                </c:pt>
                <c:pt idx="49">
                  <c:v>41947</c:v>
                </c:pt>
                <c:pt idx="50">
                  <c:v>41948</c:v>
                </c:pt>
                <c:pt idx="51">
                  <c:v>41949</c:v>
                </c:pt>
                <c:pt idx="52">
                  <c:v>41950</c:v>
                </c:pt>
                <c:pt idx="53">
                  <c:v>41953</c:v>
                </c:pt>
                <c:pt idx="54">
                  <c:v>41954</c:v>
                </c:pt>
                <c:pt idx="55">
                  <c:v>41955</c:v>
                </c:pt>
                <c:pt idx="56">
                  <c:v>41956</c:v>
                </c:pt>
                <c:pt idx="57">
                  <c:v>41957</c:v>
                </c:pt>
                <c:pt idx="58">
                  <c:v>41960</c:v>
                </c:pt>
                <c:pt idx="59">
                  <c:v>41961</c:v>
                </c:pt>
                <c:pt idx="60">
                  <c:v>41962</c:v>
                </c:pt>
                <c:pt idx="61">
                  <c:v>41963</c:v>
                </c:pt>
                <c:pt idx="62">
                  <c:v>41964</c:v>
                </c:pt>
                <c:pt idx="63">
                  <c:v>41967</c:v>
                </c:pt>
                <c:pt idx="64">
                  <c:v>41968</c:v>
                </c:pt>
                <c:pt idx="65">
                  <c:v>41969</c:v>
                </c:pt>
                <c:pt idx="66">
                  <c:v>41970</c:v>
                </c:pt>
                <c:pt idx="67">
                  <c:v>41971</c:v>
                </c:pt>
                <c:pt idx="68">
                  <c:v>41974</c:v>
                </c:pt>
                <c:pt idx="69">
                  <c:v>41975</c:v>
                </c:pt>
                <c:pt idx="70">
                  <c:v>41976</c:v>
                </c:pt>
                <c:pt idx="71">
                  <c:v>41977</c:v>
                </c:pt>
                <c:pt idx="72">
                  <c:v>41978</c:v>
                </c:pt>
                <c:pt idx="73">
                  <c:v>41981</c:v>
                </c:pt>
                <c:pt idx="74">
                  <c:v>41982</c:v>
                </c:pt>
                <c:pt idx="75">
                  <c:v>41983</c:v>
                </c:pt>
                <c:pt idx="76">
                  <c:v>41984</c:v>
                </c:pt>
                <c:pt idx="77">
                  <c:v>41985</c:v>
                </c:pt>
                <c:pt idx="78">
                  <c:v>41988</c:v>
                </c:pt>
                <c:pt idx="79">
                  <c:v>41989</c:v>
                </c:pt>
                <c:pt idx="80">
                  <c:v>41990</c:v>
                </c:pt>
                <c:pt idx="81">
                  <c:v>41991</c:v>
                </c:pt>
                <c:pt idx="82">
                  <c:v>41992</c:v>
                </c:pt>
                <c:pt idx="83">
                  <c:v>41995</c:v>
                </c:pt>
                <c:pt idx="84">
                  <c:v>41996</c:v>
                </c:pt>
                <c:pt idx="85">
                  <c:v>41997</c:v>
                </c:pt>
                <c:pt idx="86">
                  <c:v>41999</c:v>
                </c:pt>
                <c:pt idx="87">
                  <c:v>42002</c:v>
                </c:pt>
                <c:pt idx="88">
                  <c:v>42003</c:v>
                </c:pt>
                <c:pt idx="89">
                  <c:v>42004</c:v>
                </c:pt>
                <c:pt idx="90">
                  <c:v>42006</c:v>
                </c:pt>
                <c:pt idx="91">
                  <c:v>42009</c:v>
                </c:pt>
                <c:pt idx="92">
                  <c:v>42010</c:v>
                </c:pt>
                <c:pt idx="93">
                  <c:v>42011</c:v>
                </c:pt>
                <c:pt idx="94">
                  <c:v>42012</c:v>
                </c:pt>
                <c:pt idx="95">
                  <c:v>42013</c:v>
                </c:pt>
                <c:pt idx="96">
                  <c:v>42016</c:v>
                </c:pt>
                <c:pt idx="97">
                  <c:v>42017</c:v>
                </c:pt>
                <c:pt idx="98">
                  <c:v>42018</c:v>
                </c:pt>
                <c:pt idx="99">
                  <c:v>42019</c:v>
                </c:pt>
                <c:pt idx="100">
                  <c:v>42020</c:v>
                </c:pt>
                <c:pt idx="101">
                  <c:v>42023</c:v>
                </c:pt>
                <c:pt idx="102">
                  <c:v>42024</c:v>
                </c:pt>
                <c:pt idx="103">
                  <c:v>42025</c:v>
                </c:pt>
                <c:pt idx="104">
                  <c:v>42026</c:v>
                </c:pt>
                <c:pt idx="105">
                  <c:v>42027</c:v>
                </c:pt>
                <c:pt idx="106">
                  <c:v>42030</c:v>
                </c:pt>
                <c:pt idx="107">
                  <c:v>42031</c:v>
                </c:pt>
                <c:pt idx="108">
                  <c:v>42032</c:v>
                </c:pt>
                <c:pt idx="109">
                  <c:v>42033</c:v>
                </c:pt>
                <c:pt idx="110">
                  <c:v>42034</c:v>
                </c:pt>
                <c:pt idx="111">
                  <c:v>42037</c:v>
                </c:pt>
                <c:pt idx="112">
                  <c:v>42038</c:v>
                </c:pt>
                <c:pt idx="113">
                  <c:v>42039</c:v>
                </c:pt>
                <c:pt idx="114">
                  <c:v>42040</c:v>
                </c:pt>
                <c:pt idx="115">
                  <c:v>42041</c:v>
                </c:pt>
                <c:pt idx="116">
                  <c:v>42044</c:v>
                </c:pt>
                <c:pt idx="117">
                  <c:v>42045</c:v>
                </c:pt>
                <c:pt idx="118">
                  <c:v>42046</c:v>
                </c:pt>
                <c:pt idx="119">
                  <c:v>42047</c:v>
                </c:pt>
                <c:pt idx="120">
                  <c:v>42048</c:v>
                </c:pt>
                <c:pt idx="121">
                  <c:v>42051</c:v>
                </c:pt>
                <c:pt idx="122">
                  <c:v>42052</c:v>
                </c:pt>
                <c:pt idx="123">
                  <c:v>42053</c:v>
                </c:pt>
                <c:pt idx="124">
                  <c:v>42054</c:v>
                </c:pt>
                <c:pt idx="125">
                  <c:v>42055</c:v>
                </c:pt>
                <c:pt idx="126">
                  <c:v>42058</c:v>
                </c:pt>
                <c:pt idx="127">
                  <c:v>42059</c:v>
                </c:pt>
                <c:pt idx="128">
                  <c:v>42060</c:v>
                </c:pt>
                <c:pt idx="129">
                  <c:v>42061</c:v>
                </c:pt>
                <c:pt idx="130">
                  <c:v>42062</c:v>
                </c:pt>
                <c:pt idx="131">
                  <c:v>42065</c:v>
                </c:pt>
                <c:pt idx="132">
                  <c:v>42066</c:v>
                </c:pt>
                <c:pt idx="133">
                  <c:v>42067</c:v>
                </c:pt>
                <c:pt idx="134">
                  <c:v>42068</c:v>
                </c:pt>
                <c:pt idx="135">
                  <c:v>42069</c:v>
                </c:pt>
                <c:pt idx="136">
                  <c:v>42072</c:v>
                </c:pt>
                <c:pt idx="137">
                  <c:v>42073</c:v>
                </c:pt>
                <c:pt idx="138">
                  <c:v>42074</c:v>
                </c:pt>
                <c:pt idx="139">
                  <c:v>42075</c:v>
                </c:pt>
                <c:pt idx="140">
                  <c:v>42076</c:v>
                </c:pt>
                <c:pt idx="141">
                  <c:v>42079</c:v>
                </c:pt>
                <c:pt idx="142">
                  <c:v>42080</c:v>
                </c:pt>
                <c:pt idx="143">
                  <c:v>42081</c:v>
                </c:pt>
                <c:pt idx="144">
                  <c:v>42082</c:v>
                </c:pt>
                <c:pt idx="145">
                  <c:v>42083</c:v>
                </c:pt>
                <c:pt idx="146">
                  <c:v>42086</c:v>
                </c:pt>
                <c:pt idx="147">
                  <c:v>42087</c:v>
                </c:pt>
                <c:pt idx="148">
                  <c:v>42088</c:v>
                </c:pt>
                <c:pt idx="149">
                  <c:v>42089</c:v>
                </c:pt>
                <c:pt idx="150">
                  <c:v>42090</c:v>
                </c:pt>
                <c:pt idx="151">
                  <c:v>42093</c:v>
                </c:pt>
                <c:pt idx="152">
                  <c:v>42094</c:v>
                </c:pt>
                <c:pt idx="153">
                  <c:v>42095</c:v>
                </c:pt>
                <c:pt idx="154">
                  <c:v>42096</c:v>
                </c:pt>
                <c:pt idx="155">
                  <c:v>42097</c:v>
                </c:pt>
                <c:pt idx="156">
                  <c:v>42100</c:v>
                </c:pt>
                <c:pt idx="157">
                  <c:v>42101</c:v>
                </c:pt>
                <c:pt idx="158">
                  <c:v>42102</c:v>
                </c:pt>
                <c:pt idx="159">
                  <c:v>42103</c:v>
                </c:pt>
                <c:pt idx="160">
                  <c:v>42104</c:v>
                </c:pt>
                <c:pt idx="161">
                  <c:v>42107</c:v>
                </c:pt>
                <c:pt idx="162">
                  <c:v>42108</c:v>
                </c:pt>
                <c:pt idx="163">
                  <c:v>42109</c:v>
                </c:pt>
                <c:pt idx="164">
                  <c:v>42110</c:v>
                </c:pt>
                <c:pt idx="165">
                  <c:v>42111</c:v>
                </c:pt>
                <c:pt idx="166">
                  <c:v>42114</c:v>
                </c:pt>
                <c:pt idx="167">
                  <c:v>42115</c:v>
                </c:pt>
                <c:pt idx="168">
                  <c:v>42116</c:v>
                </c:pt>
                <c:pt idx="169">
                  <c:v>42117</c:v>
                </c:pt>
                <c:pt idx="170">
                  <c:v>42118</c:v>
                </c:pt>
                <c:pt idx="171">
                  <c:v>42121</c:v>
                </c:pt>
                <c:pt idx="172">
                  <c:v>42122</c:v>
                </c:pt>
                <c:pt idx="173">
                  <c:v>42123</c:v>
                </c:pt>
                <c:pt idx="174">
                  <c:v>42124</c:v>
                </c:pt>
                <c:pt idx="175">
                  <c:v>42125</c:v>
                </c:pt>
                <c:pt idx="176">
                  <c:v>42128</c:v>
                </c:pt>
                <c:pt idx="177">
                  <c:v>42129</c:v>
                </c:pt>
                <c:pt idx="178">
                  <c:v>42130</c:v>
                </c:pt>
                <c:pt idx="179">
                  <c:v>42131</c:v>
                </c:pt>
                <c:pt idx="180">
                  <c:v>42132</c:v>
                </c:pt>
                <c:pt idx="181">
                  <c:v>42135</c:v>
                </c:pt>
                <c:pt idx="182">
                  <c:v>42136</c:v>
                </c:pt>
                <c:pt idx="183">
                  <c:v>42137</c:v>
                </c:pt>
                <c:pt idx="184">
                  <c:v>42138</c:v>
                </c:pt>
                <c:pt idx="185">
                  <c:v>42139</c:v>
                </c:pt>
                <c:pt idx="186">
                  <c:v>42142</c:v>
                </c:pt>
                <c:pt idx="187">
                  <c:v>42143</c:v>
                </c:pt>
                <c:pt idx="188">
                  <c:v>42144</c:v>
                </c:pt>
                <c:pt idx="189">
                  <c:v>42145</c:v>
                </c:pt>
                <c:pt idx="190">
                  <c:v>42146</c:v>
                </c:pt>
                <c:pt idx="191">
                  <c:v>42149</c:v>
                </c:pt>
                <c:pt idx="192">
                  <c:v>42150</c:v>
                </c:pt>
                <c:pt idx="193">
                  <c:v>42151</c:v>
                </c:pt>
                <c:pt idx="194">
                  <c:v>42152</c:v>
                </c:pt>
                <c:pt idx="195">
                  <c:v>42153</c:v>
                </c:pt>
                <c:pt idx="196">
                  <c:v>42156</c:v>
                </c:pt>
                <c:pt idx="197">
                  <c:v>42157</c:v>
                </c:pt>
                <c:pt idx="198">
                  <c:v>42158</c:v>
                </c:pt>
                <c:pt idx="199">
                  <c:v>42159</c:v>
                </c:pt>
                <c:pt idx="200">
                  <c:v>42160</c:v>
                </c:pt>
                <c:pt idx="201">
                  <c:v>42163</c:v>
                </c:pt>
                <c:pt idx="202">
                  <c:v>42164</c:v>
                </c:pt>
                <c:pt idx="203">
                  <c:v>42165</c:v>
                </c:pt>
                <c:pt idx="204">
                  <c:v>42166</c:v>
                </c:pt>
                <c:pt idx="205">
                  <c:v>42167</c:v>
                </c:pt>
                <c:pt idx="206">
                  <c:v>42170</c:v>
                </c:pt>
                <c:pt idx="207">
                  <c:v>42171</c:v>
                </c:pt>
                <c:pt idx="208">
                  <c:v>42172</c:v>
                </c:pt>
                <c:pt idx="209">
                  <c:v>42173</c:v>
                </c:pt>
                <c:pt idx="210">
                  <c:v>42174</c:v>
                </c:pt>
                <c:pt idx="211">
                  <c:v>42177</c:v>
                </c:pt>
                <c:pt idx="212">
                  <c:v>42178</c:v>
                </c:pt>
                <c:pt idx="213">
                  <c:v>42179</c:v>
                </c:pt>
                <c:pt idx="214">
                  <c:v>42180</c:v>
                </c:pt>
                <c:pt idx="215">
                  <c:v>42181</c:v>
                </c:pt>
                <c:pt idx="216">
                  <c:v>42184</c:v>
                </c:pt>
                <c:pt idx="217">
                  <c:v>42185</c:v>
                </c:pt>
                <c:pt idx="218">
                  <c:v>42186</c:v>
                </c:pt>
                <c:pt idx="219">
                  <c:v>42187</c:v>
                </c:pt>
                <c:pt idx="220">
                  <c:v>42188</c:v>
                </c:pt>
                <c:pt idx="221">
                  <c:v>42191</c:v>
                </c:pt>
                <c:pt idx="222">
                  <c:v>42192</c:v>
                </c:pt>
                <c:pt idx="223">
                  <c:v>42193</c:v>
                </c:pt>
                <c:pt idx="224">
                  <c:v>42194</c:v>
                </c:pt>
                <c:pt idx="225">
                  <c:v>42195</c:v>
                </c:pt>
                <c:pt idx="226">
                  <c:v>42198</c:v>
                </c:pt>
                <c:pt idx="227">
                  <c:v>42199</c:v>
                </c:pt>
                <c:pt idx="228">
                  <c:v>42200</c:v>
                </c:pt>
                <c:pt idx="229">
                  <c:v>42201</c:v>
                </c:pt>
                <c:pt idx="230">
                  <c:v>42202</c:v>
                </c:pt>
                <c:pt idx="231">
                  <c:v>42205</c:v>
                </c:pt>
                <c:pt idx="232">
                  <c:v>42206</c:v>
                </c:pt>
                <c:pt idx="233">
                  <c:v>42207</c:v>
                </c:pt>
                <c:pt idx="234">
                  <c:v>42208</c:v>
                </c:pt>
                <c:pt idx="235">
                  <c:v>42209</c:v>
                </c:pt>
                <c:pt idx="236">
                  <c:v>42212</c:v>
                </c:pt>
                <c:pt idx="237">
                  <c:v>42213</c:v>
                </c:pt>
                <c:pt idx="238">
                  <c:v>42214</c:v>
                </c:pt>
                <c:pt idx="239">
                  <c:v>42215</c:v>
                </c:pt>
                <c:pt idx="240">
                  <c:v>42216</c:v>
                </c:pt>
                <c:pt idx="241">
                  <c:v>42219</c:v>
                </c:pt>
                <c:pt idx="242">
                  <c:v>42220</c:v>
                </c:pt>
                <c:pt idx="243">
                  <c:v>42221</c:v>
                </c:pt>
                <c:pt idx="244">
                  <c:v>42222</c:v>
                </c:pt>
                <c:pt idx="245">
                  <c:v>42223</c:v>
                </c:pt>
                <c:pt idx="246">
                  <c:v>42226</c:v>
                </c:pt>
                <c:pt idx="247">
                  <c:v>42227</c:v>
                </c:pt>
                <c:pt idx="248">
                  <c:v>42228</c:v>
                </c:pt>
                <c:pt idx="249">
                  <c:v>42229</c:v>
                </c:pt>
                <c:pt idx="250">
                  <c:v>42230</c:v>
                </c:pt>
                <c:pt idx="251">
                  <c:v>42233</c:v>
                </c:pt>
                <c:pt idx="252">
                  <c:v>42234</c:v>
                </c:pt>
                <c:pt idx="253">
                  <c:v>42235</c:v>
                </c:pt>
                <c:pt idx="254">
                  <c:v>42236</c:v>
                </c:pt>
                <c:pt idx="255">
                  <c:v>42237</c:v>
                </c:pt>
                <c:pt idx="256">
                  <c:v>42240</c:v>
                </c:pt>
                <c:pt idx="257">
                  <c:v>42241</c:v>
                </c:pt>
                <c:pt idx="258">
                  <c:v>42242</c:v>
                </c:pt>
                <c:pt idx="259">
                  <c:v>42243</c:v>
                </c:pt>
              </c:numCache>
            </c:numRef>
          </c:cat>
          <c:val>
            <c:numRef>
              <c:f>Hoja1!$E$2:$E$261</c:f>
              <c:numCache>
                <c:formatCode>0.0%</c:formatCode>
                <c:ptCount val="260"/>
                <c:pt idx="0">
                  <c:v>0</c:v>
                </c:pt>
                <c:pt idx="1">
                  <c:v>-2.2695919184727575E-3</c:v>
                </c:pt>
                <c:pt idx="2">
                  <c:v>-4.9903769318536684E-3</c:v>
                </c:pt>
                <c:pt idx="3">
                  <c:v>1.7630556903566186E-3</c:v>
                </c:pt>
                <c:pt idx="4">
                  <c:v>-1.5243721195057347E-3</c:v>
                </c:pt>
                <c:pt idx="5">
                  <c:v>-4.5106441822619914E-3</c:v>
                </c:pt>
                <c:pt idx="6">
                  <c:v>-1.8283606648941131E-3</c:v>
                </c:pt>
                <c:pt idx="7">
                  <c:v>-2.3187971533689122E-3</c:v>
                </c:pt>
                <c:pt idx="8">
                  <c:v>9.1452049877676078E-3</c:v>
                </c:pt>
                <c:pt idx="9">
                  <c:v>1.6730651514779593E-2</c:v>
                </c:pt>
                <c:pt idx="10">
                  <c:v>1.8393889576669542E-2</c:v>
                </c:pt>
                <c:pt idx="11">
                  <c:v>2.2413990079181989E-2</c:v>
                </c:pt>
                <c:pt idx="12">
                  <c:v>4.0388486314547833E-2</c:v>
                </c:pt>
                <c:pt idx="13">
                  <c:v>4.2055865536437587E-2</c:v>
                </c:pt>
                <c:pt idx="14">
                  <c:v>3.7275465177907474E-2</c:v>
                </c:pt>
                <c:pt idx="15">
                  <c:v>4.8511902112332805E-2</c:v>
                </c:pt>
                <c:pt idx="16">
                  <c:v>5.1480645485673548E-2</c:v>
                </c:pt>
                <c:pt idx="17">
                  <c:v>5.287605332532852E-2</c:v>
                </c:pt>
                <c:pt idx="18">
                  <c:v>6.5417223834576044E-2</c:v>
                </c:pt>
                <c:pt idx="19">
                  <c:v>7.1297368961562135E-2</c:v>
                </c:pt>
                <c:pt idx="20">
                  <c:v>5.9398529823917134E-2</c:v>
                </c:pt>
                <c:pt idx="21">
                  <c:v>7.8070119636361901E-2</c:v>
                </c:pt>
                <c:pt idx="22">
                  <c:v>7.4898523953027318E-2</c:v>
                </c:pt>
                <c:pt idx="23">
                  <c:v>8.6303011370902682E-2</c:v>
                </c:pt>
                <c:pt idx="24">
                  <c:v>8.5976173931673894E-2</c:v>
                </c:pt>
                <c:pt idx="25">
                  <c:v>9.9953042622670796E-2</c:v>
                </c:pt>
                <c:pt idx="26">
                  <c:v>0.10551509171379958</c:v>
                </c:pt>
                <c:pt idx="27">
                  <c:v>0.10551509171379958</c:v>
                </c:pt>
                <c:pt idx="28">
                  <c:v>9.0885246830237243E-2</c:v>
                </c:pt>
                <c:pt idx="29">
                  <c:v>7.7787296944132445E-2</c:v>
                </c:pt>
                <c:pt idx="30">
                  <c:v>6.5587148563949316E-2</c:v>
                </c:pt>
                <c:pt idx="31">
                  <c:v>5.7575799152282947E-2</c:v>
                </c:pt>
                <c:pt idx="32">
                  <c:v>6.6451041013139145E-2</c:v>
                </c:pt>
                <c:pt idx="33">
                  <c:v>6.6451041013139145E-2</c:v>
                </c:pt>
                <c:pt idx="34">
                  <c:v>6.4699946579117928E-2</c:v>
                </c:pt>
                <c:pt idx="35">
                  <c:v>6.7205898214251492E-2</c:v>
                </c:pt>
                <c:pt idx="36">
                  <c:v>9.1077914212251643E-2</c:v>
                </c:pt>
                <c:pt idx="37">
                  <c:v>9.1077914212251643E-2</c:v>
                </c:pt>
                <c:pt idx="38">
                  <c:v>9.3804151191418383E-2</c:v>
                </c:pt>
                <c:pt idx="39">
                  <c:v>0.1015142514227213</c:v>
                </c:pt>
                <c:pt idx="40">
                  <c:v>0.10304447330489419</c:v>
                </c:pt>
                <c:pt idx="41">
                  <c:v>0.1082312370055899</c:v>
                </c:pt>
                <c:pt idx="42">
                  <c:v>9.7791237005589893E-2</c:v>
                </c:pt>
                <c:pt idx="43">
                  <c:v>0.11687042371483447</c:v>
                </c:pt>
                <c:pt idx="44">
                  <c:v>9.3031623191253354E-2</c:v>
                </c:pt>
                <c:pt idx="45">
                  <c:v>9.3397328189221751E-2</c:v>
                </c:pt>
                <c:pt idx="46">
                  <c:v>6.9310240980155591E-2</c:v>
                </c:pt>
                <c:pt idx="47">
                  <c:v>0.10060966660239812</c:v>
                </c:pt>
                <c:pt idx="48">
                  <c:v>0.10767238352870367</c:v>
                </c:pt>
                <c:pt idx="49">
                  <c:v>0.10779260955363057</c:v>
                </c:pt>
                <c:pt idx="50">
                  <c:v>0.11268121349657023</c:v>
                </c:pt>
                <c:pt idx="51">
                  <c:v>0.13744395374698892</c:v>
                </c:pt>
                <c:pt idx="52">
                  <c:v>0.13308580751561805</c:v>
                </c:pt>
                <c:pt idx="53">
                  <c:v>0.13054545499285264</c:v>
                </c:pt>
                <c:pt idx="54">
                  <c:v>0.13215191216705513</c:v>
                </c:pt>
                <c:pt idx="55">
                  <c:v>0.13680707783618629</c:v>
                </c:pt>
                <c:pt idx="56">
                  <c:v>0.14482825998710913</c:v>
                </c:pt>
                <c:pt idx="57">
                  <c:v>0.14977263575966782</c:v>
                </c:pt>
                <c:pt idx="58">
                  <c:v>0.15257860131932355</c:v>
                </c:pt>
                <c:pt idx="59">
                  <c:v>0.14257438498293651</c:v>
                </c:pt>
                <c:pt idx="60">
                  <c:v>0.13816057051801467</c:v>
                </c:pt>
                <c:pt idx="61">
                  <c:v>0.13878279965389395</c:v>
                </c:pt>
                <c:pt idx="62">
                  <c:v>0.11655194073434483</c:v>
                </c:pt>
                <c:pt idx="63">
                  <c:v>0.12859582339592357</c:v>
                </c:pt>
                <c:pt idx="64">
                  <c:v>0.12231170258370094</c:v>
                </c:pt>
                <c:pt idx="65">
                  <c:v>0.1110078015521212</c:v>
                </c:pt>
                <c:pt idx="66">
                  <c:v>0.12284070181196527</c:v>
                </c:pt>
                <c:pt idx="67">
                  <c:v>0.13639212214304663</c:v>
                </c:pt>
                <c:pt idx="68">
                  <c:v>0.13456004917197006</c:v>
                </c:pt>
                <c:pt idx="69">
                  <c:v>0.1379185058439738</c:v>
                </c:pt>
                <c:pt idx="70">
                  <c:v>0.13165220763045249</c:v>
                </c:pt>
                <c:pt idx="71">
                  <c:v>0.14637882520839396</c:v>
                </c:pt>
                <c:pt idx="72">
                  <c:v>0.14549106853091964</c:v>
                </c:pt>
                <c:pt idx="73">
                  <c:v>0.15008832562962549</c:v>
                </c:pt>
                <c:pt idx="74">
                  <c:v>0.14839627825229895</c:v>
                </c:pt>
                <c:pt idx="75">
                  <c:v>0.15633156330622811</c:v>
                </c:pt>
                <c:pt idx="76">
                  <c:v>0.1699752230173035</c:v>
                </c:pt>
                <c:pt idx="77">
                  <c:v>0.17065387927790754</c:v>
                </c:pt>
                <c:pt idx="78">
                  <c:v>0.18636541991315125</c:v>
                </c:pt>
                <c:pt idx="79">
                  <c:v>0.20239034757840813</c:v>
                </c:pt>
                <c:pt idx="80">
                  <c:v>0.19362802556307401</c:v>
                </c:pt>
                <c:pt idx="81">
                  <c:v>0.17440150622605743</c:v>
                </c:pt>
                <c:pt idx="82">
                  <c:v>0.17316220924543557</c:v>
                </c:pt>
                <c:pt idx="83">
                  <c:v>0.17526786820388629</c:v>
                </c:pt>
                <c:pt idx="84">
                  <c:v>0.18641191533157386</c:v>
                </c:pt>
                <c:pt idx="85">
                  <c:v>0.18678300038426798</c:v>
                </c:pt>
                <c:pt idx="86">
                  <c:v>0.17691579955334569</c:v>
                </c:pt>
                <c:pt idx="87">
                  <c:v>0.19040298672553213</c:v>
                </c:pt>
                <c:pt idx="88">
                  <c:v>0.17280724519071022</c:v>
                </c:pt>
                <c:pt idx="89">
                  <c:v>0.17280724519071022</c:v>
                </c:pt>
                <c:pt idx="90">
                  <c:v>0.18657906939299795</c:v>
                </c:pt>
                <c:pt idx="91">
                  <c:v>0.19095884817705266</c:v>
                </c:pt>
                <c:pt idx="92">
                  <c:v>0.18903719259686058</c:v>
                </c:pt>
                <c:pt idx="93">
                  <c:v>0.18240952672008337</c:v>
                </c:pt>
                <c:pt idx="94">
                  <c:v>0.17480581431932296</c:v>
                </c:pt>
                <c:pt idx="95">
                  <c:v>0.16368844342730404</c:v>
                </c:pt>
                <c:pt idx="96">
                  <c:v>0.17918466432441393</c:v>
                </c:pt>
                <c:pt idx="97">
                  <c:v>0.16777725137606525</c:v>
                </c:pt>
                <c:pt idx="98">
                  <c:v>0.1576380261944671</c:v>
                </c:pt>
                <c:pt idx="99">
                  <c:v>0.16742246282495177</c:v>
                </c:pt>
                <c:pt idx="100">
                  <c:v>0.15996599045553472</c:v>
                </c:pt>
                <c:pt idx="101">
                  <c:v>0.17087244661997059</c:v>
                </c:pt>
                <c:pt idx="102">
                  <c:v>0.15661313846047764</c:v>
                </c:pt>
                <c:pt idx="103">
                  <c:v>0.15198262298077914</c:v>
                </c:pt>
                <c:pt idx="104">
                  <c:v>0.14183268065090615</c:v>
                </c:pt>
                <c:pt idx="105">
                  <c:v>0.14400777581131929</c:v>
                </c:pt>
                <c:pt idx="106">
                  <c:v>0.14532550311928005</c:v>
                </c:pt>
                <c:pt idx="107">
                  <c:v>0.14141622923787422</c:v>
                </c:pt>
                <c:pt idx="108">
                  <c:v>0.14262081443313357</c:v>
                </c:pt>
                <c:pt idx="109">
                  <c:v>0.15341022683707672</c:v>
                </c:pt>
                <c:pt idx="110">
                  <c:v>0.18355152617665582</c:v>
                </c:pt>
                <c:pt idx="111">
                  <c:v>0.20013805567831433</c:v>
                </c:pt>
                <c:pt idx="112">
                  <c:v>0.18829527500807908</c:v>
                </c:pt>
                <c:pt idx="113">
                  <c:v>0.20558591357436584</c:v>
                </c:pt>
                <c:pt idx="114">
                  <c:v>0.2069354412396831</c:v>
                </c:pt>
                <c:pt idx="115">
                  <c:v>0.22023040736483779</c:v>
                </c:pt>
                <c:pt idx="116">
                  <c:v>0.21631222195199051</c:v>
                </c:pt>
                <c:pt idx="117">
                  <c:v>0.23847028763225031</c:v>
                </c:pt>
                <c:pt idx="118">
                  <c:v>0.25100382809263733</c:v>
                </c:pt>
                <c:pt idx="119">
                  <c:v>0.23562672289371123</c:v>
                </c:pt>
                <c:pt idx="120">
                  <c:v>0.25124397624026562</c:v>
                </c:pt>
                <c:pt idx="121">
                  <c:v>0.23586687104133952</c:v>
                </c:pt>
                <c:pt idx="122">
                  <c:v>0.23972691778685984</c:v>
                </c:pt>
                <c:pt idx="123">
                  <c:v>0.24124383315709286</c:v>
                </c:pt>
                <c:pt idx="124">
                  <c:v>0.25107123717259128</c:v>
                </c:pt>
                <c:pt idx="125">
                  <c:v>0.25107123717259128</c:v>
                </c:pt>
                <c:pt idx="126">
                  <c:v>0.25197814009909736</c:v>
                </c:pt>
                <c:pt idx="127">
                  <c:v>0.25514942429495024</c:v>
                </c:pt>
                <c:pt idx="128">
                  <c:v>0.23791882608748838</c:v>
                </c:pt>
                <c:pt idx="129">
                  <c:v>0.25205809791498923</c:v>
                </c:pt>
                <c:pt idx="130">
                  <c:v>0.26491972217431303</c:v>
                </c:pt>
                <c:pt idx="131">
                  <c:v>0.24265467520091422</c:v>
                </c:pt>
                <c:pt idx="132">
                  <c:v>0.26173112177278512</c:v>
                </c:pt>
                <c:pt idx="133">
                  <c:v>0.27423371208845837</c:v>
                </c:pt>
                <c:pt idx="134">
                  <c:v>0.29067524572196901</c:v>
                </c:pt>
                <c:pt idx="135">
                  <c:v>0.29846100315535384</c:v>
                </c:pt>
                <c:pt idx="136">
                  <c:v>0.31877402346837425</c:v>
                </c:pt>
                <c:pt idx="137">
                  <c:v>0.33783407568769541</c:v>
                </c:pt>
                <c:pt idx="138">
                  <c:v>0.33107645334590718</c:v>
                </c:pt>
                <c:pt idx="139">
                  <c:v>0.33916983354130892</c:v>
                </c:pt>
                <c:pt idx="140">
                  <c:v>0.35183615902749121</c:v>
                </c:pt>
                <c:pt idx="141">
                  <c:v>0.37795744771984752</c:v>
                </c:pt>
                <c:pt idx="142">
                  <c:v>0.37703400141824994</c:v>
                </c:pt>
                <c:pt idx="143">
                  <c:v>0.37518540173251191</c:v>
                </c:pt>
                <c:pt idx="144">
                  <c:v>0.36623395561095751</c:v>
                </c:pt>
                <c:pt idx="145">
                  <c:v>0.37249427267577206</c:v>
                </c:pt>
                <c:pt idx="146">
                  <c:v>0.34200646779772326</c:v>
                </c:pt>
                <c:pt idx="147">
                  <c:v>0.3443050981971103</c:v>
                </c:pt>
                <c:pt idx="148">
                  <c:v>0.3638942047427387</c:v>
                </c:pt>
                <c:pt idx="149">
                  <c:v>0.35830220224351972</c:v>
                </c:pt>
                <c:pt idx="150">
                  <c:v>0.37922520183511266</c:v>
                </c:pt>
                <c:pt idx="151">
                  <c:v>0.3731323317240256</c:v>
                </c:pt>
                <c:pt idx="152">
                  <c:v>0.36285337571919563</c:v>
                </c:pt>
                <c:pt idx="153">
                  <c:v>0.36285337571919563</c:v>
                </c:pt>
                <c:pt idx="154">
                  <c:v>0.33976706796432343</c:v>
                </c:pt>
                <c:pt idx="155">
                  <c:v>0.33976706796432343</c:v>
                </c:pt>
                <c:pt idx="156">
                  <c:v>0.34079175655505645</c:v>
                </c:pt>
                <c:pt idx="157">
                  <c:v>0.3419753399337071</c:v>
                </c:pt>
                <c:pt idx="158">
                  <c:v>0.3162867975348318</c:v>
                </c:pt>
                <c:pt idx="159">
                  <c:v>0.31900864445553756</c:v>
                </c:pt>
                <c:pt idx="160">
                  <c:v>0.3247973091381422</c:v>
                </c:pt>
                <c:pt idx="161">
                  <c:v>0.33972219695761274</c:v>
                </c:pt>
                <c:pt idx="162">
                  <c:v>0.32114019586832299</c:v>
                </c:pt>
                <c:pt idx="163">
                  <c:v>0.30984518721752163</c:v>
                </c:pt>
                <c:pt idx="164">
                  <c:v>0.30713775498587115</c:v>
                </c:pt>
                <c:pt idx="165">
                  <c:v>0.31385849658494402</c:v>
                </c:pt>
                <c:pt idx="166">
                  <c:v>0.31112895172832744</c:v>
                </c:pt>
                <c:pt idx="167">
                  <c:v>0.31112895172832744</c:v>
                </c:pt>
                <c:pt idx="168">
                  <c:v>0.30397313969205375</c:v>
                </c:pt>
                <c:pt idx="169">
                  <c:v>0.29065442041478518</c:v>
                </c:pt>
                <c:pt idx="170">
                  <c:v>0.28412397304547821</c:v>
                </c:pt>
                <c:pt idx="171">
                  <c:v>0.27250197595944836</c:v>
                </c:pt>
                <c:pt idx="172">
                  <c:v>0.27946118062177272</c:v>
                </c:pt>
                <c:pt idx="173">
                  <c:v>0.28763194969541173</c:v>
                </c:pt>
                <c:pt idx="174">
                  <c:v>0.30559703259819082</c:v>
                </c:pt>
                <c:pt idx="175">
                  <c:v>0.30559703259819082</c:v>
                </c:pt>
                <c:pt idx="176">
                  <c:v>0.32948159056800341</c:v>
                </c:pt>
                <c:pt idx="177">
                  <c:v>0.31966464580856713</c:v>
                </c:pt>
                <c:pt idx="178">
                  <c:v>0.31262976589233127</c:v>
                </c:pt>
                <c:pt idx="179">
                  <c:v>0.30969702130472787</c:v>
                </c:pt>
                <c:pt idx="180">
                  <c:v>0.29277587648352366</c:v>
                </c:pt>
                <c:pt idx="181">
                  <c:v>0.32222521420960437</c:v>
                </c:pt>
                <c:pt idx="182">
                  <c:v>0.30834630362244486</c:v>
                </c:pt>
                <c:pt idx="183">
                  <c:v>0.31490324636510147</c:v>
                </c:pt>
                <c:pt idx="184">
                  <c:v>0.29999947929814974</c:v>
                </c:pt>
                <c:pt idx="185">
                  <c:v>0.30090122266866604</c:v>
                </c:pt>
                <c:pt idx="186">
                  <c:v>0.3038042224350912</c:v>
                </c:pt>
                <c:pt idx="187">
                  <c:v>0.31461737122401856</c:v>
                </c:pt>
                <c:pt idx="188">
                  <c:v>0.30293243656090674</c:v>
                </c:pt>
                <c:pt idx="189">
                  <c:v>0.31478882768859595</c:v>
                </c:pt>
                <c:pt idx="190">
                  <c:v>0.33322079398442894</c:v>
                </c:pt>
                <c:pt idx="191">
                  <c:v>0.33422266845925286</c:v>
                </c:pt>
                <c:pt idx="192">
                  <c:v>0.35236750428400354</c:v>
                </c:pt>
                <c:pt idx="193">
                  <c:v>0.34799141422533852</c:v>
                </c:pt>
                <c:pt idx="194">
                  <c:v>0.35534880505885769</c:v>
                </c:pt>
                <c:pt idx="195">
                  <c:v>0.36037599615535465</c:v>
                </c:pt>
                <c:pt idx="196">
                  <c:v>0.35713567778621003</c:v>
                </c:pt>
                <c:pt idx="197">
                  <c:v>0.34574191437249957</c:v>
                </c:pt>
                <c:pt idx="198">
                  <c:v>0.34615694486127779</c:v>
                </c:pt>
                <c:pt idx="199">
                  <c:v>0.34615694486127779</c:v>
                </c:pt>
                <c:pt idx="200">
                  <c:v>0.34896521649773415</c:v>
                </c:pt>
                <c:pt idx="201">
                  <c:v>0.33941837332054481</c:v>
                </c:pt>
                <c:pt idx="202">
                  <c:v>0.33447042318560072</c:v>
                </c:pt>
                <c:pt idx="203">
                  <c:v>0.34128346806774468</c:v>
                </c:pt>
                <c:pt idx="204">
                  <c:v>0.33227156979636141</c:v>
                </c:pt>
                <c:pt idx="205">
                  <c:v>0.34188322028179829</c:v>
                </c:pt>
                <c:pt idx="206">
                  <c:v>0.34419113450431982</c:v>
                </c:pt>
                <c:pt idx="207">
                  <c:v>0.33203852329193706</c:v>
                </c:pt>
                <c:pt idx="208">
                  <c:v>0.32158172637394034</c:v>
                </c:pt>
                <c:pt idx="209">
                  <c:v>0.32275950560576649</c:v>
                </c:pt>
                <c:pt idx="210">
                  <c:v>0.33504628424768523</c:v>
                </c:pt>
                <c:pt idx="211">
                  <c:v>0.32939711386870663</c:v>
                </c:pt>
                <c:pt idx="212">
                  <c:v>0.32780635972138339</c:v>
                </c:pt>
                <c:pt idx="213">
                  <c:v>0.3352850616788523</c:v>
                </c:pt>
                <c:pt idx="214">
                  <c:v>0.34467700590813188</c:v>
                </c:pt>
                <c:pt idx="215">
                  <c:v>0.34525254547647721</c:v>
                </c:pt>
                <c:pt idx="216">
                  <c:v>0.34164151425543732</c:v>
                </c:pt>
                <c:pt idx="217">
                  <c:v>0.33683073811688702</c:v>
                </c:pt>
                <c:pt idx="218">
                  <c:v>0.35171955539049315</c:v>
                </c:pt>
                <c:pt idx="219">
                  <c:v>0.33504865484432267</c:v>
                </c:pt>
                <c:pt idx="220">
                  <c:v>0.34719061241205618</c:v>
                </c:pt>
                <c:pt idx="221">
                  <c:v>0.34830728918198883</c:v>
                </c:pt>
                <c:pt idx="222">
                  <c:v>0.36373210911952458</c:v>
                </c:pt>
                <c:pt idx="223">
                  <c:v>0.37914231563512313</c:v>
                </c:pt>
                <c:pt idx="224">
                  <c:v>0.36396597959209775</c:v>
                </c:pt>
                <c:pt idx="225">
                  <c:v>0.3793761861076963</c:v>
                </c:pt>
                <c:pt idx="226">
                  <c:v>0.36419985006467093</c:v>
                </c:pt>
                <c:pt idx="227">
                  <c:v>0.37961005658026947</c:v>
                </c:pt>
                <c:pt idx="228">
                  <c:v>0.35015374650083331</c:v>
                </c:pt>
                <c:pt idx="229">
                  <c:v>0.35540852357089703</c:v>
                </c:pt>
                <c:pt idx="230">
                  <c:v>0.36541961180153226</c:v>
                </c:pt>
                <c:pt idx="231">
                  <c:v>0.36789757673362344</c:v>
                </c:pt>
                <c:pt idx="232">
                  <c:v>0.36032561177742817</c:v>
                </c:pt>
                <c:pt idx="233">
                  <c:v>0.37643633754828387</c:v>
                </c:pt>
                <c:pt idx="234">
                  <c:v>0.39592189403467792</c:v>
                </c:pt>
                <c:pt idx="235">
                  <c:v>0.41704372499916043</c:v>
                </c:pt>
                <c:pt idx="236">
                  <c:v>0.4196367922698826</c:v>
                </c:pt>
                <c:pt idx="237">
                  <c:v>0.41755581242565876</c:v>
                </c:pt>
                <c:pt idx="238">
                  <c:v>0.40989971137704118</c:v>
                </c:pt>
                <c:pt idx="239">
                  <c:v>0.42211789756178486</c:v>
                </c:pt>
                <c:pt idx="240">
                  <c:v>0.43682814134848635</c:v>
                </c:pt>
                <c:pt idx="241">
                  <c:v>0.44550879838946356</c:v>
                </c:pt>
                <c:pt idx="242">
                  <c:v>0.45127507580825765</c:v>
                </c:pt>
                <c:pt idx="243">
                  <c:v>0.45542373613669318</c:v>
                </c:pt>
                <c:pt idx="244">
                  <c:v>0.46982667410651013</c:v>
                </c:pt>
                <c:pt idx="245">
                  <c:v>0.46179409123514459</c:v>
                </c:pt>
                <c:pt idx="246">
                  <c:v>0.44194920072419575</c:v>
                </c:pt>
                <c:pt idx="247">
                  <c:v>0.45262525378447027</c:v>
                </c:pt>
                <c:pt idx="248">
                  <c:v>0.4544961342496</c:v>
                </c:pt>
                <c:pt idx="249">
                  <c:v>0.46552808092852438</c:v>
                </c:pt>
                <c:pt idx="250">
                  <c:v>0.45515640554775594</c:v>
                </c:pt>
                <c:pt idx="251">
                  <c:v>0.45461085181071281</c:v>
                </c:pt>
                <c:pt idx="252">
                  <c:v>0.45076116208421324</c:v>
                </c:pt>
                <c:pt idx="253">
                  <c:v>0.45797117535063758</c:v>
                </c:pt>
                <c:pt idx="254">
                  <c:v>0.44832165066847063</c:v>
                </c:pt>
                <c:pt idx="255">
                  <c:v>0.46020472812531854</c:v>
                </c:pt>
                <c:pt idx="256">
                  <c:v>0.47534845062374709</c:v>
                </c:pt>
                <c:pt idx="257">
                  <c:v>0.49339055825716294</c:v>
                </c:pt>
                <c:pt idx="258">
                  <c:v>0.48772272115909565</c:v>
                </c:pt>
                <c:pt idx="259">
                  <c:v>0.47584973706388933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Hoja1!$F$1</c:f>
              <c:strCache>
                <c:ptCount val="1"/>
                <c:pt idx="0">
                  <c:v>$ Ch/US$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257"/>
              <c:layout>
                <c:manualLayout>
                  <c:x val="-1.15651994951382E-2"/>
                  <c:y val="-6.831426714517249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15,2%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Hoja1!$A$2:$A$261</c:f>
              <c:numCache>
                <c:formatCode>[$-C0A]d\-mmm\-yy;@</c:formatCode>
                <c:ptCount val="260"/>
                <c:pt idx="0">
                  <c:v>41878</c:v>
                </c:pt>
                <c:pt idx="1">
                  <c:v>41879</c:v>
                </c:pt>
                <c:pt idx="2">
                  <c:v>41880</c:v>
                </c:pt>
                <c:pt idx="3">
                  <c:v>41883</c:v>
                </c:pt>
                <c:pt idx="4">
                  <c:v>41884</c:v>
                </c:pt>
                <c:pt idx="5">
                  <c:v>41885</c:v>
                </c:pt>
                <c:pt idx="6">
                  <c:v>41886</c:v>
                </c:pt>
                <c:pt idx="7">
                  <c:v>41887</c:v>
                </c:pt>
                <c:pt idx="8">
                  <c:v>41890</c:v>
                </c:pt>
                <c:pt idx="9">
                  <c:v>41891</c:v>
                </c:pt>
                <c:pt idx="10">
                  <c:v>41892</c:v>
                </c:pt>
                <c:pt idx="11">
                  <c:v>41893</c:v>
                </c:pt>
                <c:pt idx="12">
                  <c:v>41894</c:v>
                </c:pt>
                <c:pt idx="13">
                  <c:v>41897</c:v>
                </c:pt>
                <c:pt idx="14">
                  <c:v>41898</c:v>
                </c:pt>
                <c:pt idx="15">
                  <c:v>41899</c:v>
                </c:pt>
                <c:pt idx="16">
                  <c:v>41900</c:v>
                </c:pt>
                <c:pt idx="17">
                  <c:v>41901</c:v>
                </c:pt>
                <c:pt idx="18">
                  <c:v>41904</c:v>
                </c:pt>
                <c:pt idx="19">
                  <c:v>41905</c:v>
                </c:pt>
                <c:pt idx="20">
                  <c:v>41906</c:v>
                </c:pt>
                <c:pt idx="21">
                  <c:v>41907</c:v>
                </c:pt>
                <c:pt idx="22">
                  <c:v>41908</c:v>
                </c:pt>
                <c:pt idx="23">
                  <c:v>41911</c:v>
                </c:pt>
                <c:pt idx="24">
                  <c:v>41912</c:v>
                </c:pt>
                <c:pt idx="25">
                  <c:v>41913</c:v>
                </c:pt>
                <c:pt idx="26">
                  <c:v>41914</c:v>
                </c:pt>
                <c:pt idx="27">
                  <c:v>41915</c:v>
                </c:pt>
                <c:pt idx="28">
                  <c:v>41918</c:v>
                </c:pt>
                <c:pt idx="29">
                  <c:v>41919</c:v>
                </c:pt>
                <c:pt idx="30">
                  <c:v>41920</c:v>
                </c:pt>
                <c:pt idx="31">
                  <c:v>41921</c:v>
                </c:pt>
                <c:pt idx="32">
                  <c:v>41922</c:v>
                </c:pt>
                <c:pt idx="33">
                  <c:v>41925</c:v>
                </c:pt>
                <c:pt idx="34">
                  <c:v>41926</c:v>
                </c:pt>
                <c:pt idx="35">
                  <c:v>41927</c:v>
                </c:pt>
                <c:pt idx="36">
                  <c:v>41928</c:v>
                </c:pt>
                <c:pt idx="37">
                  <c:v>41929</c:v>
                </c:pt>
                <c:pt idx="38">
                  <c:v>41932</c:v>
                </c:pt>
                <c:pt idx="39">
                  <c:v>41933</c:v>
                </c:pt>
                <c:pt idx="40">
                  <c:v>41934</c:v>
                </c:pt>
                <c:pt idx="41">
                  <c:v>41935</c:v>
                </c:pt>
                <c:pt idx="42">
                  <c:v>41936</c:v>
                </c:pt>
                <c:pt idx="43">
                  <c:v>41939</c:v>
                </c:pt>
                <c:pt idx="44">
                  <c:v>41940</c:v>
                </c:pt>
                <c:pt idx="45">
                  <c:v>41941</c:v>
                </c:pt>
                <c:pt idx="46">
                  <c:v>41942</c:v>
                </c:pt>
                <c:pt idx="47">
                  <c:v>41943</c:v>
                </c:pt>
                <c:pt idx="48">
                  <c:v>41946</c:v>
                </c:pt>
                <c:pt idx="49">
                  <c:v>41947</c:v>
                </c:pt>
                <c:pt idx="50">
                  <c:v>41948</c:v>
                </c:pt>
                <c:pt idx="51">
                  <c:v>41949</c:v>
                </c:pt>
                <c:pt idx="52">
                  <c:v>41950</c:v>
                </c:pt>
                <c:pt idx="53">
                  <c:v>41953</c:v>
                </c:pt>
                <c:pt idx="54">
                  <c:v>41954</c:v>
                </c:pt>
                <c:pt idx="55">
                  <c:v>41955</c:v>
                </c:pt>
                <c:pt idx="56">
                  <c:v>41956</c:v>
                </c:pt>
                <c:pt idx="57">
                  <c:v>41957</c:v>
                </c:pt>
                <c:pt idx="58">
                  <c:v>41960</c:v>
                </c:pt>
                <c:pt idx="59">
                  <c:v>41961</c:v>
                </c:pt>
                <c:pt idx="60">
                  <c:v>41962</c:v>
                </c:pt>
                <c:pt idx="61">
                  <c:v>41963</c:v>
                </c:pt>
                <c:pt idx="62">
                  <c:v>41964</c:v>
                </c:pt>
                <c:pt idx="63">
                  <c:v>41967</c:v>
                </c:pt>
                <c:pt idx="64">
                  <c:v>41968</c:v>
                </c:pt>
                <c:pt idx="65">
                  <c:v>41969</c:v>
                </c:pt>
                <c:pt idx="66">
                  <c:v>41970</c:v>
                </c:pt>
                <c:pt idx="67">
                  <c:v>41971</c:v>
                </c:pt>
                <c:pt idx="68">
                  <c:v>41974</c:v>
                </c:pt>
                <c:pt idx="69">
                  <c:v>41975</c:v>
                </c:pt>
                <c:pt idx="70">
                  <c:v>41976</c:v>
                </c:pt>
                <c:pt idx="71">
                  <c:v>41977</c:v>
                </c:pt>
                <c:pt idx="72">
                  <c:v>41978</c:v>
                </c:pt>
                <c:pt idx="73">
                  <c:v>41981</c:v>
                </c:pt>
                <c:pt idx="74">
                  <c:v>41982</c:v>
                </c:pt>
                <c:pt idx="75">
                  <c:v>41983</c:v>
                </c:pt>
                <c:pt idx="76">
                  <c:v>41984</c:v>
                </c:pt>
                <c:pt idx="77">
                  <c:v>41985</c:v>
                </c:pt>
                <c:pt idx="78">
                  <c:v>41988</c:v>
                </c:pt>
                <c:pt idx="79">
                  <c:v>41989</c:v>
                </c:pt>
                <c:pt idx="80">
                  <c:v>41990</c:v>
                </c:pt>
                <c:pt idx="81">
                  <c:v>41991</c:v>
                </c:pt>
                <c:pt idx="82">
                  <c:v>41992</c:v>
                </c:pt>
                <c:pt idx="83">
                  <c:v>41995</c:v>
                </c:pt>
                <c:pt idx="84">
                  <c:v>41996</c:v>
                </c:pt>
                <c:pt idx="85">
                  <c:v>41997</c:v>
                </c:pt>
                <c:pt idx="86">
                  <c:v>41999</c:v>
                </c:pt>
                <c:pt idx="87">
                  <c:v>42002</c:v>
                </c:pt>
                <c:pt idx="88">
                  <c:v>42003</c:v>
                </c:pt>
                <c:pt idx="89">
                  <c:v>42004</c:v>
                </c:pt>
                <c:pt idx="90">
                  <c:v>42006</c:v>
                </c:pt>
                <c:pt idx="91">
                  <c:v>42009</c:v>
                </c:pt>
                <c:pt idx="92">
                  <c:v>42010</c:v>
                </c:pt>
                <c:pt idx="93">
                  <c:v>42011</c:v>
                </c:pt>
                <c:pt idx="94">
                  <c:v>42012</c:v>
                </c:pt>
                <c:pt idx="95">
                  <c:v>42013</c:v>
                </c:pt>
                <c:pt idx="96">
                  <c:v>42016</c:v>
                </c:pt>
                <c:pt idx="97">
                  <c:v>42017</c:v>
                </c:pt>
                <c:pt idx="98">
                  <c:v>42018</c:v>
                </c:pt>
                <c:pt idx="99">
                  <c:v>42019</c:v>
                </c:pt>
                <c:pt idx="100">
                  <c:v>42020</c:v>
                </c:pt>
                <c:pt idx="101">
                  <c:v>42023</c:v>
                </c:pt>
                <c:pt idx="102">
                  <c:v>42024</c:v>
                </c:pt>
                <c:pt idx="103">
                  <c:v>42025</c:v>
                </c:pt>
                <c:pt idx="104">
                  <c:v>42026</c:v>
                </c:pt>
                <c:pt idx="105">
                  <c:v>42027</c:v>
                </c:pt>
                <c:pt idx="106">
                  <c:v>42030</c:v>
                </c:pt>
                <c:pt idx="107">
                  <c:v>42031</c:v>
                </c:pt>
                <c:pt idx="108">
                  <c:v>42032</c:v>
                </c:pt>
                <c:pt idx="109">
                  <c:v>42033</c:v>
                </c:pt>
                <c:pt idx="110">
                  <c:v>42034</c:v>
                </c:pt>
                <c:pt idx="111">
                  <c:v>42037</c:v>
                </c:pt>
                <c:pt idx="112">
                  <c:v>42038</c:v>
                </c:pt>
                <c:pt idx="113">
                  <c:v>42039</c:v>
                </c:pt>
                <c:pt idx="114">
                  <c:v>42040</c:v>
                </c:pt>
                <c:pt idx="115">
                  <c:v>42041</c:v>
                </c:pt>
                <c:pt idx="116">
                  <c:v>42044</c:v>
                </c:pt>
                <c:pt idx="117">
                  <c:v>42045</c:v>
                </c:pt>
                <c:pt idx="118">
                  <c:v>42046</c:v>
                </c:pt>
                <c:pt idx="119">
                  <c:v>42047</c:v>
                </c:pt>
                <c:pt idx="120">
                  <c:v>42048</c:v>
                </c:pt>
                <c:pt idx="121">
                  <c:v>42051</c:v>
                </c:pt>
                <c:pt idx="122">
                  <c:v>42052</c:v>
                </c:pt>
                <c:pt idx="123">
                  <c:v>42053</c:v>
                </c:pt>
                <c:pt idx="124">
                  <c:v>42054</c:v>
                </c:pt>
                <c:pt idx="125">
                  <c:v>42055</c:v>
                </c:pt>
                <c:pt idx="126">
                  <c:v>42058</c:v>
                </c:pt>
                <c:pt idx="127">
                  <c:v>42059</c:v>
                </c:pt>
                <c:pt idx="128">
                  <c:v>42060</c:v>
                </c:pt>
                <c:pt idx="129">
                  <c:v>42061</c:v>
                </c:pt>
                <c:pt idx="130">
                  <c:v>42062</c:v>
                </c:pt>
                <c:pt idx="131">
                  <c:v>42065</c:v>
                </c:pt>
                <c:pt idx="132">
                  <c:v>42066</c:v>
                </c:pt>
                <c:pt idx="133">
                  <c:v>42067</c:v>
                </c:pt>
                <c:pt idx="134">
                  <c:v>42068</c:v>
                </c:pt>
                <c:pt idx="135">
                  <c:v>42069</c:v>
                </c:pt>
                <c:pt idx="136">
                  <c:v>42072</c:v>
                </c:pt>
                <c:pt idx="137">
                  <c:v>42073</c:v>
                </c:pt>
                <c:pt idx="138">
                  <c:v>42074</c:v>
                </c:pt>
                <c:pt idx="139">
                  <c:v>42075</c:v>
                </c:pt>
                <c:pt idx="140">
                  <c:v>42076</c:v>
                </c:pt>
                <c:pt idx="141">
                  <c:v>42079</c:v>
                </c:pt>
                <c:pt idx="142">
                  <c:v>42080</c:v>
                </c:pt>
                <c:pt idx="143">
                  <c:v>42081</c:v>
                </c:pt>
                <c:pt idx="144">
                  <c:v>42082</c:v>
                </c:pt>
                <c:pt idx="145">
                  <c:v>42083</c:v>
                </c:pt>
                <c:pt idx="146">
                  <c:v>42086</c:v>
                </c:pt>
                <c:pt idx="147">
                  <c:v>42087</c:v>
                </c:pt>
                <c:pt idx="148">
                  <c:v>42088</c:v>
                </c:pt>
                <c:pt idx="149">
                  <c:v>42089</c:v>
                </c:pt>
                <c:pt idx="150">
                  <c:v>42090</c:v>
                </c:pt>
                <c:pt idx="151">
                  <c:v>42093</c:v>
                </c:pt>
                <c:pt idx="152">
                  <c:v>42094</c:v>
                </c:pt>
                <c:pt idx="153">
                  <c:v>42095</c:v>
                </c:pt>
                <c:pt idx="154">
                  <c:v>42096</c:v>
                </c:pt>
                <c:pt idx="155">
                  <c:v>42097</c:v>
                </c:pt>
                <c:pt idx="156">
                  <c:v>42100</c:v>
                </c:pt>
                <c:pt idx="157">
                  <c:v>42101</c:v>
                </c:pt>
                <c:pt idx="158">
                  <c:v>42102</c:v>
                </c:pt>
                <c:pt idx="159">
                  <c:v>42103</c:v>
                </c:pt>
                <c:pt idx="160">
                  <c:v>42104</c:v>
                </c:pt>
                <c:pt idx="161">
                  <c:v>42107</c:v>
                </c:pt>
                <c:pt idx="162">
                  <c:v>42108</c:v>
                </c:pt>
                <c:pt idx="163">
                  <c:v>42109</c:v>
                </c:pt>
                <c:pt idx="164">
                  <c:v>42110</c:v>
                </c:pt>
                <c:pt idx="165">
                  <c:v>42111</c:v>
                </c:pt>
                <c:pt idx="166">
                  <c:v>42114</c:v>
                </c:pt>
                <c:pt idx="167">
                  <c:v>42115</c:v>
                </c:pt>
                <c:pt idx="168">
                  <c:v>42116</c:v>
                </c:pt>
                <c:pt idx="169">
                  <c:v>42117</c:v>
                </c:pt>
                <c:pt idx="170">
                  <c:v>42118</c:v>
                </c:pt>
                <c:pt idx="171">
                  <c:v>42121</c:v>
                </c:pt>
                <c:pt idx="172">
                  <c:v>42122</c:v>
                </c:pt>
                <c:pt idx="173">
                  <c:v>42123</c:v>
                </c:pt>
                <c:pt idx="174">
                  <c:v>42124</c:v>
                </c:pt>
                <c:pt idx="175">
                  <c:v>42125</c:v>
                </c:pt>
                <c:pt idx="176">
                  <c:v>42128</c:v>
                </c:pt>
                <c:pt idx="177">
                  <c:v>42129</c:v>
                </c:pt>
                <c:pt idx="178">
                  <c:v>42130</c:v>
                </c:pt>
                <c:pt idx="179">
                  <c:v>42131</c:v>
                </c:pt>
                <c:pt idx="180">
                  <c:v>42132</c:v>
                </c:pt>
                <c:pt idx="181">
                  <c:v>42135</c:v>
                </c:pt>
                <c:pt idx="182">
                  <c:v>42136</c:v>
                </c:pt>
                <c:pt idx="183">
                  <c:v>42137</c:v>
                </c:pt>
                <c:pt idx="184">
                  <c:v>42138</c:v>
                </c:pt>
                <c:pt idx="185">
                  <c:v>42139</c:v>
                </c:pt>
                <c:pt idx="186">
                  <c:v>42142</c:v>
                </c:pt>
                <c:pt idx="187">
                  <c:v>42143</c:v>
                </c:pt>
                <c:pt idx="188">
                  <c:v>42144</c:v>
                </c:pt>
                <c:pt idx="189">
                  <c:v>42145</c:v>
                </c:pt>
                <c:pt idx="190">
                  <c:v>42146</c:v>
                </c:pt>
                <c:pt idx="191">
                  <c:v>42149</c:v>
                </c:pt>
                <c:pt idx="192">
                  <c:v>42150</c:v>
                </c:pt>
                <c:pt idx="193">
                  <c:v>42151</c:v>
                </c:pt>
                <c:pt idx="194">
                  <c:v>42152</c:v>
                </c:pt>
                <c:pt idx="195">
                  <c:v>42153</c:v>
                </c:pt>
                <c:pt idx="196">
                  <c:v>42156</c:v>
                </c:pt>
                <c:pt idx="197">
                  <c:v>42157</c:v>
                </c:pt>
                <c:pt idx="198">
                  <c:v>42158</c:v>
                </c:pt>
                <c:pt idx="199">
                  <c:v>42159</c:v>
                </c:pt>
                <c:pt idx="200">
                  <c:v>42160</c:v>
                </c:pt>
                <c:pt idx="201">
                  <c:v>42163</c:v>
                </c:pt>
                <c:pt idx="202">
                  <c:v>42164</c:v>
                </c:pt>
                <c:pt idx="203">
                  <c:v>42165</c:v>
                </c:pt>
                <c:pt idx="204">
                  <c:v>42166</c:v>
                </c:pt>
                <c:pt idx="205">
                  <c:v>42167</c:v>
                </c:pt>
                <c:pt idx="206">
                  <c:v>42170</c:v>
                </c:pt>
                <c:pt idx="207">
                  <c:v>42171</c:v>
                </c:pt>
                <c:pt idx="208">
                  <c:v>42172</c:v>
                </c:pt>
                <c:pt idx="209">
                  <c:v>42173</c:v>
                </c:pt>
                <c:pt idx="210">
                  <c:v>42174</c:v>
                </c:pt>
                <c:pt idx="211">
                  <c:v>42177</c:v>
                </c:pt>
                <c:pt idx="212">
                  <c:v>42178</c:v>
                </c:pt>
                <c:pt idx="213">
                  <c:v>42179</c:v>
                </c:pt>
                <c:pt idx="214">
                  <c:v>42180</c:v>
                </c:pt>
                <c:pt idx="215">
                  <c:v>42181</c:v>
                </c:pt>
                <c:pt idx="216">
                  <c:v>42184</c:v>
                </c:pt>
                <c:pt idx="217">
                  <c:v>42185</c:v>
                </c:pt>
                <c:pt idx="218">
                  <c:v>42186</c:v>
                </c:pt>
                <c:pt idx="219">
                  <c:v>42187</c:v>
                </c:pt>
                <c:pt idx="220">
                  <c:v>42188</c:v>
                </c:pt>
                <c:pt idx="221">
                  <c:v>42191</c:v>
                </c:pt>
                <c:pt idx="222">
                  <c:v>42192</c:v>
                </c:pt>
                <c:pt idx="223">
                  <c:v>42193</c:v>
                </c:pt>
                <c:pt idx="224">
                  <c:v>42194</c:v>
                </c:pt>
                <c:pt idx="225">
                  <c:v>42195</c:v>
                </c:pt>
                <c:pt idx="226">
                  <c:v>42198</c:v>
                </c:pt>
                <c:pt idx="227">
                  <c:v>42199</c:v>
                </c:pt>
                <c:pt idx="228">
                  <c:v>42200</c:v>
                </c:pt>
                <c:pt idx="229">
                  <c:v>42201</c:v>
                </c:pt>
                <c:pt idx="230">
                  <c:v>42202</c:v>
                </c:pt>
                <c:pt idx="231">
                  <c:v>42205</c:v>
                </c:pt>
                <c:pt idx="232">
                  <c:v>42206</c:v>
                </c:pt>
                <c:pt idx="233">
                  <c:v>42207</c:v>
                </c:pt>
                <c:pt idx="234">
                  <c:v>42208</c:v>
                </c:pt>
                <c:pt idx="235">
                  <c:v>42209</c:v>
                </c:pt>
                <c:pt idx="236">
                  <c:v>42212</c:v>
                </c:pt>
                <c:pt idx="237">
                  <c:v>42213</c:v>
                </c:pt>
                <c:pt idx="238">
                  <c:v>42214</c:v>
                </c:pt>
                <c:pt idx="239">
                  <c:v>42215</c:v>
                </c:pt>
                <c:pt idx="240">
                  <c:v>42216</c:v>
                </c:pt>
                <c:pt idx="241">
                  <c:v>42219</c:v>
                </c:pt>
                <c:pt idx="242">
                  <c:v>42220</c:v>
                </c:pt>
                <c:pt idx="243">
                  <c:v>42221</c:v>
                </c:pt>
                <c:pt idx="244">
                  <c:v>42222</c:v>
                </c:pt>
                <c:pt idx="245">
                  <c:v>42223</c:v>
                </c:pt>
                <c:pt idx="246">
                  <c:v>42226</c:v>
                </c:pt>
                <c:pt idx="247">
                  <c:v>42227</c:v>
                </c:pt>
                <c:pt idx="248">
                  <c:v>42228</c:v>
                </c:pt>
                <c:pt idx="249">
                  <c:v>42229</c:v>
                </c:pt>
                <c:pt idx="250">
                  <c:v>42230</c:v>
                </c:pt>
                <c:pt idx="251">
                  <c:v>42233</c:v>
                </c:pt>
                <c:pt idx="252">
                  <c:v>42234</c:v>
                </c:pt>
                <c:pt idx="253">
                  <c:v>42235</c:v>
                </c:pt>
                <c:pt idx="254">
                  <c:v>42236</c:v>
                </c:pt>
                <c:pt idx="255">
                  <c:v>42237</c:v>
                </c:pt>
                <c:pt idx="256">
                  <c:v>42240</c:v>
                </c:pt>
                <c:pt idx="257">
                  <c:v>42241</c:v>
                </c:pt>
                <c:pt idx="258">
                  <c:v>42242</c:v>
                </c:pt>
                <c:pt idx="259">
                  <c:v>42243</c:v>
                </c:pt>
              </c:numCache>
            </c:numRef>
          </c:cat>
          <c:val>
            <c:numRef>
              <c:f>Hoja1!$F$2:$F$261</c:f>
              <c:numCache>
                <c:formatCode>0.0%</c:formatCode>
                <c:ptCount val="260"/>
                <c:pt idx="0">
                  <c:v>0</c:v>
                </c:pt>
                <c:pt idx="1">
                  <c:v>0</c:v>
                </c:pt>
                <c:pt idx="2">
                  <c:v>5.6763305488249927E-3</c:v>
                </c:pt>
                <c:pt idx="3">
                  <c:v>7.7150150076470414E-3</c:v>
                </c:pt>
                <c:pt idx="4">
                  <c:v>2.0822068425973006E-3</c:v>
                </c:pt>
                <c:pt idx="5">
                  <c:v>-1.6040862346118345E-3</c:v>
                </c:pt>
                <c:pt idx="6">
                  <c:v>-2.6224161735121099E-3</c:v>
                </c:pt>
                <c:pt idx="7">
                  <c:v>-6.360098810277437E-3</c:v>
                </c:pt>
                <c:pt idx="8">
                  <c:v>-5.6779705701683891E-3</c:v>
                </c:pt>
                <c:pt idx="9">
                  <c:v>2.0759489935673336E-3</c:v>
                </c:pt>
                <c:pt idx="10">
                  <c:v>7.7384364140709039E-4</c:v>
                </c:pt>
                <c:pt idx="11">
                  <c:v>-1.2072596807508607E-3</c:v>
                </c:pt>
                <c:pt idx="12">
                  <c:v>3.7468469682711003E-3</c:v>
                </c:pt>
                <c:pt idx="13">
                  <c:v>1.0331014577542819E-2</c:v>
                </c:pt>
                <c:pt idx="14">
                  <c:v>2.0288493057516455E-3</c:v>
                </c:pt>
                <c:pt idx="15">
                  <c:v>1.1533652444704501E-2</c:v>
                </c:pt>
                <c:pt idx="16">
                  <c:v>1.2036249194578907E-2</c:v>
                </c:pt>
                <c:pt idx="17">
                  <c:v>1.036176828366131E-2</c:v>
                </c:pt>
                <c:pt idx="18">
                  <c:v>1.8463076569471215E-2</c:v>
                </c:pt>
                <c:pt idx="19">
                  <c:v>1.6250208659383647E-2</c:v>
                </c:pt>
                <c:pt idx="20">
                  <c:v>1.3949058084095967E-2</c:v>
                </c:pt>
                <c:pt idx="21">
                  <c:v>1.3999198477196551E-2</c:v>
                </c:pt>
                <c:pt idx="22">
                  <c:v>1.4417014136927531E-2</c:v>
                </c:pt>
                <c:pt idx="23">
                  <c:v>2.046445817301179E-2</c:v>
                </c:pt>
                <c:pt idx="24">
                  <c:v>1.3971814288716855E-2</c:v>
                </c:pt>
                <c:pt idx="25">
                  <c:v>1.2902134691183842E-2</c:v>
                </c:pt>
                <c:pt idx="26">
                  <c:v>1.1965162783609484E-2</c:v>
                </c:pt>
                <c:pt idx="27">
                  <c:v>1.1965162783609484E-2</c:v>
                </c:pt>
                <c:pt idx="28">
                  <c:v>1.2869518764919485E-2</c:v>
                </c:pt>
                <c:pt idx="29">
                  <c:v>9.7405971552817494E-3</c:v>
                </c:pt>
                <c:pt idx="30">
                  <c:v>9.7405971552817494E-3</c:v>
                </c:pt>
                <c:pt idx="31">
                  <c:v>5.0576605008120223E-3</c:v>
                </c:pt>
                <c:pt idx="32">
                  <c:v>3.6411104746731926E-3</c:v>
                </c:pt>
                <c:pt idx="33">
                  <c:v>3.6411104746731926E-3</c:v>
                </c:pt>
                <c:pt idx="34">
                  <c:v>-3.3334736678582999E-3</c:v>
                </c:pt>
                <c:pt idx="35">
                  <c:v>-3.9116852933133162E-3</c:v>
                </c:pt>
                <c:pt idx="36">
                  <c:v>1.0570051504658062E-3</c:v>
                </c:pt>
                <c:pt idx="37">
                  <c:v>1.0570051504658062E-3</c:v>
                </c:pt>
                <c:pt idx="38">
                  <c:v>-7.2396423266760657E-3</c:v>
                </c:pt>
                <c:pt idx="39">
                  <c:v>-1.2105614667464959E-2</c:v>
                </c:pt>
                <c:pt idx="40">
                  <c:v>-8.7256712858059249E-3</c:v>
                </c:pt>
                <c:pt idx="41">
                  <c:v>-1.0127812115462986E-2</c:v>
                </c:pt>
                <c:pt idx="42">
                  <c:v>-9.6141134853261478E-3</c:v>
                </c:pt>
                <c:pt idx="43">
                  <c:v>-9.1177931019613689E-3</c:v>
                </c:pt>
                <c:pt idx="44">
                  <c:v>-1.878268644601444E-2</c:v>
                </c:pt>
                <c:pt idx="45">
                  <c:v>-2.5208222771022304E-2</c:v>
                </c:pt>
                <c:pt idx="46">
                  <c:v>-2.1992061997752832E-2</c:v>
                </c:pt>
                <c:pt idx="47">
                  <c:v>-2.0276498894490014E-2</c:v>
                </c:pt>
                <c:pt idx="48">
                  <c:v>-1.2439942135675897E-2</c:v>
                </c:pt>
                <c:pt idx="49">
                  <c:v>-6.518110315699599E-3</c:v>
                </c:pt>
                <c:pt idx="50">
                  <c:v>-6.8233118799498893E-4</c:v>
                </c:pt>
                <c:pt idx="51">
                  <c:v>2.7445340785200445E-3</c:v>
                </c:pt>
                <c:pt idx="52">
                  <c:v>-3.3926134159006915E-3</c:v>
                </c:pt>
                <c:pt idx="53">
                  <c:v>-4.9916607919321399E-3</c:v>
                </c:pt>
                <c:pt idx="54">
                  <c:v>2.3007690525075342E-3</c:v>
                </c:pt>
                <c:pt idx="55">
                  <c:v>6.7663384971868856E-3</c:v>
                </c:pt>
                <c:pt idx="56">
                  <c:v>7.0862953872058432E-3</c:v>
                </c:pt>
                <c:pt idx="57">
                  <c:v>8.5677269888354557E-3</c:v>
                </c:pt>
                <c:pt idx="58">
                  <c:v>8.5677269888354557E-3</c:v>
                </c:pt>
                <c:pt idx="59">
                  <c:v>1.4114877770479484E-2</c:v>
                </c:pt>
                <c:pt idx="60">
                  <c:v>1.862841839234497E-2</c:v>
                </c:pt>
                <c:pt idx="61">
                  <c:v>1.5616269948344419E-2</c:v>
                </c:pt>
                <c:pt idx="62">
                  <c:v>8.0047257730117005E-3</c:v>
                </c:pt>
                <c:pt idx="63">
                  <c:v>9.8549267721202982E-3</c:v>
                </c:pt>
                <c:pt idx="64">
                  <c:v>1.5294545327263598E-2</c:v>
                </c:pt>
                <c:pt idx="65">
                  <c:v>1.5294545327263598E-2</c:v>
                </c:pt>
                <c:pt idx="66">
                  <c:v>1.8918036235140101E-2</c:v>
                </c:pt>
                <c:pt idx="67">
                  <c:v>3.0913910053854354E-2</c:v>
                </c:pt>
                <c:pt idx="68">
                  <c:v>3.0913910053854354E-2</c:v>
                </c:pt>
                <c:pt idx="69">
                  <c:v>4.0367259827796098E-2</c:v>
                </c:pt>
                <c:pt idx="70">
                  <c:v>3.4341201195874249E-2</c:v>
                </c:pt>
                <c:pt idx="71">
                  <c:v>3.1424602801641943E-2</c:v>
                </c:pt>
                <c:pt idx="72">
                  <c:v>3.6946196175729917E-2</c:v>
                </c:pt>
                <c:pt idx="73">
                  <c:v>3.4690851990595628E-2</c:v>
                </c:pt>
                <c:pt idx="74">
                  <c:v>4.0096257396000978E-2</c:v>
                </c:pt>
                <c:pt idx="75">
                  <c:v>4.3354647751165598E-2</c:v>
                </c:pt>
                <c:pt idx="76">
                  <c:v>4.3484560060356947E-2</c:v>
                </c:pt>
                <c:pt idx="77">
                  <c:v>4.8193269549218321E-2</c:v>
                </c:pt>
                <c:pt idx="78">
                  <c:v>4.867809452740135E-2</c:v>
                </c:pt>
                <c:pt idx="79">
                  <c:v>5.063260767594413E-2</c:v>
                </c:pt>
                <c:pt idx="80">
                  <c:v>4.5844524682505772E-2</c:v>
                </c:pt>
                <c:pt idx="81">
                  <c:v>4.1567974433040167E-2</c:v>
                </c:pt>
                <c:pt idx="82">
                  <c:v>3.6069178311481043E-2</c:v>
                </c:pt>
                <c:pt idx="83">
                  <c:v>3.3419088339290637E-2</c:v>
                </c:pt>
                <c:pt idx="84">
                  <c:v>3.240216142681196E-2</c:v>
                </c:pt>
                <c:pt idx="85">
                  <c:v>3.2796211274117582E-2</c:v>
                </c:pt>
                <c:pt idx="86">
                  <c:v>3.2796211274117582E-2</c:v>
                </c:pt>
                <c:pt idx="87">
                  <c:v>2.9119861364385047E-2</c:v>
                </c:pt>
                <c:pt idx="88">
                  <c:v>2.9119861364385047E-2</c:v>
                </c:pt>
                <c:pt idx="89">
                  <c:v>2.8115018350515109E-2</c:v>
                </c:pt>
                <c:pt idx="90">
                  <c:v>3.9591644618138022E-2</c:v>
                </c:pt>
                <c:pt idx="91">
                  <c:v>4.5444173921540432E-2</c:v>
                </c:pt>
                <c:pt idx="92">
                  <c:v>4.4844498070649053E-2</c:v>
                </c:pt>
                <c:pt idx="93">
                  <c:v>4.4844498070649053E-2</c:v>
                </c:pt>
                <c:pt idx="94">
                  <c:v>3.8568449224501422E-2</c:v>
                </c:pt>
                <c:pt idx="95">
                  <c:v>3.8568449224501422E-2</c:v>
                </c:pt>
                <c:pt idx="96">
                  <c:v>4.1816050242844738E-2</c:v>
                </c:pt>
                <c:pt idx="97">
                  <c:v>4.2873390625113861E-2</c:v>
                </c:pt>
                <c:pt idx="98">
                  <c:v>6.0341703917281664E-2</c:v>
                </c:pt>
                <c:pt idx="99">
                  <c:v>5.9782732424827789E-2</c:v>
                </c:pt>
                <c:pt idx="100">
                  <c:v>6.3458028046432191E-2</c:v>
                </c:pt>
                <c:pt idx="101">
                  <c:v>6.3458028046432191E-2</c:v>
                </c:pt>
                <c:pt idx="102">
                  <c:v>6.4636184390963414E-2</c:v>
                </c:pt>
                <c:pt idx="103">
                  <c:v>6.4636184390963414E-2</c:v>
                </c:pt>
                <c:pt idx="104">
                  <c:v>6.336400068763659E-2</c:v>
                </c:pt>
                <c:pt idx="105">
                  <c:v>5.7408965976471715E-2</c:v>
                </c:pt>
                <c:pt idx="106">
                  <c:v>5.9491298188549258E-2</c:v>
                </c:pt>
                <c:pt idx="107">
                  <c:v>5.7093599978830567E-2</c:v>
                </c:pt>
                <c:pt idx="108">
                  <c:v>5.5571408022413227E-2</c:v>
                </c:pt>
                <c:pt idx="109">
                  <c:v>6.271254579020602E-2</c:v>
                </c:pt>
                <c:pt idx="110">
                  <c:v>7.4121086261843994E-2</c:v>
                </c:pt>
                <c:pt idx="111">
                  <c:v>6.7252348471182888E-2</c:v>
                </c:pt>
                <c:pt idx="112">
                  <c:v>6.3270749486411315E-2</c:v>
                </c:pt>
                <c:pt idx="113">
                  <c:v>6.1502923911867957E-2</c:v>
                </c:pt>
                <c:pt idx="114">
                  <c:v>5.722710145422738E-2</c:v>
                </c:pt>
                <c:pt idx="115">
                  <c:v>6.1713561957351892E-2</c:v>
                </c:pt>
                <c:pt idx="116">
                  <c:v>5.6816449180194573E-2</c:v>
                </c:pt>
                <c:pt idx="117">
                  <c:v>5.9429340512769047E-2</c:v>
                </c:pt>
                <c:pt idx="118">
                  <c:v>6.737549214516747E-2</c:v>
                </c:pt>
                <c:pt idx="119">
                  <c:v>5.5129882006056175E-2</c:v>
                </c:pt>
                <c:pt idx="120">
                  <c:v>5.5129882006056175E-2</c:v>
                </c:pt>
                <c:pt idx="121">
                  <c:v>4.8513640095696586E-2</c:v>
                </c:pt>
                <c:pt idx="122">
                  <c:v>5.1294157077865665E-2</c:v>
                </c:pt>
                <c:pt idx="123">
                  <c:v>5.3680060900148097E-2</c:v>
                </c:pt>
                <c:pt idx="124">
                  <c:v>4.7182690405286554E-2</c:v>
                </c:pt>
                <c:pt idx="125">
                  <c:v>4.4366016993712232E-2</c:v>
                </c:pt>
                <c:pt idx="126">
                  <c:v>4.4366016993712232E-2</c:v>
                </c:pt>
                <c:pt idx="127">
                  <c:v>5.5421032334372344E-2</c:v>
                </c:pt>
                <c:pt idx="128">
                  <c:v>4.8950462988493815E-2</c:v>
                </c:pt>
                <c:pt idx="129">
                  <c:v>4.7496011559091333E-2</c:v>
                </c:pt>
                <c:pt idx="130">
                  <c:v>4.71075929085224E-2</c:v>
                </c:pt>
                <c:pt idx="131">
                  <c:v>4.6379024949322334E-2</c:v>
                </c:pt>
                <c:pt idx="132">
                  <c:v>4.6622058001817512E-2</c:v>
                </c:pt>
                <c:pt idx="133">
                  <c:v>5.0266668028544625E-2</c:v>
                </c:pt>
                <c:pt idx="134">
                  <c:v>5.2364795852947399E-2</c:v>
                </c:pt>
                <c:pt idx="135">
                  <c:v>6.3155583419383321E-2</c:v>
                </c:pt>
                <c:pt idx="136">
                  <c:v>6.3633594891658651E-2</c:v>
                </c:pt>
                <c:pt idx="137">
                  <c:v>7.5387058819035513E-2</c:v>
                </c:pt>
                <c:pt idx="138">
                  <c:v>7.9668635446664249E-2</c:v>
                </c:pt>
                <c:pt idx="139">
                  <c:v>7.9668635446664249E-2</c:v>
                </c:pt>
                <c:pt idx="140">
                  <c:v>7.1518165227228425E-2</c:v>
                </c:pt>
                <c:pt idx="141">
                  <c:v>8.2975181662121034E-2</c:v>
                </c:pt>
                <c:pt idx="142">
                  <c:v>8.6474908245981585E-2</c:v>
                </c:pt>
                <c:pt idx="143">
                  <c:v>8.6848571233105853E-2</c:v>
                </c:pt>
                <c:pt idx="144">
                  <c:v>8.3035519702438165E-2</c:v>
                </c:pt>
                <c:pt idx="145">
                  <c:v>7.1974402342108168E-2</c:v>
                </c:pt>
                <c:pt idx="146">
                  <c:v>5.8293517665962913E-2</c:v>
                </c:pt>
                <c:pt idx="147">
                  <c:v>5.4721745874951599E-2</c:v>
                </c:pt>
                <c:pt idx="148">
                  <c:v>5.1153245127495306E-2</c:v>
                </c:pt>
                <c:pt idx="149">
                  <c:v>5.4363492106798028E-2</c:v>
                </c:pt>
                <c:pt idx="150">
                  <c:v>5.6260964287926041E-2</c:v>
                </c:pt>
                <c:pt idx="151">
                  <c:v>6.2536443375012518E-2</c:v>
                </c:pt>
                <c:pt idx="152">
                  <c:v>5.9856889329364282E-2</c:v>
                </c:pt>
                <c:pt idx="153">
                  <c:v>5.9856889329364282E-2</c:v>
                </c:pt>
                <c:pt idx="154">
                  <c:v>4.4360079848963285E-2</c:v>
                </c:pt>
                <c:pt idx="155">
                  <c:v>4.3872750414265305E-2</c:v>
                </c:pt>
                <c:pt idx="156">
                  <c:v>3.7859423581825924E-2</c:v>
                </c:pt>
                <c:pt idx="157">
                  <c:v>3.4752817957234727E-2</c:v>
                </c:pt>
                <c:pt idx="158">
                  <c:v>3.8935202736634311E-2</c:v>
                </c:pt>
                <c:pt idx="159">
                  <c:v>4.5223483667626629E-2</c:v>
                </c:pt>
                <c:pt idx="160">
                  <c:v>5.1926940898595619E-2</c:v>
                </c:pt>
                <c:pt idx="161">
                  <c:v>4.5864673675146239E-2</c:v>
                </c:pt>
                <c:pt idx="162">
                  <c:v>4.3025930508406529E-2</c:v>
                </c:pt>
                <c:pt idx="163">
                  <c:v>4.6409584855100827E-2</c:v>
                </c:pt>
                <c:pt idx="164">
                  <c:v>3.8481569290898521E-2</c:v>
                </c:pt>
                <c:pt idx="165">
                  <c:v>3.9870662458194484E-2</c:v>
                </c:pt>
                <c:pt idx="166">
                  <c:v>4.4848141405906428E-2</c:v>
                </c:pt>
                <c:pt idx="167">
                  <c:v>4.4831902630959597E-2</c:v>
                </c:pt>
                <c:pt idx="168">
                  <c:v>5.035317577158982E-2</c:v>
                </c:pt>
                <c:pt idx="169">
                  <c:v>4.6315708071331452E-2</c:v>
                </c:pt>
                <c:pt idx="170">
                  <c:v>4.0153878981011859E-2</c:v>
                </c:pt>
                <c:pt idx="171">
                  <c:v>3.4524901986396239E-2</c:v>
                </c:pt>
                <c:pt idx="172">
                  <c:v>2.7699075421460551E-2</c:v>
                </c:pt>
                <c:pt idx="173">
                  <c:v>3.2771024404592675E-2</c:v>
                </c:pt>
                <c:pt idx="174">
                  <c:v>3.8589947410707426E-2</c:v>
                </c:pt>
                <c:pt idx="175">
                  <c:v>3.8410179474770212E-2</c:v>
                </c:pt>
                <c:pt idx="176">
                  <c:v>4.3902260090667777E-2</c:v>
                </c:pt>
                <c:pt idx="177">
                  <c:v>3.4815045590139371E-2</c:v>
                </c:pt>
                <c:pt idx="178">
                  <c:v>3.8161721881234789E-2</c:v>
                </c:pt>
                <c:pt idx="179">
                  <c:v>3.371437067129357E-2</c:v>
                </c:pt>
                <c:pt idx="180">
                  <c:v>2.6685070973487823E-2</c:v>
                </c:pt>
                <c:pt idx="181">
                  <c:v>3.5335418310570299E-2</c:v>
                </c:pt>
                <c:pt idx="182">
                  <c:v>2.5021068409778136E-2</c:v>
                </c:pt>
                <c:pt idx="183">
                  <c:v>2.2022095682204257E-2</c:v>
                </c:pt>
                <c:pt idx="184">
                  <c:v>1.1834802377898357E-2</c:v>
                </c:pt>
                <c:pt idx="185">
                  <c:v>1.2153808422223356E-2</c:v>
                </c:pt>
                <c:pt idx="186">
                  <c:v>1.8682954597889156E-2</c:v>
                </c:pt>
                <c:pt idx="187">
                  <c:v>2.6153605611763164E-2</c:v>
                </c:pt>
                <c:pt idx="188">
                  <c:v>2.7047408577865029E-2</c:v>
                </c:pt>
                <c:pt idx="189">
                  <c:v>2.6385923543963741E-2</c:v>
                </c:pt>
                <c:pt idx="190">
                  <c:v>3.3303017702494331E-2</c:v>
                </c:pt>
                <c:pt idx="191">
                  <c:v>3.7986819963866991E-2</c:v>
                </c:pt>
                <c:pt idx="192">
                  <c:v>4.1863613185204041E-2</c:v>
                </c:pt>
                <c:pt idx="193">
                  <c:v>4.6263156936222294E-2</c:v>
                </c:pt>
                <c:pt idx="194">
                  <c:v>4.8372177053029763E-2</c:v>
                </c:pt>
                <c:pt idx="195">
                  <c:v>4.8776904266887633E-2</c:v>
                </c:pt>
                <c:pt idx="196">
                  <c:v>5.9311737182171975E-2</c:v>
                </c:pt>
                <c:pt idx="197">
                  <c:v>5.8302865517053326E-2</c:v>
                </c:pt>
                <c:pt idx="198">
                  <c:v>6.41698485092147E-2</c:v>
                </c:pt>
                <c:pt idx="199">
                  <c:v>6.6560324851467123E-2</c:v>
                </c:pt>
                <c:pt idx="200">
                  <c:v>7.8977056437024795E-2</c:v>
                </c:pt>
                <c:pt idx="201">
                  <c:v>7.0402935834009805E-2</c:v>
                </c:pt>
                <c:pt idx="202">
                  <c:v>6.0550875137712956E-2</c:v>
                </c:pt>
                <c:pt idx="203">
                  <c:v>6.9925075291283556E-2</c:v>
                </c:pt>
                <c:pt idx="204">
                  <c:v>7.0479767991527553E-2</c:v>
                </c:pt>
                <c:pt idx="205">
                  <c:v>7.2142923552010907E-2</c:v>
                </c:pt>
                <c:pt idx="206">
                  <c:v>7.4356782307822278E-2</c:v>
                </c:pt>
                <c:pt idx="207">
                  <c:v>7.8238255374186161E-2</c:v>
                </c:pt>
                <c:pt idx="208">
                  <c:v>8.0375813528341777E-2</c:v>
                </c:pt>
                <c:pt idx="209">
                  <c:v>6.5648711897225098E-2</c:v>
                </c:pt>
                <c:pt idx="210">
                  <c:v>7.2796003408025722E-2</c:v>
                </c:pt>
                <c:pt idx="211">
                  <c:v>7.102581216415027E-2</c:v>
                </c:pt>
                <c:pt idx="212">
                  <c:v>7.3685807730824227E-2</c:v>
                </c:pt>
                <c:pt idx="213">
                  <c:v>7.2501460069516077E-2</c:v>
                </c:pt>
                <c:pt idx="214">
                  <c:v>7.0999507531216199E-2</c:v>
                </c:pt>
                <c:pt idx="215">
                  <c:v>7.6462171411132651E-2</c:v>
                </c:pt>
                <c:pt idx="216">
                  <c:v>8.3895125222883671E-2</c:v>
                </c:pt>
                <c:pt idx="217">
                  <c:v>8.2941597953566926E-2</c:v>
                </c:pt>
                <c:pt idx="218">
                  <c:v>8.2675607216303293E-2</c:v>
                </c:pt>
                <c:pt idx="219">
                  <c:v>7.6493589844051857E-2</c:v>
                </c:pt>
                <c:pt idx="220">
                  <c:v>7.8761306379485085E-2</c:v>
                </c:pt>
                <c:pt idx="221">
                  <c:v>8.6256121287410337E-2</c:v>
                </c:pt>
                <c:pt idx="222">
                  <c:v>9.9106825424900458E-2</c:v>
                </c:pt>
                <c:pt idx="223">
                  <c:v>0.10327958699238049</c:v>
                </c:pt>
                <c:pt idx="224">
                  <c:v>9.9124165010044951E-2</c:v>
                </c:pt>
                <c:pt idx="225">
                  <c:v>0.10329692657752498</c:v>
                </c:pt>
                <c:pt idx="226">
                  <c:v>9.9141504595189445E-2</c:v>
                </c:pt>
                <c:pt idx="227">
                  <c:v>0.10331426616266948</c:v>
                </c:pt>
                <c:pt idx="228">
                  <c:v>8.8885291677880507E-2</c:v>
                </c:pt>
                <c:pt idx="229">
                  <c:v>8.7842895722999192E-2</c:v>
                </c:pt>
                <c:pt idx="230">
                  <c:v>9.3792310126188716E-2</c:v>
                </c:pt>
                <c:pt idx="231">
                  <c:v>9.928851696935348E-2</c:v>
                </c:pt>
                <c:pt idx="232">
                  <c:v>0.10192151412078909</c:v>
                </c:pt>
                <c:pt idx="233">
                  <c:v>0.1063136758014821</c:v>
                </c:pt>
                <c:pt idx="234">
                  <c:v>0.10981509777634513</c:v>
                </c:pt>
                <c:pt idx="235">
                  <c:v>0.11705253130623194</c:v>
                </c:pt>
                <c:pt idx="236">
                  <c:v>0.12466152292575228</c:v>
                </c:pt>
                <c:pt idx="237">
                  <c:v>0.12476661382938381</c:v>
                </c:pt>
                <c:pt idx="238">
                  <c:v>0.12434629438660738</c:v>
                </c:pt>
                <c:pt idx="239">
                  <c:v>0.1364655951615219</c:v>
                </c:pt>
                <c:pt idx="240">
                  <c:v>0.1333941506923475</c:v>
                </c:pt>
                <c:pt idx="241">
                  <c:v>0.14480987969157355</c:v>
                </c:pt>
                <c:pt idx="242">
                  <c:v>0.14263196783814125</c:v>
                </c:pt>
                <c:pt idx="243">
                  <c:v>0.14909147791822142</c:v>
                </c:pt>
                <c:pt idx="244">
                  <c:v>0.14453436750720228</c:v>
                </c:pt>
                <c:pt idx="245">
                  <c:v>0.14150201257447337</c:v>
                </c:pt>
                <c:pt idx="246">
                  <c:v>0.13658528684803828</c:v>
                </c:pt>
                <c:pt idx="247">
                  <c:v>0.14808465623745881</c:v>
                </c:pt>
                <c:pt idx="248">
                  <c:v>0.15116519019667829</c:v>
                </c:pt>
                <c:pt idx="249">
                  <c:v>0.15426551192817872</c:v>
                </c:pt>
                <c:pt idx="250">
                  <c:v>0.15196203630419935</c:v>
                </c:pt>
                <c:pt idx="251">
                  <c:v>0.16043735558993455</c:v>
                </c:pt>
                <c:pt idx="252">
                  <c:v>0.16585654589914722</c:v>
                </c:pt>
                <c:pt idx="253">
                  <c:v>0.17092946917118268</c:v>
                </c:pt>
                <c:pt idx="254">
                  <c:v>0.15772327473470449</c:v>
                </c:pt>
                <c:pt idx="255">
                  <c:v>0.17197805902392693</c:v>
                </c:pt>
                <c:pt idx="256">
                  <c:v>0.17802390429613324</c:v>
                </c:pt>
                <c:pt idx="257">
                  <c:v>0.17897802123954121</c:v>
                </c:pt>
                <c:pt idx="258">
                  <c:v>0.18492489770669829</c:v>
                </c:pt>
                <c:pt idx="259">
                  <c:v>0.16595930731253639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9553920"/>
        <c:axId val="168511168"/>
      </c:lineChart>
      <c:dateAx>
        <c:axId val="169553920"/>
        <c:scaling>
          <c:orientation val="minMax"/>
          <c:min val="41882"/>
        </c:scaling>
        <c:delete val="0"/>
        <c:axPos val="b"/>
        <c:numFmt formatCode="[$-C0A]d\-mmm\-yy;@" sourceLinked="1"/>
        <c:majorTickMark val="out"/>
        <c:minorTickMark val="none"/>
        <c:tickLblPos val="low"/>
        <c:txPr>
          <a:bodyPr rot="-5400000" vert="horz"/>
          <a:lstStyle/>
          <a:p>
            <a:pPr>
              <a:defRPr sz="1200"/>
            </a:pPr>
            <a:endParaRPr lang="es-PY"/>
          </a:p>
        </c:txPr>
        <c:crossAx val="168511168"/>
        <c:crosses val="autoZero"/>
        <c:auto val="1"/>
        <c:lblOffset val="100"/>
        <c:baseTimeUnit val="days"/>
        <c:majorUnit val="10"/>
        <c:majorTimeUnit val="days"/>
      </c:dateAx>
      <c:valAx>
        <c:axId val="168511168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6955392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7.8913021503985895E-2"/>
          <c:y val="0"/>
          <c:w val="0.89999995446771797"/>
          <c:h val="0.109824281402888"/>
        </c:manualLayout>
      </c:layout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800840401794602E-2"/>
          <c:y val="0.18981639134765399"/>
          <c:w val="0.89814830410735702"/>
          <c:h val="0.45591287515739198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Tipo de Cambio Real</c:v>
                </c:pt>
              </c:strCache>
            </c:strRef>
          </c:tx>
          <c:spPr>
            <a:ln w="38100">
              <a:solidFill>
                <a:schemeClr val="bg2">
                  <a:lumMod val="25000"/>
                </a:schemeClr>
              </a:solidFill>
            </a:ln>
          </c:spPr>
          <c:marker>
            <c:symbol val="none"/>
          </c:marker>
          <c:dLbls>
            <c:dLbl>
              <c:idx val="8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Hoja1!$A$2:$A$91</c:f>
              <c:numCache>
                <c:formatCode>mmm\-yy</c:formatCode>
                <c:ptCount val="90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</c:numCache>
            </c:numRef>
          </c:cat>
          <c:val>
            <c:numRef>
              <c:f>Hoja1!$B$2:$B$91</c:f>
              <c:numCache>
                <c:formatCode>0.0</c:formatCode>
                <c:ptCount val="90"/>
                <c:pt idx="0">
                  <c:v>75.394333840600837</c:v>
                </c:pt>
                <c:pt idx="1">
                  <c:v>75.171020591989375</c:v>
                </c:pt>
                <c:pt idx="2">
                  <c:v>73.153110534254452</c:v>
                </c:pt>
                <c:pt idx="3">
                  <c:v>70.08975117121183</c:v>
                </c:pt>
                <c:pt idx="4">
                  <c:v>67.881873279967337</c:v>
                </c:pt>
                <c:pt idx="5">
                  <c:v>67.424791315409735</c:v>
                </c:pt>
                <c:pt idx="6">
                  <c:v>68.523469841796398</c:v>
                </c:pt>
                <c:pt idx="7">
                  <c:v>67.575701517698832</c:v>
                </c:pt>
                <c:pt idx="8">
                  <c:v>65.475332389033937</c:v>
                </c:pt>
                <c:pt idx="9">
                  <c:v>65.240301867159999</c:v>
                </c:pt>
                <c:pt idx="10">
                  <c:v>69.122853927678847</c:v>
                </c:pt>
                <c:pt idx="11">
                  <c:v>67.70216823563527</c:v>
                </c:pt>
                <c:pt idx="12">
                  <c:v>70.146891515591051</c:v>
                </c:pt>
                <c:pt idx="13">
                  <c:v>71.245953418860537</c:v>
                </c:pt>
                <c:pt idx="14">
                  <c:v>71.031459681938756</c:v>
                </c:pt>
                <c:pt idx="15">
                  <c:v>71.225407496434713</c:v>
                </c:pt>
                <c:pt idx="16">
                  <c:v>73.043783269917924</c:v>
                </c:pt>
                <c:pt idx="17">
                  <c:v>74.670919756248693</c:v>
                </c:pt>
                <c:pt idx="18">
                  <c:v>74.514837965280449</c:v>
                </c:pt>
                <c:pt idx="19">
                  <c:v>75.054034091945041</c:v>
                </c:pt>
                <c:pt idx="20">
                  <c:v>74.958615132897151</c:v>
                </c:pt>
                <c:pt idx="21">
                  <c:v>75.569515476826297</c:v>
                </c:pt>
                <c:pt idx="22">
                  <c:v>75.830105227147385</c:v>
                </c:pt>
                <c:pt idx="23">
                  <c:v>72.483850668012948</c:v>
                </c:pt>
                <c:pt idx="24">
                  <c:v>72.467661253982982</c:v>
                </c:pt>
                <c:pt idx="25">
                  <c:v>71.530105146927127</c:v>
                </c:pt>
                <c:pt idx="26">
                  <c:v>72.53242729003405</c:v>
                </c:pt>
                <c:pt idx="27">
                  <c:v>72.593439251721591</c:v>
                </c:pt>
                <c:pt idx="28">
                  <c:v>72.703097061182234</c:v>
                </c:pt>
                <c:pt idx="29">
                  <c:v>72.714288147841728</c:v>
                </c:pt>
                <c:pt idx="30">
                  <c:v>73.699679768593484</c:v>
                </c:pt>
                <c:pt idx="31">
                  <c:v>73.916725242630932</c:v>
                </c:pt>
                <c:pt idx="32">
                  <c:v>75.615095309043497</c:v>
                </c:pt>
                <c:pt idx="33">
                  <c:v>77.93064300264119</c:v>
                </c:pt>
                <c:pt idx="34">
                  <c:v>75.482325773883687</c:v>
                </c:pt>
                <c:pt idx="35">
                  <c:v>72.034202051130563</c:v>
                </c:pt>
                <c:pt idx="36">
                  <c:v>73.432879750449203</c:v>
                </c:pt>
                <c:pt idx="37">
                  <c:v>72.531506162203101</c:v>
                </c:pt>
                <c:pt idx="38">
                  <c:v>67.922807359420418</c:v>
                </c:pt>
                <c:pt idx="39">
                  <c:v>65.675554353046863</c:v>
                </c:pt>
                <c:pt idx="40">
                  <c:v>64.434413347980652</c:v>
                </c:pt>
                <c:pt idx="41">
                  <c:v>65.140537036401881</c:v>
                </c:pt>
                <c:pt idx="42">
                  <c:v>64.514222026899361</c:v>
                </c:pt>
                <c:pt idx="43">
                  <c:v>63.028637197510413</c:v>
                </c:pt>
                <c:pt idx="44">
                  <c:v>61.617897511604873</c:v>
                </c:pt>
                <c:pt idx="45">
                  <c:v>64.945257414224102</c:v>
                </c:pt>
                <c:pt idx="46">
                  <c:v>67.339949665549454</c:v>
                </c:pt>
                <c:pt idx="47">
                  <c:v>67.813257525106934</c:v>
                </c:pt>
                <c:pt idx="48">
                  <c:v>70.600750510163891</c:v>
                </c:pt>
                <c:pt idx="49">
                  <c:v>68.792522818371808</c:v>
                </c:pt>
                <c:pt idx="50">
                  <c:v>65.232225560778474</c:v>
                </c:pt>
                <c:pt idx="51">
                  <c:v>64.745740044634559</c:v>
                </c:pt>
                <c:pt idx="52">
                  <c:v>63.976907856593229</c:v>
                </c:pt>
                <c:pt idx="53">
                  <c:v>65.354202337246647</c:v>
                </c:pt>
                <c:pt idx="54">
                  <c:v>64.079924967123659</c:v>
                </c:pt>
                <c:pt idx="55">
                  <c:v>63.949772334527189</c:v>
                </c:pt>
                <c:pt idx="56">
                  <c:v>64.244145574431215</c:v>
                </c:pt>
                <c:pt idx="57">
                  <c:v>64.80297097854131</c:v>
                </c:pt>
                <c:pt idx="58">
                  <c:v>64.230959592056848</c:v>
                </c:pt>
                <c:pt idx="59">
                  <c:v>61.370019272030675</c:v>
                </c:pt>
                <c:pt idx="60">
                  <c:v>60.208947814018337</c:v>
                </c:pt>
                <c:pt idx="61">
                  <c:v>58.968597635408635</c:v>
                </c:pt>
                <c:pt idx="62">
                  <c:v>58.503914214835447</c:v>
                </c:pt>
                <c:pt idx="63">
                  <c:v>59.687988293902606</c:v>
                </c:pt>
                <c:pt idx="64">
                  <c:v>60.718745608697283</c:v>
                </c:pt>
                <c:pt idx="65">
                  <c:v>62.031745821065229</c:v>
                </c:pt>
                <c:pt idx="66">
                  <c:v>61.766695480842245</c:v>
                </c:pt>
                <c:pt idx="67">
                  <c:v>60.190417123304485</c:v>
                </c:pt>
                <c:pt idx="68">
                  <c:v>60.974829468767012</c:v>
                </c:pt>
                <c:pt idx="69">
                  <c:v>61.653722619233072</c:v>
                </c:pt>
                <c:pt idx="70">
                  <c:v>59.530291236126899</c:v>
                </c:pt>
                <c:pt idx="71">
                  <c:v>60.449780650497544</c:v>
                </c:pt>
                <c:pt idx="72">
                  <c:v>59.825630291392002</c:v>
                </c:pt>
                <c:pt idx="73">
                  <c:v>59.211582564515339</c:v>
                </c:pt>
                <c:pt idx="74">
                  <c:v>58.696411105548407</c:v>
                </c:pt>
                <c:pt idx="75">
                  <c:v>59.235958976227522</c:v>
                </c:pt>
                <c:pt idx="76">
                  <c:v>59.038475181674059</c:v>
                </c:pt>
                <c:pt idx="77">
                  <c:v>59.30232725487928</c:v>
                </c:pt>
                <c:pt idx="78">
                  <c:v>56.896394687904035</c:v>
                </c:pt>
                <c:pt idx="79">
                  <c:v>57.143662675533321</c:v>
                </c:pt>
                <c:pt idx="80">
                  <c:v>55.926580916933787</c:v>
                </c:pt>
                <c:pt idx="81">
                  <c:v>58.961883670553654</c:v>
                </c:pt>
                <c:pt idx="82">
                  <c:v>58.433175445151328</c:v>
                </c:pt>
                <c:pt idx="83">
                  <c:v>57.366670122489765</c:v>
                </c:pt>
                <c:pt idx="84">
                  <c:v>58.057079532663316</c:v>
                </c:pt>
                <c:pt idx="85">
                  <c:v>56.911551723475213</c:v>
                </c:pt>
                <c:pt idx="86">
                  <c:v>54.809328284426357</c:v>
                </c:pt>
                <c:pt idx="87">
                  <c:v>58.238504369316281</c:v>
                </c:pt>
                <c:pt idx="88">
                  <c:v>58.268834182348279</c:v>
                </c:pt>
                <c:pt idx="89">
                  <c:v>60.064146590196636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9559552"/>
        <c:axId val="168512896"/>
      </c:lineChart>
      <c:dateAx>
        <c:axId val="169559552"/>
        <c:scaling>
          <c:orientation val="minMax"/>
          <c:min val="40909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68512896"/>
        <c:crosses val="autoZero"/>
        <c:auto val="1"/>
        <c:lblOffset val="100"/>
        <c:baseTimeUnit val="months"/>
        <c:majorUnit val="1"/>
        <c:majorTimeUnit val="months"/>
      </c:dateAx>
      <c:valAx>
        <c:axId val="168512896"/>
        <c:scaling>
          <c:orientation val="minMax"/>
          <c:max val="75"/>
          <c:min val="5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69559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68460899145541598"/>
          <c:y val="0.12735538503668201"/>
          <c:w val="0.29971117914051798"/>
          <c:h val="0.13248801939448601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675037295209703E-2"/>
          <c:y val="5.9157646595992999E-2"/>
          <c:w val="0.82682568772277698"/>
          <c:h val="0.4472460421269632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Inflación Interanual</c:v>
                </c:pt>
              </c:strCache>
            </c:strRef>
          </c:tx>
          <c:spPr>
            <a:ln w="50800">
              <a:solidFill>
                <a:schemeClr val="tx1"/>
              </a:solidFill>
              <a:prstDash val="solid"/>
            </a:ln>
          </c:spPr>
          <c:marker>
            <c:symbol val="none"/>
          </c:marker>
          <c:dLbls>
            <c:dLbl>
              <c:idx val="126"/>
              <c:layout>
                <c:manualLayout>
                  <c:x val="2.6807556718270512E-2"/>
                  <c:y val="5.9010893782714409E-2"/>
                </c:manualLayout>
              </c:layout>
              <c:tx>
                <c:rich>
                  <a:bodyPr/>
                  <a:lstStyle/>
                  <a:p>
                    <a:pPr>
                      <a:defRPr sz="1600"/>
                    </a:pPr>
                    <a:r>
                      <a:rPr lang="en-US" dirty="0" smtClean="0"/>
                      <a:t>3,90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Sheet1!$A$2:$A$129</c:f>
              <c:numCache>
                <c:formatCode>mmm\-yy</c:formatCode>
                <c:ptCount val="128"/>
                <c:pt idx="0">
                  <c:v>38353</c:v>
                </c:pt>
                <c:pt idx="1">
                  <c:v>38384</c:v>
                </c:pt>
                <c:pt idx="2">
                  <c:v>38412</c:v>
                </c:pt>
                <c:pt idx="3">
                  <c:v>38443</c:v>
                </c:pt>
                <c:pt idx="4">
                  <c:v>38473</c:v>
                </c:pt>
                <c:pt idx="5">
                  <c:v>38504</c:v>
                </c:pt>
                <c:pt idx="6">
                  <c:v>38534</c:v>
                </c:pt>
                <c:pt idx="7">
                  <c:v>38565</c:v>
                </c:pt>
                <c:pt idx="8">
                  <c:v>38596</c:v>
                </c:pt>
                <c:pt idx="9">
                  <c:v>38626</c:v>
                </c:pt>
                <c:pt idx="10">
                  <c:v>38657</c:v>
                </c:pt>
                <c:pt idx="11">
                  <c:v>38687</c:v>
                </c:pt>
                <c:pt idx="12">
                  <c:v>38718</c:v>
                </c:pt>
                <c:pt idx="13">
                  <c:v>38749</c:v>
                </c:pt>
                <c:pt idx="14">
                  <c:v>38777</c:v>
                </c:pt>
                <c:pt idx="15">
                  <c:v>38808</c:v>
                </c:pt>
                <c:pt idx="16">
                  <c:v>38838</c:v>
                </c:pt>
                <c:pt idx="17">
                  <c:v>38869</c:v>
                </c:pt>
                <c:pt idx="18">
                  <c:v>38899</c:v>
                </c:pt>
                <c:pt idx="19">
                  <c:v>38930</c:v>
                </c:pt>
                <c:pt idx="20">
                  <c:v>38961</c:v>
                </c:pt>
                <c:pt idx="21">
                  <c:v>38991</c:v>
                </c:pt>
                <c:pt idx="22">
                  <c:v>39022</c:v>
                </c:pt>
                <c:pt idx="23">
                  <c:v>39052</c:v>
                </c:pt>
                <c:pt idx="24">
                  <c:v>39083</c:v>
                </c:pt>
                <c:pt idx="25">
                  <c:v>39114</c:v>
                </c:pt>
                <c:pt idx="26">
                  <c:v>39142</c:v>
                </c:pt>
                <c:pt idx="27">
                  <c:v>39173</c:v>
                </c:pt>
                <c:pt idx="28">
                  <c:v>39203</c:v>
                </c:pt>
                <c:pt idx="29">
                  <c:v>39234</c:v>
                </c:pt>
                <c:pt idx="30">
                  <c:v>39264</c:v>
                </c:pt>
                <c:pt idx="31">
                  <c:v>39295</c:v>
                </c:pt>
                <c:pt idx="32">
                  <c:v>39326</c:v>
                </c:pt>
                <c:pt idx="33">
                  <c:v>39356</c:v>
                </c:pt>
                <c:pt idx="34">
                  <c:v>39387</c:v>
                </c:pt>
                <c:pt idx="35">
                  <c:v>39417</c:v>
                </c:pt>
                <c:pt idx="36">
                  <c:v>39448</c:v>
                </c:pt>
                <c:pt idx="37">
                  <c:v>39479</c:v>
                </c:pt>
                <c:pt idx="38">
                  <c:v>39508</c:v>
                </c:pt>
                <c:pt idx="39">
                  <c:v>39539</c:v>
                </c:pt>
                <c:pt idx="40">
                  <c:v>39569</c:v>
                </c:pt>
                <c:pt idx="41">
                  <c:v>39600</c:v>
                </c:pt>
                <c:pt idx="42">
                  <c:v>39630</c:v>
                </c:pt>
                <c:pt idx="43">
                  <c:v>39661</c:v>
                </c:pt>
                <c:pt idx="44">
                  <c:v>39692</c:v>
                </c:pt>
                <c:pt idx="45">
                  <c:v>39722</c:v>
                </c:pt>
                <c:pt idx="46">
                  <c:v>39753</c:v>
                </c:pt>
                <c:pt idx="47">
                  <c:v>39783</c:v>
                </c:pt>
                <c:pt idx="48">
                  <c:v>39814</c:v>
                </c:pt>
                <c:pt idx="49">
                  <c:v>39845</c:v>
                </c:pt>
                <c:pt idx="50">
                  <c:v>39873</c:v>
                </c:pt>
                <c:pt idx="51">
                  <c:v>39904</c:v>
                </c:pt>
                <c:pt idx="52">
                  <c:v>39934</c:v>
                </c:pt>
                <c:pt idx="53">
                  <c:v>39965</c:v>
                </c:pt>
                <c:pt idx="54">
                  <c:v>39995</c:v>
                </c:pt>
                <c:pt idx="55">
                  <c:v>40026</c:v>
                </c:pt>
                <c:pt idx="56">
                  <c:v>40057</c:v>
                </c:pt>
                <c:pt idx="57">
                  <c:v>40087</c:v>
                </c:pt>
                <c:pt idx="58">
                  <c:v>40118</c:v>
                </c:pt>
                <c:pt idx="59">
                  <c:v>40148</c:v>
                </c:pt>
                <c:pt idx="60">
                  <c:v>40179</c:v>
                </c:pt>
                <c:pt idx="61">
                  <c:v>40210</c:v>
                </c:pt>
                <c:pt idx="62">
                  <c:v>40238</c:v>
                </c:pt>
                <c:pt idx="63">
                  <c:v>40269</c:v>
                </c:pt>
                <c:pt idx="64">
                  <c:v>40299</c:v>
                </c:pt>
                <c:pt idx="65">
                  <c:v>40330</c:v>
                </c:pt>
                <c:pt idx="66">
                  <c:v>40360</c:v>
                </c:pt>
                <c:pt idx="67">
                  <c:v>40391</c:v>
                </c:pt>
                <c:pt idx="68">
                  <c:v>40422</c:v>
                </c:pt>
                <c:pt idx="69">
                  <c:v>40452</c:v>
                </c:pt>
                <c:pt idx="70">
                  <c:v>40483</c:v>
                </c:pt>
                <c:pt idx="71">
                  <c:v>40513</c:v>
                </c:pt>
                <c:pt idx="72">
                  <c:v>40544</c:v>
                </c:pt>
                <c:pt idx="73">
                  <c:v>40575</c:v>
                </c:pt>
                <c:pt idx="74">
                  <c:v>40603</c:v>
                </c:pt>
                <c:pt idx="75">
                  <c:v>40634</c:v>
                </c:pt>
                <c:pt idx="76">
                  <c:v>40664</c:v>
                </c:pt>
                <c:pt idx="77">
                  <c:v>40695</c:v>
                </c:pt>
                <c:pt idx="78">
                  <c:v>40725</c:v>
                </c:pt>
                <c:pt idx="79">
                  <c:v>40756</c:v>
                </c:pt>
                <c:pt idx="80">
                  <c:v>40787</c:v>
                </c:pt>
                <c:pt idx="81">
                  <c:v>40817</c:v>
                </c:pt>
                <c:pt idx="82">
                  <c:v>40848</c:v>
                </c:pt>
                <c:pt idx="83">
                  <c:v>40878</c:v>
                </c:pt>
                <c:pt idx="84">
                  <c:v>40909</c:v>
                </c:pt>
                <c:pt idx="85">
                  <c:v>40940</c:v>
                </c:pt>
                <c:pt idx="86">
                  <c:v>40969</c:v>
                </c:pt>
                <c:pt idx="87">
                  <c:v>41000</c:v>
                </c:pt>
                <c:pt idx="88">
                  <c:v>41030</c:v>
                </c:pt>
                <c:pt idx="89">
                  <c:v>41061</c:v>
                </c:pt>
                <c:pt idx="90">
                  <c:v>41091</c:v>
                </c:pt>
                <c:pt idx="91">
                  <c:v>41122</c:v>
                </c:pt>
                <c:pt idx="92">
                  <c:v>41153</c:v>
                </c:pt>
                <c:pt idx="93">
                  <c:v>41183</c:v>
                </c:pt>
                <c:pt idx="94">
                  <c:v>41214</c:v>
                </c:pt>
                <c:pt idx="95">
                  <c:v>41244</c:v>
                </c:pt>
                <c:pt idx="96">
                  <c:v>41275</c:v>
                </c:pt>
                <c:pt idx="97">
                  <c:v>41306</c:v>
                </c:pt>
                <c:pt idx="98">
                  <c:v>41334</c:v>
                </c:pt>
                <c:pt idx="99">
                  <c:v>41365</c:v>
                </c:pt>
                <c:pt idx="100">
                  <c:v>41395</c:v>
                </c:pt>
                <c:pt idx="101">
                  <c:v>41426</c:v>
                </c:pt>
                <c:pt idx="102">
                  <c:v>41456</c:v>
                </c:pt>
                <c:pt idx="103">
                  <c:v>41487</c:v>
                </c:pt>
                <c:pt idx="104">
                  <c:v>41518</c:v>
                </c:pt>
                <c:pt idx="105">
                  <c:v>41548</c:v>
                </c:pt>
                <c:pt idx="106">
                  <c:v>41579</c:v>
                </c:pt>
                <c:pt idx="107">
                  <c:v>41609</c:v>
                </c:pt>
                <c:pt idx="108">
                  <c:v>41640</c:v>
                </c:pt>
                <c:pt idx="109">
                  <c:v>41671</c:v>
                </c:pt>
                <c:pt idx="110">
                  <c:v>41699</c:v>
                </c:pt>
                <c:pt idx="111">
                  <c:v>41730</c:v>
                </c:pt>
                <c:pt idx="112">
                  <c:v>41760</c:v>
                </c:pt>
                <c:pt idx="113">
                  <c:v>41791</c:v>
                </c:pt>
                <c:pt idx="114">
                  <c:v>41821</c:v>
                </c:pt>
                <c:pt idx="115">
                  <c:v>41852</c:v>
                </c:pt>
                <c:pt idx="116">
                  <c:v>41883</c:v>
                </c:pt>
                <c:pt idx="117">
                  <c:v>41913</c:v>
                </c:pt>
                <c:pt idx="118">
                  <c:v>41944</c:v>
                </c:pt>
                <c:pt idx="119">
                  <c:v>41974</c:v>
                </c:pt>
                <c:pt idx="120">
                  <c:v>42005</c:v>
                </c:pt>
                <c:pt idx="121">
                  <c:v>42036</c:v>
                </c:pt>
                <c:pt idx="122">
                  <c:v>42064</c:v>
                </c:pt>
                <c:pt idx="123">
                  <c:v>42095</c:v>
                </c:pt>
                <c:pt idx="124">
                  <c:v>42125</c:v>
                </c:pt>
                <c:pt idx="125">
                  <c:v>42156</c:v>
                </c:pt>
                <c:pt idx="126">
                  <c:v>42186</c:v>
                </c:pt>
                <c:pt idx="127">
                  <c:v>42217</c:v>
                </c:pt>
              </c:numCache>
            </c:numRef>
          </c:cat>
          <c:val>
            <c:numRef>
              <c:f>Sheet1!$B$2:$B$129</c:f>
              <c:numCache>
                <c:formatCode>General</c:formatCode>
                <c:ptCount val="128"/>
                <c:pt idx="0">
                  <c:v>3.2</c:v>
                </c:pt>
                <c:pt idx="1">
                  <c:v>3.6</c:v>
                </c:pt>
                <c:pt idx="2">
                  <c:v>4.4000000000000004</c:v>
                </c:pt>
                <c:pt idx="3">
                  <c:v>5.9</c:v>
                </c:pt>
                <c:pt idx="4">
                  <c:v>7.2</c:v>
                </c:pt>
                <c:pt idx="5">
                  <c:v>6.1</c:v>
                </c:pt>
                <c:pt idx="6">
                  <c:v>6.4</c:v>
                </c:pt>
                <c:pt idx="7">
                  <c:v>4.7</c:v>
                </c:pt>
                <c:pt idx="8">
                  <c:v>7.6</c:v>
                </c:pt>
                <c:pt idx="9">
                  <c:v>10.3</c:v>
                </c:pt>
                <c:pt idx="10">
                  <c:v>12.3</c:v>
                </c:pt>
                <c:pt idx="11">
                  <c:v>9.9</c:v>
                </c:pt>
                <c:pt idx="12">
                  <c:v>10.6</c:v>
                </c:pt>
                <c:pt idx="13">
                  <c:v>11.2</c:v>
                </c:pt>
                <c:pt idx="14">
                  <c:v>11.6</c:v>
                </c:pt>
                <c:pt idx="15">
                  <c:v>10.6</c:v>
                </c:pt>
                <c:pt idx="16">
                  <c:v>8.6999999999999993</c:v>
                </c:pt>
                <c:pt idx="17">
                  <c:v>8.4</c:v>
                </c:pt>
                <c:pt idx="18">
                  <c:v>7.7</c:v>
                </c:pt>
                <c:pt idx="19">
                  <c:v>8</c:v>
                </c:pt>
                <c:pt idx="20">
                  <c:v>8.3000000000000007</c:v>
                </c:pt>
                <c:pt idx="21">
                  <c:v>8.6999999999999993</c:v>
                </c:pt>
                <c:pt idx="22">
                  <c:v>8.9</c:v>
                </c:pt>
                <c:pt idx="23">
                  <c:v>12.5</c:v>
                </c:pt>
                <c:pt idx="24">
                  <c:v>9.8000000000000007</c:v>
                </c:pt>
                <c:pt idx="25">
                  <c:v>8.3000000000000007</c:v>
                </c:pt>
                <c:pt idx="26">
                  <c:v>5.6</c:v>
                </c:pt>
                <c:pt idx="27">
                  <c:v>6.2</c:v>
                </c:pt>
                <c:pt idx="28">
                  <c:v>7.1</c:v>
                </c:pt>
                <c:pt idx="29">
                  <c:v>6.8</c:v>
                </c:pt>
                <c:pt idx="30">
                  <c:v>7.5</c:v>
                </c:pt>
                <c:pt idx="31">
                  <c:v>10.9</c:v>
                </c:pt>
                <c:pt idx="32">
                  <c:v>10.1</c:v>
                </c:pt>
                <c:pt idx="33">
                  <c:v>12</c:v>
                </c:pt>
                <c:pt idx="34">
                  <c:v>7.4</c:v>
                </c:pt>
                <c:pt idx="35">
                  <c:v>6</c:v>
                </c:pt>
                <c:pt idx="36">
                  <c:v>8.8000000000000007</c:v>
                </c:pt>
                <c:pt idx="37">
                  <c:v>10.5</c:v>
                </c:pt>
                <c:pt idx="38">
                  <c:v>12.3</c:v>
                </c:pt>
                <c:pt idx="39">
                  <c:v>12.1</c:v>
                </c:pt>
                <c:pt idx="40">
                  <c:v>11.3</c:v>
                </c:pt>
                <c:pt idx="41">
                  <c:v>13.4</c:v>
                </c:pt>
                <c:pt idx="42">
                  <c:v>13.4</c:v>
                </c:pt>
                <c:pt idx="43">
                  <c:v>10.4</c:v>
                </c:pt>
                <c:pt idx="44">
                  <c:v>9.1</c:v>
                </c:pt>
                <c:pt idx="45">
                  <c:v>5.5</c:v>
                </c:pt>
                <c:pt idx="46">
                  <c:v>8.3000000000000007</c:v>
                </c:pt>
                <c:pt idx="47">
                  <c:v>7.5</c:v>
                </c:pt>
                <c:pt idx="48">
                  <c:v>5.9</c:v>
                </c:pt>
                <c:pt idx="49">
                  <c:v>4.3</c:v>
                </c:pt>
                <c:pt idx="50">
                  <c:v>3.4</c:v>
                </c:pt>
                <c:pt idx="51">
                  <c:v>2</c:v>
                </c:pt>
                <c:pt idx="52">
                  <c:v>2.2000000000000002</c:v>
                </c:pt>
                <c:pt idx="53">
                  <c:v>1.9</c:v>
                </c:pt>
                <c:pt idx="54">
                  <c:v>1.1000000000000001</c:v>
                </c:pt>
                <c:pt idx="55">
                  <c:v>1.6</c:v>
                </c:pt>
                <c:pt idx="56">
                  <c:v>2.2999999999999998</c:v>
                </c:pt>
                <c:pt idx="57">
                  <c:v>2.8</c:v>
                </c:pt>
                <c:pt idx="58">
                  <c:v>2</c:v>
                </c:pt>
                <c:pt idx="59">
                  <c:v>1.9</c:v>
                </c:pt>
                <c:pt idx="60">
                  <c:v>2.8</c:v>
                </c:pt>
                <c:pt idx="61">
                  <c:v>3</c:v>
                </c:pt>
                <c:pt idx="62">
                  <c:v>4.0999999999999996</c:v>
                </c:pt>
                <c:pt idx="63">
                  <c:v>5.5</c:v>
                </c:pt>
                <c:pt idx="64">
                  <c:v>4.5</c:v>
                </c:pt>
                <c:pt idx="65">
                  <c:v>4.3</c:v>
                </c:pt>
                <c:pt idx="66">
                  <c:v>4.7</c:v>
                </c:pt>
                <c:pt idx="67">
                  <c:v>4.5</c:v>
                </c:pt>
                <c:pt idx="68">
                  <c:v>3.8</c:v>
                </c:pt>
                <c:pt idx="69">
                  <c:v>5.2</c:v>
                </c:pt>
                <c:pt idx="70">
                  <c:v>6.1</c:v>
                </c:pt>
                <c:pt idx="71">
                  <c:v>7.2</c:v>
                </c:pt>
                <c:pt idx="72">
                  <c:v>7.8</c:v>
                </c:pt>
                <c:pt idx="73" formatCode="#,##0.0">
                  <c:v>9.5</c:v>
                </c:pt>
                <c:pt idx="74" formatCode="#,##0.0">
                  <c:v>10.3</c:v>
                </c:pt>
                <c:pt idx="75">
                  <c:v>9.1</c:v>
                </c:pt>
                <c:pt idx="76" formatCode="0.0">
                  <c:v>10.152740341419573</c:v>
                </c:pt>
                <c:pt idx="77">
                  <c:v>8.8000000000000007</c:v>
                </c:pt>
                <c:pt idx="78">
                  <c:v>8.6999999999999993</c:v>
                </c:pt>
                <c:pt idx="79">
                  <c:v>8.8000000000000007</c:v>
                </c:pt>
                <c:pt idx="80" formatCode="#,##0.0">
                  <c:v>9.4</c:v>
                </c:pt>
                <c:pt idx="81">
                  <c:v>6.2</c:v>
                </c:pt>
                <c:pt idx="82" formatCode="#,##0.0">
                  <c:v>5.6179775280898809</c:v>
                </c:pt>
                <c:pt idx="83">
                  <c:v>4.9000000000000004</c:v>
                </c:pt>
                <c:pt idx="84">
                  <c:v>4.4000000000000004</c:v>
                </c:pt>
                <c:pt idx="85">
                  <c:v>4.5</c:v>
                </c:pt>
                <c:pt idx="86">
                  <c:v>3.3</c:v>
                </c:pt>
                <c:pt idx="87">
                  <c:v>3.3</c:v>
                </c:pt>
                <c:pt idx="88">
                  <c:v>3.8</c:v>
                </c:pt>
                <c:pt idx="89">
                  <c:v>3.9</c:v>
                </c:pt>
                <c:pt idx="90">
                  <c:v>4</c:v>
                </c:pt>
                <c:pt idx="91">
                  <c:v>2.8</c:v>
                </c:pt>
                <c:pt idx="92">
                  <c:v>2.8</c:v>
                </c:pt>
                <c:pt idx="93">
                  <c:v>2.6</c:v>
                </c:pt>
                <c:pt idx="94">
                  <c:v>3.2</c:v>
                </c:pt>
                <c:pt idx="95">
                  <c:v>4</c:v>
                </c:pt>
                <c:pt idx="96">
                  <c:v>4.0999999999999996</c:v>
                </c:pt>
                <c:pt idx="97">
                  <c:v>1.7</c:v>
                </c:pt>
                <c:pt idx="98">
                  <c:v>1.2</c:v>
                </c:pt>
                <c:pt idx="99">
                  <c:v>1.6</c:v>
                </c:pt>
                <c:pt idx="100">
                  <c:v>0.9</c:v>
                </c:pt>
                <c:pt idx="101">
                  <c:v>1.7</c:v>
                </c:pt>
                <c:pt idx="102">
                  <c:v>2.2000000000000002</c:v>
                </c:pt>
                <c:pt idx="103">
                  <c:v>3.1</c:v>
                </c:pt>
                <c:pt idx="104">
                  <c:v>3.2</c:v>
                </c:pt>
                <c:pt idx="105">
                  <c:v>4.4000000000000004</c:v>
                </c:pt>
                <c:pt idx="106">
                  <c:v>4.4000000000000004</c:v>
                </c:pt>
                <c:pt idx="107" formatCode="0.00">
                  <c:v>3.7</c:v>
                </c:pt>
                <c:pt idx="108" formatCode="0.00">
                  <c:v>3.9</c:v>
                </c:pt>
                <c:pt idx="109" formatCode="0.00">
                  <c:v>5.4</c:v>
                </c:pt>
                <c:pt idx="110" formatCode="0.00">
                  <c:v>6.1</c:v>
                </c:pt>
                <c:pt idx="111" formatCode="0.00">
                  <c:v>6.4</c:v>
                </c:pt>
                <c:pt idx="112" formatCode="0.00">
                  <c:v>7</c:v>
                </c:pt>
                <c:pt idx="113" formatCode="0.00">
                  <c:v>6.4</c:v>
                </c:pt>
                <c:pt idx="114" formatCode="0.00">
                  <c:v>5.5</c:v>
                </c:pt>
                <c:pt idx="115" formatCode="0.00">
                  <c:v>4.4000000000000004</c:v>
                </c:pt>
                <c:pt idx="116" formatCode="0.00">
                  <c:v>4.0999999999999996</c:v>
                </c:pt>
                <c:pt idx="117" formatCode="0.00">
                  <c:v>3.5</c:v>
                </c:pt>
                <c:pt idx="118" formatCode="0.00">
                  <c:v>3.5</c:v>
                </c:pt>
                <c:pt idx="119" formatCode="0.00">
                  <c:v>4.2</c:v>
                </c:pt>
                <c:pt idx="120" formatCode="0.00">
                  <c:v>3.4</c:v>
                </c:pt>
                <c:pt idx="121" formatCode="0.00">
                  <c:v>3.2</c:v>
                </c:pt>
                <c:pt idx="122" formatCode="0.00">
                  <c:v>2.6</c:v>
                </c:pt>
                <c:pt idx="123" formatCode="0.00">
                  <c:v>2</c:v>
                </c:pt>
                <c:pt idx="124" formatCode="0.00">
                  <c:v>3.3</c:v>
                </c:pt>
                <c:pt idx="125" formatCode="0.00">
                  <c:v>2.5</c:v>
                </c:pt>
                <c:pt idx="126" formatCode="0.00">
                  <c:v>3.6</c:v>
                </c:pt>
                <c:pt idx="127" formatCode="0.00">
                  <c:v>3.9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Inflación Bienes Transables</c:v>
                </c:pt>
              </c:strCache>
            </c:strRef>
          </c:tx>
          <c:spPr>
            <a:ln w="50800">
              <a:solidFill>
                <a:srgbClr val="00B0F0"/>
              </a:solidFill>
              <a:prstDash val="solid"/>
            </a:ln>
          </c:spPr>
          <c:marker>
            <c:symbol val="none"/>
          </c:marker>
          <c:dLbls>
            <c:dLbl>
              <c:idx val="127"/>
              <c:layout>
                <c:manualLayout>
                  <c:x val="-8.4655793100352882E-3"/>
                  <c:y val="6.88460427465001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rgbClr val="00B0F0"/>
                    </a:solidFill>
                  </a:defRPr>
                </a:pPr>
                <a:endParaRPr lang="es-P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Sheet1!$A$2:$A$129</c:f>
              <c:numCache>
                <c:formatCode>mmm\-yy</c:formatCode>
                <c:ptCount val="128"/>
                <c:pt idx="0">
                  <c:v>38353</c:v>
                </c:pt>
                <c:pt idx="1">
                  <c:v>38384</c:v>
                </c:pt>
                <c:pt idx="2">
                  <c:v>38412</c:v>
                </c:pt>
                <c:pt idx="3">
                  <c:v>38443</c:v>
                </c:pt>
                <c:pt idx="4">
                  <c:v>38473</c:v>
                </c:pt>
                <c:pt idx="5">
                  <c:v>38504</c:v>
                </c:pt>
                <c:pt idx="6">
                  <c:v>38534</c:v>
                </c:pt>
                <c:pt idx="7">
                  <c:v>38565</c:v>
                </c:pt>
                <c:pt idx="8">
                  <c:v>38596</c:v>
                </c:pt>
                <c:pt idx="9">
                  <c:v>38626</c:v>
                </c:pt>
                <c:pt idx="10">
                  <c:v>38657</c:v>
                </c:pt>
                <c:pt idx="11">
                  <c:v>38687</c:v>
                </c:pt>
                <c:pt idx="12">
                  <c:v>38718</c:v>
                </c:pt>
                <c:pt idx="13">
                  <c:v>38749</c:v>
                </c:pt>
                <c:pt idx="14">
                  <c:v>38777</c:v>
                </c:pt>
                <c:pt idx="15">
                  <c:v>38808</c:v>
                </c:pt>
                <c:pt idx="16">
                  <c:v>38838</c:v>
                </c:pt>
                <c:pt idx="17">
                  <c:v>38869</c:v>
                </c:pt>
                <c:pt idx="18">
                  <c:v>38899</c:v>
                </c:pt>
                <c:pt idx="19">
                  <c:v>38930</c:v>
                </c:pt>
                <c:pt idx="20">
                  <c:v>38961</c:v>
                </c:pt>
                <c:pt idx="21">
                  <c:v>38991</c:v>
                </c:pt>
                <c:pt idx="22">
                  <c:v>39022</c:v>
                </c:pt>
                <c:pt idx="23">
                  <c:v>39052</c:v>
                </c:pt>
                <c:pt idx="24">
                  <c:v>39083</c:v>
                </c:pt>
                <c:pt idx="25">
                  <c:v>39114</c:v>
                </c:pt>
                <c:pt idx="26">
                  <c:v>39142</c:v>
                </c:pt>
                <c:pt idx="27">
                  <c:v>39173</c:v>
                </c:pt>
                <c:pt idx="28">
                  <c:v>39203</c:v>
                </c:pt>
                <c:pt idx="29">
                  <c:v>39234</c:v>
                </c:pt>
                <c:pt idx="30">
                  <c:v>39264</c:v>
                </c:pt>
                <c:pt idx="31">
                  <c:v>39295</c:v>
                </c:pt>
                <c:pt idx="32">
                  <c:v>39326</c:v>
                </c:pt>
                <c:pt idx="33">
                  <c:v>39356</c:v>
                </c:pt>
                <c:pt idx="34">
                  <c:v>39387</c:v>
                </c:pt>
                <c:pt idx="35">
                  <c:v>39417</c:v>
                </c:pt>
                <c:pt idx="36">
                  <c:v>39448</c:v>
                </c:pt>
                <c:pt idx="37">
                  <c:v>39479</c:v>
                </c:pt>
                <c:pt idx="38">
                  <c:v>39508</c:v>
                </c:pt>
                <c:pt idx="39">
                  <c:v>39539</c:v>
                </c:pt>
                <c:pt idx="40">
                  <c:v>39569</c:v>
                </c:pt>
                <c:pt idx="41">
                  <c:v>39600</c:v>
                </c:pt>
                <c:pt idx="42">
                  <c:v>39630</c:v>
                </c:pt>
                <c:pt idx="43">
                  <c:v>39661</c:v>
                </c:pt>
                <c:pt idx="44">
                  <c:v>39692</c:v>
                </c:pt>
                <c:pt idx="45">
                  <c:v>39722</c:v>
                </c:pt>
                <c:pt idx="46">
                  <c:v>39753</c:v>
                </c:pt>
                <c:pt idx="47">
                  <c:v>39783</c:v>
                </c:pt>
                <c:pt idx="48">
                  <c:v>39814</c:v>
                </c:pt>
                <c:pt idx="49">
                  <c:v>39845</c:v>
                </c:pt>
                <c:pt idx="50">
                  <c:v>39873</c:v>
                </c:pt>
                <c:pt idx="51">
                  <c:v>39904</c:v>
                </c:pt>
                <c:pt idx="52">
                  <c:v>39934</c:v>
                </c:pt>
                <c:pt idx="53">
                  <c:v>39965</c:v>
                </c:pt>
                <c:pt idx="54">
                  <c:v>39995</c:v>
                </c:pt>
                <c:pt idx="55">
                  <c:v>40026</c:v>
                </c:pt>
                <c:pt idx="56">
                  <c:v>40057</c:v>
                </c:pt>
                <c:pt idx="57">
                  <c:v>40087</c:v>
                </c:pt>
                <c:pt idx="58">
                  <c:v>40118</c:v>
                </c:pt>
                <c:pt idx="59">
                  <c:v>40148</c:v>
                </c:pt>
                <c:pt idx="60">
                  <c:v>40179</c:v>
                </c:pt>
                <c:pt idx="61">
                  <c:v>40210</c:v>
                </c:pt>
                <c:pt idx="62">
                  <c:v>40238</c:v>
                </c:pt>
                <c:pt idx="63">
                  <c:v>40269</c:v>
                </c:pt>
                <c:pt idx="64">
                  <c:v>40299</c:v>
                </c:pt>
                <c:pt idx="65">
                  <c:v>40330</c:v>
                </c:pt>
                <c:pt idx="66">
                  <c:v>40360</c:v>
                </c:pt>
                <c:pt idx="67">
                  <c:v>40391</c:v>
                </c:pt>
                <c:pt idx="68">
                  <c:v>40422</c:v>
                </c:pt>
                <c:pt idx="69">
                  <c:v>40452</c:v>
                </c:pt>
                <c:pt idx="70">
                  <c:v>40483</c:v>
                </c:pt>
                <c:pt idx="71">
                  <c:v>40513</c:v>
                </c:pt>
                <c:pt idx="72">
                  <c:v>40544</c:v>
                </c:pt>
                <c:pt idx="73">
                  <c:v>40575</c:v>
                </c:pt>
                <c:pt idx="74">
                  <c:v>40603</c:v>
                </c:pt>
                <c:pt idx="75">
                  <c:v>40634</c:v>
                </c:pt>
                <c:pt idx="76">
                  <c:v>40664</c:v>
                </c:pt>
                <c:pt idx="77">
                  <c:v>40695</c:v>
                </c:pt>
                <c:pt idx="78">
                  <c:v>40725</c:v>
                </c:pt>
                <c:pt idx="79">
                  <c:v>40756</c:v>
                </c:pt>
                <c:pt idx="80">
                  <c:v>40787</c:v>
                </c:pt>
                <c:pt idx="81">
                  <c:v>40817</c:v>
                </c:pt>
                <c:pt idx="82">
                  <c:v>40848</c:v>
                </c:pt>
                <c:pt idx="83">
                  <c:v>40878</c:v>
                </c:pt>
                <c:pt idx="84">
                  <c:v>40909</c:v>
                </c:pt>
                <c:pt idx="85">
                  <c:v>40940</c:v>
                </c:pt>
                <c:pt idx="86">
                  <c:v>40969</c:v>
                </c:pt>
                <c:pt idx="87">
                  <c:v>41000</c:v>
                </c:pt>
                <c:pt idx="88">
                  <c:v>41030</c:v>
                </c:pt>
                <c:pt idx="89">
                  <c:v>41061</c:v>
                </c:pt>
                <c:pt idx="90">
                  <c:v>41091</c:v>
                </c:pt>
                <c:pt idx="91">
                  <c:v>41122</c:v>
                </c:pt>
                <c:pt idx="92">
                  <c:v>41153</c:v>
                </c:pt>
                <c:pt idx="93">
                  <c:v>41183</c:v>
                </c:pt>
                <c:pt idx="94">
                  <c:v>41214</c:v>
                </c:pt>
                <c:pt idx="95">
                  <c:v>41244</c:v>
                </c:pt>
                <c:pt idx="96">
                  <c:v>41275</c:v>
                </c:pt>
                <c:pt idx="97">
                  <c:v>41306</c:v>
                </c:pt>
                <c:pt idx="98">
                  <c:v>41334</c:v>
                </c:pt>
                <c:pt idx="99">
                  <c:v>41365</c:v>
                </c:pt>
                <c:pt idx="100">
                  <c:v>41395</c:v>
                </c:pt>
                <c:pt idx="101">
                  <c:v>41426</c:v>
                </c:pt>
                <c:pt idx="102">
                  <c:v>41456</c:v>
                </c:pt>
                <c:pt idx="103">
                  <c:v>41487</c:v>
                </c:pt>
                <c:pt idx="104">
                  <c:v>41518</c:v>
                </c:pt>
                <c:pt idx="105">
                  <c:v>41548</c:v>
                </c:pt>
                <c:pt idx="106">
                  <c:v>41579</c:v>
                </c:pt>
                <c:pt idx="107">
                  <c:v>41609</c:v>
                </c:pt>
                <c:pt idx="108">
                  <c:v>41640</c:v>
                </c:pt>
                <c:pt idx="109">
                  <c:v>41671</c:v>
                </c:pt>
                <c:pt idx="110">
                  <c:v>41699</c:v>
                </c:pt>
                <c:pt idx="111">
                  <c:v>41730</c:v>
                </c:pt>
                <c:pt idx="112">
                  <c:v>41760</c:v>
                </c:pt>
                <c:pt idx="113">
                  <c:v>41791</c:v>
                </c:pt>
                <c:pt idx="114">
                  <c:v>41821</c:v>
                </c:pt>
                <c:pt idx="115">
                  <c:v>41852</c:v>
                </c:pt>
                <c:pt idx="116">
                  <c:v>41883</c:v>
                </c:pt>
                <c:pt idx="117">
                  <c:v>41913</c:v>
                </c:pt>
                <c:pt idx="118">
                  <c:v>41944</c:v>
                </c:pt>
                <c:pt idx="119">
                  <c:v>41974</c:v>
                </c:pt>
                <c:pt idx="120">
                  <c:v>42005</c:v>
                </c:pt>
                <c:pt idx="121">
                  <c:v>42036</c:v>
                </c:pt>
                <c:pt idx="122">
                  <c:v>42064</c:v>
                </c:pt>
                <c:pt idx="123">
                  <c:v>42095</c:v>
                </c:pt>
                <c:pt idx="124">
                  <c:v>42125</c:v>
                </c:pt>
                <c:pt idx="125">
                  <c:v>42156</c:v>
                </c:pt>
                <c:pt idx="126">
                  <c:v>42186</c:v>
                </c:pt>
                <c:pt idx="127">
                  <c:v>42217</c:v>
                </c:pt>
              </c:numCache>
            </c:numRef>
          </c:cat>
          <c:val>
            <c:numRef>
              <c:f>Sheet1!$C$2:$C$129</c:f>
              <c:numCache>
                <c:formatCode>0.0</c:formatCode>
                <c:ptCount val="128"/>
                <c:pt idx="0">
                  <c:v>2.7447392497712713</c:v>
                </c:pt>
                <c:pt idx="1">
                  <c:v>3.9987789987789881</c:v>
                </c:pt>
                <c:pt idx="2">
                  <c:v>4.4504995458673875</c:v>
                </c:pt>
                <c:pt idx="3">
                  <c:v>4.8839312631896235</c:v>
                </c:pt>
                <c:pt idx="4">
                  <c:v>6.5841135608577304</c:v>
                </c:pt>
                <c:pt idx="5">
                  <c:v>6.5746022215550823</c:v>
                </c:pt>
                <c:pt idx="6">
                  <c:v>8.3812405446293496</c:v>
                </c:pt>
                <c:pt idx="7">
                  <c:v>8.4842995169082087</c:v>
                </c:pt>
                <c:pt idx="8">
                  <c:v>9.7516656571774689</c:v>
                </c:pt>
                <c:pt idx="9">
                  <c:v>12.405446293494691</c:v>
                </c:pt>
                <c:pt idx="10">
                  <c:v>13.618559807170854</c:v>
                </c:pt>
                <c:pt idx="11">
                  <c:v>13.036992840095451</c:v>
                </c:pt>
                <c:pt idx="12">
                  <c:v>13.386761650341356</c:v>
                </c:pt>
                <c:pt idx="13">
                  <c:v>12.855884942764902</c:v>
                </c:pt>
                <c:pt idx="14">
                  <c:v>12.637681159420296</c:v>
                </c:pt>
                <c:pt idx="15">
                  <c:v>12.819775797643018</c:v>
                </c:pt>
                <c:pt idx="16">
                  <c:v>11.533012184754881</c:v>
                </c:pt>
                <c:pt idx="17">
                  <c:v>11.887323943661968</c:v>
                </c:pt>
                <c:pt idx="18">
                  <c:v>11.418202121719716</c:v>
                </c:pt>
                <c:pt idx="19">
                  <c:v>11.550236571110474</c:v>
                </c:pt>
                <c:pt idx="20">
                  <c:v>11.479028697571735</c:v>
                </c:pt>
                <c:pt idx="21">
                  <c:v>11.440107671601623</c:v>
                </c:pt>
                <c:pt idx="22">
                  <c:v>9.6526120392468755</c:v>
                </c:pt>
                <c:pt idx="23">
                  <c:v>9.0789126418580253</c:v>
                </c:pt>
                <c:pt idx="24">
                  <c:v>8.2198952879581242</c:v>
                </c:pt>
                <c:pt idx="25">
                  <c:v>7.3342002600780063</c:v>
                </c:pt>
                <c:pt idx="26">
                  <c:v>5.1981471950591782</c:v>
                </c:pt>
                <c:pt idx="27">
                  <c:v>4.2292993630573221</c:v>
                </c:pt>
                <c:pt idx="28">
                  <c:v>3.8109756097560989</c:v>
                </c:pt>
                <c:pt idx="29">
                  <c:v>3.373615307150061</c:v>
                </c:pt>
                <c:pt idx="30">
                  <c:v>4.134302179904779</c:v>
                </c:pt>
                <c:pt idx="31">
                  <c:v>6.1377245508981986</c:v>
                </c:pt>
                <c:pt idx="32">
                  <c:v>7.3267326732673297</c:v>
                </c:pt>
                <c:pt idx="33">
                  <c:v>6.835748792270536</c:v>
                </c:pt>
                <c:pt idx="34">
                  <c:v>9.0689238210399168</c:v>
                </c:pt>
                <c:pt idx="35">
                  <c:v>9.8233728526493849</c:v>
                </c:pt>
                <c:pt idx="36">
                  <c:v>10.455587808417974</c:v>
                </c:pt>
                <c:pt idx="37">
                  <c:v>11.962733220256851</c:v>
                </c:pt>
                <c:pt idx="38">
                  <c:v>13.474999999999994</c:v>
                </c:pt>
                <c:pt idx="39">
                  <c:v>14.057492055732084</c:v>
                </c:pt>
                <c:pt idx="40">
                  <c:v>15.419016152716594</c:v>
                </c:pt>
                <c:pt idx="41">
                  <c:v>15.630638090599106</c:v>
                </c:pt>
                <c:pt idx="42">
                  <c:v>14.894802694898928</c:v>
                </c:pt>
                <c:pt idx="43">
                  <c:v>13.314950634696743</c:v>
                </c:pt>
                <c:pt idx="44">
                  <c:v>11.38136531365312</c:v>
                </c:pt>
                <c:pt idx="45">
                  <c:v>9.9088627628306227</c:v>
                </c:pt>
                <c:pt idx="46">
                  <c:v>7.9899556541019905</c:v>
                </c:pt>
                <c:pt idx="47">
                  <c:v>6.0999999999999943</c:v>
                </c:pt>
                <c:pt idx="48">
                  <c:v>4.6719681908548694</c:v>
                </c:pt>
                <c:pt idx="49">
                  <c:v>3.2416502946954751</c:v>
                </c:pt>
                <c:pt idx="50">
                  <c:v>2.7397260273972535</c:v>
                </c:pt>
                <c:pt idx="51">
                  <c:v>1.8482490272373724</c:v>
                </c:pt>
                <c:pt idx="52">
                  <c:v>0.48123195380173911</c:v>
                </c:pt>
                <c:pt idx="53">
                  <c:v>0.57361376673041775</c:v>
                </c:pt>
                <c:pt idx="54">
                  <c:v>9.5057034220531023E-2</c:v>
                </c:pt>
                <c:pt idx="55">
                  <c:v>-0.37664783427496218</c:v>
                </c:pt>
                <c:pt idx="56">
                  <c:v>-9.3984962406025829E-2</c:v>
                </c:pt>
                <c:pt idx="57">
                  <c:v>-0.56022408963585235</c:v>
                </c:pt>
                <c:pt idx="58">
                  <c:v>-0.74557315936625912</c:v>
                </c:pt>
                <c:pt idx="59">
                  <c:v>0.28275212064090738</c:v>
                </c:pt>
                <c:pt idx="60">
                  <c:v>1.7094017094017033</c:v>
                </c:pt>
                <c:pt idx="61">
                  <c:v>1.5223596574690816</c:v>
                </c:pt>
                <c:pt idx="62">
                  <c:v>2.1904761904761898</c:v>
                </c:pt>
                <c:pt idx="63">
                  <c:v>2.9608404966570987</c:v>
                </c:pt>
                <c:pt idx="64">
                  <c:v>3.6398467432950099</c:v>
                </c:pt>
                <c:pt idx="65">
                  <c:v>3.7072243346007525</c:v>
                </c:pt>
                <c:pt idx="66">
                  <c:v>4.9382716049382651</c:v>
                </c:pt>
                <c:pt idx="67">
                  <c:v>5.6710775047259006</c:v>
                </c:pt>
                <c:pt idx="68">
                  <c:v>5.6444026340545719</c:v>
                </c:pt>
                <c:pt idx="69">
                  <c:v>7.5117370892018727</c:v>
                </c:pt>
                <c:pt idx="70">
                  <c:v>8.7323943661971697</c:v>
                </c:pt>
                <c:pt idx="71">
                  <c:v>9.8684210526315752</c:v>
                </c:pt>
                <c:pt idx="72">
                  <c:v>9.9906629318394096</c:v>
                </c:pt>
                <c:pt idx="73">
                  <c:v>11.340206185567013</c:v>
                </c:pt>
                <c:pt idx="74">
                  <c:v>12.767940354147257</c:v>
                </c:pt>
                <c:pt idx="75">
                  <c:v>12.430426716141014</c:v>
                </c:pt>
                <c:pt idx="76">
                  <c:v>12.107208872458401</c:v>
                </c:pt>
                <c:pt idx="77">
                  <c:v>10.907424381301567</c:v>
                </c:pt>
                <c:pt idx="78">
                  <c:v>9.0497737556561049</c:v>
                </c:pt>
                <c:pt idx="79">
                  <c:v>8.5867620751341747</c:v>
                </c:pt>
                <c:pt idx="80">
                  <c:v>7.7471059661620529</c:v>
                </c:pt>
                <c:pt idx="81">
                  <c:v>5.2401746724890756</c:v>
                </c:pt>
                <c:pt idx="82">
                  <c:v>3.4542314335060524</c:v>
                </c:pt>
                <c:pt idx="83">
                  <c:v>2.8229255774165836</c:v>
                </c:pt>
                <c:pt idx="84">
                  <c:v>2.1222410865874224</c:v>
                </c:pt>
                <c:pt idx="85">
                  <c:v>1.7676767676767753</c:v>
                </c:pt>
                <c:pt idx="86">
                  <c:v>-0.66115702479339689</c:v>
                </c:pt>
                <c:pt idx="87">
                  <c:v>-0.49504950495050082</c:v>
                </c:pt>
                <c:pt idx="88">
                  <c:v>-0.6</c:v>
                </c:pt>
                <c:pt idx="89">
                  <c:v>-0.5</c:v>
                </c:pt>
                <c:pt idx="90">
                  <c:v>-0.16597510373443924</c:v>
                </c:pt>
                <c:pt idx="91">
                  <c:v>-0.90609555189456614</c:v>
                </c:pt>
                <c:pt idx="92">
                  <c:v>-0.41322314049587305</c:v>
                </c:pt>
                <c:pt idx="93">
                  <c:v>0.41493775933609811</c:v>
                </c:pt>
                <c:pt idx="94">
                  <c:v>1.5859766277128671</c:v>
                </c:pt>
                <c:pt idx="95">
                  <c:v>1.5806988352745464</c:v>
                </c:pt>
                <c:pt idx="96">
                  <c:v>1.4</c:v>
                </c:pt>
                <c:pt idx="97">
                  <c:v>-0.2</c:v>
                </c:pt>
                <c:pt idx="98">
                  <c:v>0.6</c:v>
                </c:pt>
                <c:pt idx="99">
                  <c:v>0.4</c:v>
                </c:pt>
                <c:pt idx="100">
                  <c:v>0.7</c:v>
                </c:pt>
                <c:pt idx="101">
                  <c:v>1.4</c:v>
                </c:pt>
                <c:pt idx="102">
                  <c:v>2.5</c:v>
                </c:pt>
                <c:pt idx="103">
                  <c:v>2.5</c:v>
                </c:pt>
                <c:pt idx="104">
                  <c:v>3</c:v>
                </c:pt>
                <c:pt idx="105">
                  <c:v>3.9</c:v>
                </c:pt>
                <c:pt idx="106">
                  <c:v>4</c:v>
                </c:pt>
                <c:pt idx="107" formatCode="0.00">
                  <c:v>3.8</c:v>
                </c:pt>
                <c:pt idx="108" formatCode="0.00">
                  <c:v>4.0999999999999996</c:v>
                </c:pt>
                <c:pt idx="109" formatCode="0.00">
                  <c:v>4.8881524440762121</c:v>
                </c:pt>
                <c:pt idx="110" formatCode="0.00">
                  <c:v>4.7973531844499604</c:v>
                </c:pt>
                <c:pt idx="111" formatCode="0.00">
                  <c:v>5.2848885218827348</c:v>
                </c:pt>
                <c:pt idx="112" formatCode="0.00">
                  <c:v>5.6</c:v>
                </c:pt>
                <c:pt idx="113" formatCode="0.00">
                  <c:v>4.8</c:v>
                </c:pt>
                <c:pt idx="114" formatCode="0.00">
                  <c:v>3.9</c:v>
                </c:pt>
                <c:pt idx="115" formatCode="0.00">
                  <c:v>4</c:v>
                </c:pt>
                <c:pt idx="116" formatCode="0.00">
                  <c:v>3.1</c:v>
                </c:pt>
                <c:pt idx="117" formatCode="0.00">
                  <c:v>2.1</c:v>
                </c:pt>
                <c:pt idx="118" formatCode="0.00">
                  <c:v>1.3</c:v>
                </c:pt>
                <c:pt idx="119" formatCode="0.00">
                  <c:v>1.4</c:v>
                </c:pt>
                <c:pt idx="120" formatCode="0.00">
                  <c:v>1.1000000000000001</c:v>
                </c:pt>
                <c:pt idx="121" formatCode="0.00">
                  <c:v>0.5</c:v>
                </c:pt>
                <c:pt idx="122" formatCode="0.00">
                  <c:v>0.4</c:v>
                </c:pt>
                <c:pt idx="123" formatCode="0.00">
                  <c:v>0.4</c:v>
                </c:pt>
                <c:pt idx="124" formatCode="0.00">
                  <c:v>0.7</c:v>
                </c:pt>
                <c:pt idx="125" formatCode="0.00">
                  <c:v>0.5</c:v>
                </c:pt>
                <c:pt idx="126" formatCode="0.00">
                  <c:v>0.8</c:v>
                </c:pt>
                <c:pt idx="127" formatCode="0.00">
                  <c:v>1.3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Inflación Bienes No Transables</c:v>
                </c:pt>
              </c:strCache>
            </c:strRef>
          </c:tx>
          <c:spPr>
            <a:ln w="57150"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127"/>
              <c:layout>
                <c:manualLayout>
                  <c:x val="-2.821859770011763E-3"/>
                  <c:y val="-3.93405958551429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rgbClr val="00B050"/>
                    </a:solidFill>
                  </a:defRPr>
                </a:pPr>
                <a:endParaRPr lang="es-P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Sheet1!$A$2:$A$129</c:f>
              <c:numCache>
                <c:formatCode>mmm\-yy</c:formatCode>
                <c:ptCount val="128"/>
                <c:pt idx="0">
                  <c:v>38353</c:v>
                </c:pt>
                <c:pt idx="1">
                  <c:v>38384</c:v>
                </c:pt>
                <c:pt idx="2">
                  <c:v>38412</c:v>
                </c:pt>
                <c:pt idx="3">
                  <c:v>38443</c:v>
                </c:pt>
                <c:pt idx="4">
                  <c:v>38473</c:v>
                </c:pt>
                <c:pt idx="5">
                  <c:v>38504</c:v>
                </c:pt>
                <c:pt idx="6">
                  <c:v>38534</c:v>
                </c:pt>
                <c:pt idx="7">
                  <c:v>38565</c:v>
                </c:pt>
                <c:pt idx="8">
                  <c:v>38596</c:v>
                </c:pt>
                <c:pt idx="9">
                  <c:v>38626</c:v>
                </c:pt>
                <c:pt idx="10">
                  <c:v>38657</c:v>
                </c:pt>
                <c:pt idx="11">
                  <c:v>38687</c:v>
                </c:pt>
                <c:pt idx="12">
                  <c:v>38718</c:v>
                </c:pt>
                <c:pt idx="13">
                  <c:v>38749</c:v>
                </c:pt>
                <c:pt idx="14">
                  <c:v>38777</c:v>
                </c:pt>
                <c:pt idx="15">
                  <c:v>38808</c:v>
                </c:pt>
                <c:pt idx="16">
                  <c:v>38838</c:v>
                </c:pt>
                <c:pt idx="17">
                  <c:v>38869</c:v>
                </c:pt>
                <c:pt idx="18">
                  <c:v>38899</c:v>
                </c:pt>
                <c:pt idx="19">
                  <c:v>38930</c:v>
                </c:pt>
                <c:pt idx="20">
                  <c:v>38961</c:v>
                </c:pt>
                <c:pt idx="21">
                  <c:v>38991</c:v>
                </c:pt>
                <c:pt idx="22">
                  <c:v>39022</c:v>
                </c:pt>
                <c:pt idx="23">
                  <c:v>39052</c:v>
                </c:pt>
                <c:pt idx="24">
                  <c:v>39083</c:v>
                </c:pt>
                <c:pt idx="25">
                  <c:v>39114</c:v>
                </c:pt>
                <c:pt idx="26">
                  <c:v>39142</c:v>
                </c:pt>
                <c:pt idx="27">
                  <c:v>39173</c:v>
                </c:pt>
                <c:pt idx="28">
                  <c:v>39203</c:v>
                </c:pt>
                <c:pt idx="29">
                  <c:v>39234</c:v>
                </c:pt>
                <c:pt idx="30">
                  <c:v>39264</c:v>
                </c:pt>
                <c:pt idx="31">
                  <c:v>39295</c:v>
                </c:pt>
                <c:pt idx="32">
                  <c:v>39326</c:v>
                </c:pt>
                <c:pt idx="33">
                  <c:v>39356</c:v>
                </c:pt>
                <c:pt idx="34">
                  <c:v>39387</c:v>
                </c:pt>
                <c:pt idx="35">
                  <c:v>39417</c:v>
                </c:pt>
                <c:pt idx="36">
                  <c:v>39448</c:v>
                </c:pt>
                <c:pt idx="37">
                  <c:v>39479</c:v>
                </c:pt>
                <c:pt idx="38">
                  <c:v>39508</c:v>
                </c:pt>
                <c:pt idx="39">
                  <c:v>39539</c:v>
                </c:pt>
                <c:pt idx="40">
                  <c:v>39569</c:v>
                </c:pt>
                <c:pt idx="41">
                  <c:v>39600</c:v>
                </c:pt>
                <c:pt idx="42">
                  <c:v>39630</c:v>
                </c:pt>
                <c:pt idx="43">
                  <c:v>39661</c:v>
                </c:pt>
                <c:pt idx="44">
                  <c:v>39692</c:v>
                </c:pt>
                <c:pt idx="45">
                  <c:v>39722</c:v>
                </c:pt>
                <c:pt idx="46">
                  <c:v>39753</c:v>
                </c:pt>
                <c:pt idx="47">
                  <c:v>39783</c:v>
                </c:pt>
                <c:pt idx="48">
                  <c:v>39814</c:v>
                </c:pt>
                <c:pt idx="49">
                  <c:v>39845</c:v>
                </c:pt>
                <c:pt idx="50">
                  <c:v>39873</c:v>
                </c:pt>
                <c:pt idx="51">
                  <c:v>39904</c:v>
                </c:pt>
                <c:pt idx="52">
                  <c:v>39934</c:v>
                </c:pt>
                <c:pt idx="53">
                  <c:v>39965</c:v>
                </c:pt>
                <c:pt idx="54">
                  <c:v>39995</c:v>
                </c:pt>
                <c:pt idx="55">
                  <c:v>40026</c:v>
                </c:pt>
                <c:pt idx="56">
                  <c:v>40057</c:v>
                </c:pt>
                <c:pt idx="57">
                  <c:v>40087</c:v>
                </c:pt>
                <c:pt idx="58">
                  <c:v>40118</c:v>
                </c:pt>
                <c:pt idx="59">
                  <c:v>40148</c:v>
                </c:pt>
                <c:pt idx="60">
                  <c:v>40179</c:v>
                </c:pt>
                <c:pt idx="61">
                  <c:v>40210</c:v>
                </c:pt>
                <c:pt idx="62">
                  <c:v>40238</c:v>
                </c:pt>
                <c:pt idx="63">
                  <c:v>40269</c:v>
                </c:pt>
                <c:pt idx="64">
                  <c:v>40299</c:v>
                </c:pt>
                <c:pt idx="65">
                  <c:v>40330</c:v>
                </c:pt>
                <c:pt idx="66">
                  <c:v>40360</c:v>
                </c:pt>
                <c:pt idx="67">
                  <c:v>40391</c:v>
                </c:pt>
                <c:pt idx="68">
                  <c:v>40422</c:v>
                </c:pt>
                <c:pt idx="69">
                  <c:v>40452</c:v>
                </c:pt>
                <c:pt idx="70">
                  <c:v>40483</c:v>
                </c:pt>
                <c:pt idx="71">
                  <c:v>40513</c:v>
                </c:pt>
                <c:pt idx="72">
                  <c:v>40544</c:v>
                </c:pt>
                <c:pt idx="73">
                  <c:v>40575</c:v>
                </c:pt>
                <c:pt idx="74">
                  <c:v>40603</c:v>
                </c:pt>
                <c:pt idx="75">
                  <c:v>40634</c:v>
                </c:pt>
                <c:pt idx="76">
                  <c:v>40664</c:v>
                </c:pt>
                <c:pt idx="77">
                  <c:v>40695</c:v>
                </c:pt>
                <c:pt idx="78">
                  <c:v>40725</c:v>
                </c:pt>
                <c:pt idx="79">
                  <c:v>40756</c:v>
                </c:pt>
                <c:pt idx="80">
                  <c:v>40787</c:v>
                </c:pt>
                <c:pt idx="81">
                  <c:v>40817</c:v>
                </c:pt>
                <c:pt idx="82">
                  <c:v>40848</c:v>
                </c:pt>
                <c:pt idx="83">
                  <c:v>40878</c:v>
                </c:pt>
                <c:pt idx="84">
                  <c:v>40909</c:v>
                </c:pt>
                <c:pt idx="85">
                  <c:v>40940</c:v>
                </c:pt>
                <c:pt idx="86">
                  <c:v>40969</c:v>
                </c:pt>
                <c:pt idx="87">
                  <c:v>41000</c:v>
                </c:pt>
                <c:pt idx="88">
                  <c:v>41030</c:v>
                </c:pt>
                <c:pt idx="89">
                  <c:v>41061</c:v>
                </c:pt>
                <c:pt idx="90">
                  <c:v>41091</c:v>
                </c:pt>
                <c:pt idx="91">
                  <c:v>41122</c:v>
                </c:pt>
                <c:pt idx="92">
                  <c:v>41153</c:v>
                </c:pt>
                <c:pt idx="93">
                  <c:v>41183</c:v>
                </c:pt>
                <c:pt idx="94">
                  <c:v>41214</c:v>
                </c:pt>
                <c:pt idx="95">
                  <c:v>41244</c:v>
                </c:pt>
                <c:pt idx="96">
                  <c:v>41275</c:v>
                </c:pt>
                <c:pt idx="97">
                  <c:v>41306</c:v>
                </c:pt>
                <c:pt idx="98">
                  <c:v>41334</c:v>
                </c:pt>
                <c:pt idx="99">
                  <c:v>41365</c:v>
                </c:pt>
                <c:pt idx="100">
                  <c:v>41395</c:v>
                </c:pt>
                <c:pt idx="101">
                  <c:v>41426</c:v>
                </c:pt>
                <c:pt idx="102">
                  <c:v>41456</c:v>
                </c:pt>
                <c:pt idx="103">
                  <c:v>41487</c:v>
                </c:pt>
                <c:pt idx="104">
                  <c:v>41518</c:v>
                </c:pt>
                <c:pt idx="105">
                  <c:v>41548</c:v>
                </c:pt>
                <c:pt idx="106">
                  <c:v>41579</c:v>
                </c:pt>
                <c:pt idx="107">
                  <c:v>41609</c:v>
                </c:pt>
                <c:pt idx="108">
                  <c:v>41640</c:v>
                </c:pt>
                <c:pt idx="109">
                  <c:v>41671</c:v>
                </c:pt>
                <c:pt idx="110">
                  <c:v>41699</c:v>
                </c:pt>
                <c:pt idx="111">
                  <c:v>41730</c:v>
                </c:pt>
                <c:pt idx="112">
                  <c:v>41760</c:v>
                </c:pt>
                <c:pt idx="113">
                  <c:v>41791</c:v>
                </c:pt>
                <c:pt idx="114">
                  <c:v>41821</c:v>
                </c:pt>
                <c:pt idx="115">
                  <c:v>41852</c:v>
                </c:pt>
                <c:pt idx="116">
                  <c:v>41883</c:v>
                </c:pt>
                <c:pt idx="117">
                  <c:v>41913</c:v>
                </c:pt>
                <c:pt idx="118">
                  <c:v>41944</c:v>
                </c:pt>
                <c:pt idx="119">
                  <c:v>41974</c:v>
                </c:pt>
                <c:pt idx="120">
                  <c:v>42005</c:v>
                </c:pt>
                <c:pt idx="121">
                  <c:v>42036</c:v>
                </c:pt>
                <c:pt idx="122">
                  <c:v>42064</c:v>
                </c:pt>
                <c:pt idx="123">
                  <c:v>42095</c:v>
                </c:pt>
                <c:pt idx="124">
                  <c:v>42125</c:v>
                </c:pt>
                <c:pt idx="125">
                  <c:v>42156</c:v>
                </c:pt>
                <c:pt idx="126">
                  <c:v>42186</c:v>
                </c:pt>
                <c:pt idx="127">
                  <c:v>42217</c:v>
                </c:pt>
              </c:numCache>
            </c:numRef>
          </c:cat>
          <c:val>
            <c:numRef>
              <c:f>Sheet1!$D$2:$D$129</c:f>
              <c:numCache>
                <c:formatCode>0.0</c:formatCode>
                <c:ptCount val="128"/>
                <c:pt idx="0">
                  <c:v>4.7266965936097165</c:v>
                </c:pt>
                <c:pt idx="1">
                  <c:v>4.1809098080462803</c:v>
                </c:pt>
                <c:pt idx="2">
                  <c:v>4.0010460251045998</c:v>
                </c:pt>
                <c:pt idx="3">
                  <c:v>5.5338031845471249</c:v>
                </c:pt>
                <c:pt idx="4">
                  <c:v>7.2954663887441455</c:v>
                </c:pt>
                <c:pt idx="5">
                  <c:v>7.421875</c:v>
                </c:pt>
                <c:pt idx="6">
                  <c:v>7.5726141078838083</c:v>
                </c:pt>
                <c:pt idx="7">
                  <c:v>7.9792746113989779</c:v>
                </c:pt>
                <c:pt idx="8">
                  <c:v>7.8811369509044056</c:v>
                </c:pt>
                <c:pt idx="9">
                  <c:v>8.1136950904392648</c:v>
                </c:pt>
                <c:pt idx="10">
                  <c:v>7.2104321145487091</c:v>
                </c:pt>
                <c:pt idx="11">
                  <c:v>6.2421026029820581</c:v>
                </c:pt>
                <c:pt idx="12">
                  <c:v>6.1270801815431071</c:v>
                </c:pt>
                <c:pt idx="13">
                  <c:v>6.6128218071680891</c:v>
                </c:pt>
                <c:pt idx="14">
                  <c:v>6.789036962534567</c:v>
                </c:pt>
                <c:pt idx="15">
                  <c:v>5.3178332921098246</c:v>
                </c:pt>
                <c:pt idx="16">
                  <c:v>3.8853812530354617</c:v>
                </c:pt>
                <c:pt idx="17">
                  <c:v>3.8787878787878753</c:v>
                </c:pt>
                <c:pt idx="18">
                  <c:v>3.3751205400192674</c:v>
                </c:pt>
                <c:pt idx="19">
                  <c:v>3.3109404990402993</c:v>
                </c:pt>
                <c:pt idx="20">
                  <c:v>3.4251497005987943</c:v>
                </c:pt>
                <c:pt idx="21">
                  <c:v>3.465583173996194</c:v>
                </c:pt>
                <c:pt idx="22">
                  <c:v>3.505843071786316</c:v>
                </c:pt>
                <c:pt idx="23">
                  <c:v>3.4728829686013256</c:v>
                </c:pt>
                <c:pt idx="24">
                  <c:v>3.6588263245426589</c:v>
                </c:pt>
                <c:pt idx="25">
                  <c:v>3.5748106060606233</c:v>
                </c:pt>
                <c:pt idx="26">
                  <c:v>2.8255238992229863</c:v>
                </c:pt>
                <c:pt idx="27">
                  <c:v>2.4189760450915969</c:v>
                </c:pt>
                <c:pt idx="28">
                  <c:v>2.3375409069658701</c:v>
                </c:pt>
                <c:pt idx="29">
                  <c:v>2.5204200700116814</c:v>
                </c:pt>
                <c:pt idx="30">
                  <c:v>2.8451492537313356</c:v>
                </c:pt>
                <c:pt idx="31">
                  <c:v>3.2977241058987516</c:v>
                </c:pt>
                <c:pt idx="32">
                  <c:v>3.2190829087540607</c:v>
                </c:pt>
                <c:pt idx="33">
                  <c:v>3.8115038115038118</c:v>
                </c:pt>
                <c:pt idx="34">
                  <c:v>4.2165898617511459</c:v>
                </c:pt>
                <c:pt idx="35">
                  <c:v>4.0689655172413808</c:v>
                </c:pt>
                <c:pt idx="36">
                  <c:v>5.0039880815952387</c:v>
                </c:pt>
                <c:pt idx="37">
                  <c:v>5.8541942857142715</c:v>
                </c:pt>
                <c:pt idx="38">
                  <c:v>6.8774215708724569</c:v>
                </c:pt>
                <c:pt idx="39">
                  <c:v>7.958725063058921</c:v>
                </c:pt>
                <c:pt idx="40">
                  <c:v>7.8497259022384469</c:v>
                </c:pt>
                <c:pt idx="41">
                  <c:v>8.9241748235829874</c:v>
                </c:pt>
                <c:pt idx="42">
                  <c:v>8.9148979591836763</c:v>
                </c:pt>
                <c:pt idx="43">
                  <c:v>8.4933003597122081</c:v>
                </c:pt>
                <c:pt idx="44">
                  <c:v>8.3757908907336827</c:v>
                </c:pt>
                <c:pt idx="45">
                  <c:v>8.5915887850467385</c:v>
                </c:pt>
                <c:pt idx="46">
                  <c:v>7.9954233915542829</c:v>
                </c:pt>
                <c:pt idx="47">
                  <c:v>8.0999999999999943</c:v>
                </c:pt>
                <c:pt idx="48">
                  <c:v>5.9288537549407181</c:v>
                </c:pt>
                <c:pt idx="49">
                  <c:v>4.9853372434017729</c:v>
                </c:pt>
                <c:pt idx="50">
                  <c:v>4.8496605237633474</c:v>
                </c:pt>
                <c:pt idx="51">
                  <c:v>3.8461538461538538</c:v>
                </c:pt>
                <c:pt idx="52">
                  <c:v>3.7392138063279106</c:v>
                </c:pt>
                <c:pt idx="53">
                  <c:v>2.3651844843897862</c:v>
                </c:pt>
                <c:pt idx="54">
                  <c:v>2.6390197926484404</c:v>
                </c:pt>
                <c:pt idx="55">
                  <c:v>2.251407129455913</c:v>
                </c:pt>
                <c:pt idx="56">
                  <c:v>2.0618556701030855</c:v>
                </c:pt>
                <c:pt idx="57">
                  <c:v>1.2059369202226407</c:v>
                </c:pt>
                <c:pt idx="58">
                  <c:v>1.2974976830398361</c:v>
                </c:pt>
                <c:pt idx="59">
                  <c:v>1.2950971322849227</c:v>
                </c:pt>
                <c:pt idx="60">
                  <c:v>2.6119402985074629</c:v>
                </c:pt>
                <c:pt idx="61">
                  <c:v>3.1657355679702022</c:v>
                </c:pt>
                <c:pt idx="62">
                  <c:v>3.2377428307122926</c:v>
                </c:pt>
                <c:pt idx="63">
                  <c:v>3.4259259259259238</c:v>
                </c:pt>
                <c:pt idx="64">
                  <c:v>3.419593345656196</c:v>
                </c:pt>
                <c:pt idx="65">
                  <c:v>4.0665434380776162</c:v>
                </c:pt>
                <c:pt idx="66">
                  <c:v>3.9485766758494094</c:v>
                </c:pt>
                <c:pt idx="67">
                  <c:v>4.4036697247706371</c:v>
                </c:pt>
                <c:pt idx="68">
                  <c:v>4.9586776859503914</c:v>
                </c:pt>
                <c:pt idx="69">
                  <c:v>5.1329055912007391</c:v>
                </c:pt>
                <c:pt idx="70">
                  <c:v>5.672461116193972</c:v>
                </c:pt>
                <c:pt idx="71">
                  <c:v>6.5753424657534225</c:v>
                </c:pt>
                <c:pt idx="72">
                  <c:v>6.7272727272727337</c:v>
                </c:pt>
                <c:pt idx="73">
                  <c:v>7.2202166064981839</c:v>
                </c:pt>
                <c:pt idx="74">
                  <c:v>7.4372759856630779</c:v>
                </c:pt>
                <c:pt idx="75">
                  <c:v>7.4306177260519064</c:v>
                </c:pt>
                <c:pt idx="76">
                  <c:v>7.5960679177837278</c:v>
                </c:pt>
                <c:pt idx="77">
                  <c:v>7.815275310834835</c:v>
                </c:pt>
                <c:pt idx="78">
                  <c:v>7.9505300353356745</c:v>
                </c:pt>
                <c:pt idx="79">
                  <c:v>7.4692442882249566</c:v>
                </c:pt>
                <c:pt idx="80">
                  <c:v>7.2615923009623771</c:v>
                </c:pt>
                <c:pt idx="81">
                  <c:v>7.149084568439406</c:v>
                </c:pt>
                <c:pt idx="82">
                  <c:v>6.8398268398268414</c:v>
                </c:pt>
                <c:pt idx="83">
                  <c:v>6.0839760068551811</c:v>
                </c:pt>
                <c:pt idx="84">
                  <c:v>6.1328790459965745</c:v>
                </c:pt>
                <c:pt idx="85">
                  <c:v>7.4915824915825056</c:v>
                </c:pt>
                <c:pt idx="86">
                  <c:v>7.673060884070054</c:v>
                </c:pt>
                <c:pt idx="87">
                  <c:v>7.8333333333333428</c:v>
                </c:pt>
                <c:pt idx="88">
                  <c:v>8.1</c:v>
                </c:pt>
                <c:pt idx="89">
                  <c:v>7.6</c:v>
                </c:pt>
                <c:pt idx="90">
                  <c:v>7.2013093289689039</c:v>
                </c:pt>
                <c:pt idx="91">
                  <c:v>7.4407195421095622</c:v>
                </c:pt>
                <c:pt idx="92">
                  <c:v>7.5856443719412852</c:v>
                </c:pt>
                <c:pt idx="93">
                  <c:v>7.4857607811228632</c:v>
                </c:pt>
                <c:pt idx="94">
                  <c:v>7.2933549432738971</c:v>
                </c:pt>
                <c:pt idx="95">
                  <c:v>7.1890145395799578</c:v>
                </c:pt>
                <c:pt idx="96" formatCode="#,##0.0">
                  <c:v>6.7</c:v>
                </c:pt>
                <c:pt idx="97">
                  <c:v>5</c:v>
                </c:pt>
                <c:pt idx="98">
                  <c:v>3.9</c:v>
                </c:pt>
                <c:pt idx="99">
                  <c:v>3.3</c:v>
                </c:pt>
                <c:pt idx="100">
                  <c:v>3</c:v>
                </c:pt>
                <c:pt idx="101">
                  <c:v>2.8</c:v>
                </c:pt>
                <c:pt idx="102">
                  <c:v>3</c:v>
                </c:pt>
                <c:pt idx="103">
                  <c:v>2.9</c:v>
                </c:pt>
                <c:pt idx="104">
                  <c:v>3</c:v>
                </c:pt>
                <c:pt idx="105">
                  <c:v>3.1</c:v>
                </c:pt>
                <c:pt idx="106">
                  <c:v>3.2</c:v>
                </c:pt>
                <c:pt idx="107" formatCode="0.00">
                  <c:v>3.1</c:v>
                </c:pt>
                <c:pt idx="108" formatCode="0.00">
                  <c:v>4.7</c:v>
                </c:pt>
                <c:pt idx="109" formatCode="0.00">
                  <c:v>5.2945563012677184</c:v>
                </c:pt>
                <c:pt idx="110" formatCode="0.00">
                  <c:v>5.6674123788217798</c:v>
                </c:pt>
                <c:pt idx="111" formatCode="0.00">
                  <c:v>6.207928197457008</c:v>
                </c:pt>
                <c:pt idx="112" formatCode="0.00">
                  <c:v>6.6</c:v>
                </c:pt>
                <c:pt idx="113" formatCode="0.00">
                  <c:v>6.6</c:v>
                </c:pt>
                <c:pt idx="114" formatCode="0.00">
                  <c:v>6.4</c:v>
                </c:pt>
                <c:pt idx="115" formatCode="0.00">
                  <c:v>6.4</c:v>
                </c:pt>
                <c:pt idx="116" formatCode="0.00">
                  <c:v>6.3</c:v>
                </c:pt>
                <c:pt idx="117" formatCode="0.00">
                  <c:v>6.4</c:v>
                </c:pt>
                <c:pt idx="118" formatCode="0.00">
                  <c:v>6.2</c:v>
                </c:pt>
                <c:pt idx="119" formatCode="0.00">
                  <c:v>6.3</c:v>
                </c:pt>
                <c:pt idx="120" formatCode="0.00">
                  <c:v>4.7</c:v>
                </c:pt>
                <c:pt idx="121" formatCode="0.00">
                  <c:v>3.8</c:v>
                </c:pt>
                <c:pt idx="122" formatCode="0.00">
                  <c:v>4.0999999999999996</c:v>
                </c:pt>
                <c:pt idx="123" formatCode="0.00">
                  <c:v>4.2</c:v>
                </c:pt>
                <c:pt idx="124" formatCode="0.00">
                  <c:v>4.0999999999999996</c:v>
                </c:pt>
                <c:pt idx="125" formatCode="0.00">
                  <c:v>3.9</c:v>
                </c:pt>
                <c:pt idx="126" formatCode="0.00">
                  <c:v>4</c:v>
                </c:pt>
                <c:pt idx="127" formatCode="0.00">
                  <c:v>4.0999999999999996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Sheet1!$H$1</c:f>
              <c:strCache>
                <c:ptCount val="1"/>
                <c:pt idx="0">
                  <c:v>Tasa Politica Monetaria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126"/>
              <c:layout>
                <c:manualLayout>
                  <c:x val="-7.0546494250295112E-3"/>
                  <c:y val="-8.35987661921788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rgbClr val="FF0000"/>
                    </a:solidFill>
                  </a:defRPr>
                </a:pPr>
                <a:endParaRPr lang="es-P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Sheet1!$A$2:$A$129</c:f>
              <c:numCache>
                <c:formatCode>mmm\-yy</c:formatCode>
                <c:ptCount val="128"/>
                <c:pt idx="0">
                  <c:v>38353</c:v>
                </c:pt>
                <c:pt idx="1">
                  <c:v>38384</c:v>
                </c:pt>
                <c:pt idx="2">
                  <c:v>38412</c:v>
                </c:pt>
                <c:pt idx="3">
                  <c:v>38443</c:v>
                </c:pt>
                <c:pt idx="4">
                  <c:v>38473</c:v>
                </c:pt>
                <c:pt idx="5">
                  <c:v>38504</c:v>
                </c:pt>
                <c:pt idx="6">
                  <c:v>38534</c:v>
                </c:pt>
                <c:pt idx="7">
                  <c:v>38565</c:v>
                </c:pt>
                <c:pt idx="8">
                  <c:v>38596</c:v>
                </c:pt>
                <c:pt idx="9">
                  <c:v>38626</c:v>
                </c:pt>
                <c:pt idx="10">
                  <c:v>38657</c:v>
                </c:pt>
                <c:pt idx="11">
                  <c:v>38687</c:v>
                </c:pt>
                <c:pt idx="12">
                  <c:v>38718</c:v>
                </c:pt>
                <c:pt idx="13">
                  <c:v>38749</c:v>
                </c:pt>
                <c:pt idx="14">
                  <c:v>38777</c:v>
                </c:pt>
                <c:pt idx="15">
                  <c:v>38808</c:v>
                </c:pt>
                <c:pt idx="16">
                  <c:v>38838</c:v>
                </c:pt>
                <c:pt idx="17">
                  <c:v>38869</c:v>
                </c:pt>
                <c:pt idx="18">
                  <c:v>38899</c:v>
                </c:pt>
                <c:pt idx="19">
                  <c:v>38930</c:v>
                </c:pt>
                <c:pt idx="20">
                  <c:v>38961</c:v>
                </c:pt>
                <c:pt idx="21">
                  <c:v>38991</c:v>
                </c:pt>
                <c:pt idx="22">
                  <c:v>39022</c:v>
                </c:pt>
                <c:pt idx="23">
                  <c:v>39052</c:v>
                </c:pt>
                <c:pt idx="24">
                  <c:v>39083</c:v>
                </c:pt>
                <c:pt idx="25">
                  <c:v>39114</c:v>
                </c:pt>
                <c:pt idx="26">
                  <c:v>39142</c:v>
                </c:pt>
                <c:pt idx="27">
                  <c:v>39173</c:v>
                </c:pt>
                <c:pt idx="28">
                  <c:v>39203</c:v>
                </c:pt>
                <c:pt idx="29">
                  <c:v>39234</c:v>
                </c:pt>
                <c:pt idx="30">
                  <c:v>39264</c:v>
                </c:pt>
                <c:pt idx="31">
                  <c:v>39295</c:v>
                </c:pt>
                <c:pt idx="32">
                  <c:v>39326</c:v>
                </c:pt>
                <c:pt idx="33">
                  <c:v>39356</c:v>
                </c:pt>
                <c:pt idx="34">
                  <c:v>39387</c:v>
                </c:pt>
                <c:pt idx="35">
                  <c:v>39417</c:v>
                </c:pt>
                <c:pt idx="36">
                  <c:v>39448</c:v>
                </c:pt>
                <c:pt idx="37">
                  <c:v>39479</c:v>
                </c:pt>
                <c:pt idx="38">
                  <c:v>39508</c:v>
                </c:pt>
                <c:pt idx="39">
                  <c:v>39539</c:v>
                </c:pt>
                <c:pt idx="40">
                  <c:v>39569</c:v>
                </c:pt>
                <c:pt idx="41">
                  <c:v>39600</c:v>
                </c:pt>
                <c:pt idx="42">
                  <c:v>39630</c:v>
                </c:pt>
                <c:pt idx="43">
                  <c:v>39661</c:v>
                </c:pt>
                <c:pt idx="44">
                  <c:v>39692</c:v>
                </c:pt>
                <c:pt idx="45">
                  <c:v>39722</c:v>
                </c:pt>
                <c:pt idx="46">
                  <c:v>39753</c:v>
                </c:pt>
                <c:pt idx="47">
                  <c:v>39783</c:v>
                </c:pt>
                <c:pt idx="48">
                  <c:v>39814</c:v>
                </c:pt>
                <c:pt idx="49">
                  <c:v>39845</c:v>
                </c:pt>
                <c:pt idx="50">
                  <c:v>39873</c:v>
                </c:pt>
                <c:pt idx="51">
                  <c:v>39904</c:v>
                </c:pt>
                <c:pt idx="52">
                  <c:v>39934</c:v>
                </c:pt>
                <c:pt idx="53">
                  <c:v>39965</c:v>
                </c:pt>
                <c:pt idx="54">
                  <c:v>39995</c:v>
                </c:pt>
                <c:pt idx="55">
                  <c:v>40026</c:v>
                </c:pt>
                <c:pt idx="56">
                  <c:v>40057</c:v>
                </c:pt>
                <c:pt idx="57">
                  <c:v>40087</c:v>
                </c:pt>
                <c:pt idx="58">
                  <c:v>40118</c:v>
                </c:pt>
                <c:pt idx="59">
                  <c:v>40148</c:v>
                </c:pt>
                <c:pt idx="60">
                  <c:v>40179</c:v>
                </c:pt>
                <c:pt idx="61">
                  <c:v>40210</c:v>
                </c:pt>
                <c:pt idx="62">
                  <c:v>40238</c:v>
                </c:pt>
                <c:pt idx="63">
                  <c:v>40269</c:v>
                </c:pt>
                <c:pt idx="64">
                  <c:v>40299</c:v>
                </c:pt>
                <c:pt idx="65">
                  <c:v>40330</c:v>
                </c:pt>
                <c:pt idx="66">
                  <c:v>40360</c:v>
                </c:pt>
                <c:pt idx="67">
                  <c:v>40391</c:v>
                </c:pt>
                <c:pt idx="68">
                  <c:v>40422</c:v>
                </c:pt>
                <c:pt idx="69">
                  <c:v>40452</c:v>
                </c:pt>
                <c:pt idx="70">
                  <c:v>40483</c:v>
                </c:pt>
                <c:pt idx="71">
                  <c:v>40513</c:v>
                </c:pt>
                <c:pt idx="72">
                  <c:v>40544</c:v>
                </c:pt>
                <c:pt idx="73">
                  <c:v>40575</c:v>
                </c:pt>
                <c:pt idx="74">
                  <c:v>40603</c:v>
                </c:pt>
                <c:pt idx="75">
                  <c:v>40634</c:v>
                </c:pt>
                <c:pt idx="76">
                  <c:v>40664</c:v>
                </c:pt>
                <c:pt idx="77">
                  <c:v>40695</c:v>
                </c:pt>
                <c:pt idx="78">
                  <c:v>40725</c:v>
                </c:pt>
                <c:pt idx="79">
                  <c:v>40756</c:v>
                </c:pt>
                <c:pt idx="80">
                  <c:v>40787</c:v>
                </c:pt>
                <c:pt idx="81">
                  <c:v>40817</c:v>
                </c:pt>
                <c:pt idx="82">
                  <c:v>40848</c:v>
                </c:pt>
                <c:pt idx="83">
                  <c:v>40878</c:v>
                </c:pt>
                <c:pt idx="84">
                  <c:v>40909</c:v>
                </c:pt>
                <c:pt idx="85">
                  <c:v>40940</c:v>
                </c:pt>
                <c:pt idx="86">
                  <c:v>40969</c:v>
                </c:pt>
                <c:pt idx="87">
                  <c:v>41000</c:v>
                </c:pt>
                <c:pt idx="88">
                  <c:v>41030</c:v>
                </c:pt>
                <c:pt idx="89">
                  <c:v>41061</c:v>
                </c:pt>
                <c:pt idx="90">
                  <c:v>41091</c:v>
                </c:pt>
                <c:pt idx="91">
                  <c:v>41122</c:v>
                </c:pt>
                <c:pt idx="92">
                  <c:v>41153</c:v>
                </c:pt>
                <c:pt idx="93">
                  <c:v>41183</c:v>
                </c:pt>
                <c:pt idx="94">
                  <c:v>41214</c:v>
                </c:pt>
                <c:pt idx="95">
                  <c:v>41244</c:v>
                </c:pt>
                <c:pt idx="96">
                  <c:v>41275</c:v>
                </c:pt>
                <c:pt idx="97">
                  <c:v>41306</c:v>
                </c:pt>
                <c:pt idx="98">
                  <c:v>41334</c:v>
                </c:pt>
                <c:pt idx="99">
                  <c:v>41365</c:v>
                </c:pt>
                <c:pt idx="100">
                  <c:v>41395</c:v>
                </c:pt>
                <c:pt idx="101">
                  <c:v>41426</c:v>
                </c:pt>
                <c:pt idx="102">
                  <c:v>41456</c:v>
                </c:pt>
                <c:pt idx="103">
                  <c:v>41487</c:v>
                </c:pt>
                <c:pt idx="104">
                  <c:v>41518</c:v>
                </c:pt>
                <c:pt idx="105">
                  <c:v>41548</c:v>
                </c:pt>
                <c:pt idx="106">
                  <c:v>41579</c:v>
                </c:pt>
                <c:pt idx="107">
                  <c:v>41609</c:v>
                </c:pt>
                <c:pt idx="108">
                  <c:v>41640</c:v>
                </c:pt>
                <c:pt idx="109">
                  <c:v>41671</c:v>
                </c:pt>
                <c:pt idx="110">
                  <c:v>41699</c:v>
                </c:pt>
                <c:pt idx="111">
                  <c:v>41730</c:v>
                </c:pt>
                <c:pt idx="112">
                  <c:v>41760</c:v>
                </c:pt>
                <c:pt idx="113">
                  <c:v>41791</c:v>
                </c:pt>
                <c:pt idx="114">
                  <c:v>41821</c:v>
                </c:pt>
                <c:pt idx="115">
                  <c:v>41852</c:v>
                </c:pt>
                <c:pt idx="116">
                  <c:v>41883</c:v>
                </c:pt>
                <c:pt idx="117">
                  <c:v>41913</c:v>
                </c:pt>
                <c:pt idx="118">
                  <c:v>41944</c:v>
                </c:pt>
                <c:pt idx="119">
                  <c:v>41974</c:v>
                </c:pt>
                <c:pt idx="120">
                  <c:v>42005</c:v>
                </c:pt>
                <c:pt idx="121">
                  <c:v>42036</c:v>
                </c:pt>
                <c:pt idx="122">
                  <c:v>42064</c:v>
                </c:pt>
                <c:pt idx="123">
                  <c:v>42095</c:v>
                </c:pt>
                <c:pt idx="124">
                  <c:v>42125</c:v>
                </c:pt>
                <c:pt idx="125">
                  <c:v>42156</c:v>
                </c:pt>
                <c:pt idx="126">
                  <c:v>42186</c:v>
                </c:pt>
                <c:pt idx="127">
                  <c:v>42217</c:v>
                </c:pt>
              </c:numCache>
            </c:numRef>
          </c:cat>
          <c:val>
            <c:numRef>
              <c:f>Sheet1!$H$2:$H$129</c:f>
              <c:numCache>
                <c:formatCode>0.0</c:formatCode>
                <c:ptCount val="128"/>
                <c:pt idx="0">
                  <c:v>4.7981999999999996</c:v>
                </c:pt>
                <c:pt idx="1">
                  <c:v>3.6223999999999998</c:v>
                </c:pt>
                <c:pt idx="2">
                  <c:v>4.4747000000000003</c:v>
                </c:pt>
                <c:pt idx="3">
                  <c:v>3.2704</c:v>
                </c:pt>
                <c:pt idx="4">
                  <c:v>3.8792</c:v>
                </c:pt>
                <c:pt idx="5">
                  <c:v>4.6783000000000001</c:v>
                </c:pt>
                <c:pt idx="6">
                  <c:v>4.5016999999999996</c:v>
                </c:pt>
                <c:pt idx="7">
                  <c:v>4.9438000000000004</c:v>
                </c:pt>
                <c:pt idx="8">
                  <c:v>5.0846999999999998</c:v>
                </c:pt>
                <c:pt idx="9">
                  <c:v>5.3044000000000002</c:v>
                </c:pt>
                <c:pt idx="10">
                  <c:v>6.3924000000000003</c:v>
                </c:pt>
                <c:pt idx="11">
                  <c:v>6.6826999999999996</c:v>
                </c:pt>
                <c:pt idx="12">
                  <c:v>7.0890000000000004</c:v>
                </c:pt>
                <c:pt idx="13">
                  <c:v>7.1498999999999997</c:v>
                </c:pt>
                <c:pt idx="14">
                  <c:v>8.2703000000000007</c:v>
                </c:pt>
                <c:pt idx="15">
                  <c:v>10.0084</c:v>
                </c:pt>
                <c:pt idx="16">
                  <c:v>10.271599999999999</c:v>
                </c:pt>
                <c:pt idx="17">
                  <c:v>10.2781</c:v>
                </c:pt>
                <c:pt idx="18">
                  <c:v>10.3012</c:v>
                </c:pt>
                <c:pt idx="19">
                  <c:v>10.5</c:v>
                </c:pt>
                <c:pt idx="20">
                  <c:v>10.5</c:v>
                </c:pt>
                <c:pt idx="21">
                  <c:v>10.5</c:v>
                </c:pt>
                <c:pt idx="22">
                  <c:v>10.5</c:v>
                </c:pt>
                <c:pt idx="23">
                  <c:v>10.5</c:v>
                </c:pt>
                <c:pt idx="24">
                  <c:v>10.9</c:v>
                </c:pt>
                <c:pt idx="25">
                  <c:v>11</c:v>
                </c:pt>
                <c:pt idx="26">
                  <c:v>8</c:v>
                </c:pt>
                <c:pt idx="27">
                  <c:v>4.0999999999999996</c:v>
                </c:pt>
                <c:pt idx="28">
                  <c:v>4.0999999999999996</c:v>
                </c:pt>
                <c:pt idx="29">
                  <c:v>4.0999999999999996</c:v>
                </c:pt>
                <c:pt idx="30">
                  <c:v>4.7</c:v>
                </c:pt>
                <c:pt idx="31">
                  <c:v>4.9329000000000001</c:v>
                </c:pt>
                <c:pt idx="32">
                  <c:v>4.5999999999999996</c:v>
                </c:pt>
                <c:pt idx="33">
                  <c:v>5.0999999999999996</c:v>
                </c:pt>
                <c:pt idx="34">
                  <c:v>5</c:v>
                </c:pt>
                <c:pt idx="35">
                  <c:v>5.6</c:v>
                </c:pt>
                <c:pt idx="36">
                  <c:v>5.6</c:v>
                </c:pt>
                <c:pt idx="37">
                  <c:v>5.4</c:v>
                </c:pt>
                <c:pt idx="38">
                  <c:v>5.8</c:v>
                </c:pt>
                <c:pt idx="39">
                  <c:v>6.8</c:v>
                </c:pt>
                <c:pt idx="40">
                  <c:v>6.9</c:v>
                </c:pt>
                <c:pt idx="41">
                  <c:v>6.6</c:v>
                </c:pt>
                <c:pt idx="42">
                  <c:v>6</c:v>
                </c:pt>
                <c:pt idx="43">
                  <c:v>5.9</c:v>
                </c:pt>
                <c:pt idx="44">
                  <c:v>6.2</c:v>
                </c:pt>
                <c:pt idx="45">
                  <c:v>5.7</c:v>
                </c:pt>
                <c:pt idx="46">
                  <c:v>4.8</c:v>
                </c:pt>
                <c:pt idx="47">
                  <c:v>4.5999999999999996</c:v>
                </c:pt>
                <c:pt idx="48">
                  <c:v>4.4000000000000004</c:v>
                </c:pt>
                <c:pt idx="49">
                  <c:v>2.4</c:v>
                </c:pt>
                <c:pt idx="50">
                  <c:v>1.3</c:v>
                </c:pt>
                <c:pt idx="51">
                  <c:v>0.6</c:v>
                </c:pt>
                <c:pt idx="52">
                  <c:v>0.6</c:v>
                </c:pt>
                <c:pt idx="53">
                  <c:v>1.6</c:v>
                </c:pt>
                <c:pt idx="54">
                  <c:v>2.5</c:v>
                </c:pt>
                <c:pt idx="55">
                  <c:v>3</c:v>
                </c:pt>
                <c:pt idx="56">
                  <c:v>1.8</c:v>
                </c:pt>
                <c:pt idx="57">
                  <c:v>2.4</c:v>
                </c:pt>
                <c:pt idx="58">
                  <c:v>1.9</c:v>
                </c:pt>
                <c:pt idx="59">
                  <c:v>2.9</c:v>
                </c:pt>
                <c:pt idx="60">
                  <c:v>2.6</c:v>
                </c:pt>
                <c:pt idx="61">
                  <c:v>2.6</c:v>
                </c:pt>
                <c:pt idx="62">
                  <c:v>2</c:v>
                </c:pt>
                <c:pt idx="63">
                  <c:v>1.9</c:v>
                </c:pt>
                <c:pt idx="64">
                  <c:v>0.28449999999999998</c:v>
                </c:pt>
                <c:pt idx="65">
                  <c:v>0.48130000000000001</c:v>
                </c:pt>
                <c:pt idx="66">
                  <c:v>0.6</c:v>
                </c:pt>
                <c:pt idx="67">
                  <c:v>0.6</c:v>
                </c:pt>
                <c:pt idx="68">
                  <c:v>1.1000000000000001</c:v>
                </c:pt>
                <c:pt idx="69">
                  <c:v>1.6</c:v>
                </c:pt>
                <c:pt idx="70">
                  <c:v>3.5</c:v>
                </c:pt>
                <c:pt idx="71">
                  <c:v>4.5</c:v>
                </c:pt>
                <c:pt idx="72">
                  <c:v>4.5</c:v>
                </c:pt>
                <c:pt idx="73">
                  <c:v>6.5</c:v>
                </c:pt>
                <c:pt idx="74">
                  <c:v>7</c:v>
                </c:pt>
                <c:pt idx="75">
                  <c:v>8</c:v>
                </c:pt>
                <c:pt idx="76">
                  <c:v>8.25</c:v>
                </c:pt>
                <c:pt idx="77">
                  <c:v>8.25</c:v>
                </c:pt>
                <c:pt idx="78">
                  <c:v>8</c:v>
                </c:pt>
                <c:pt idx="79">
                  <c:v>8.5</c:v>
                </c:pt>
                <c:pt idx="80">
                  <c:v>8.5</c:v>
                </c:pt>
                <c:pt idx="81">
                  <c:v>8.5</c:v>
                </c:pt>
                <c:pt idx="82">
                  <c:v>8</c:v>
                </c:pt>
                <c:pt idx="83">
                  <c:v>7.25</c:v>
                </c:pt>
                <c:pt idx="84">
                  <c:v>6.5</c:v>
                </c:pt>
                <c:pt idx="85">
                  <c:v>6.5</c:v>
                </c:pt>
                <c:pt idx="86">
                  <c:v>6.5</c:v>
                </c:pt>
                <c:pt idx="87">
                  <c:v>6.5</c:v>
                </c:pt>
                <c:pt idx="88">
                  <c:v>6.25</c:v>
                </c:pt>
                <c:pt idx="89">
                  <c:v>6.25</c:v>
                </c:pt>
                <c:pt idx="90">
                  <c:v>6</c:v>
                </c:pt>
                <c:pt idx="91">
                  <c:v>5.5</c:v>
                </c:pt>
                <c:pt idx="92">
                  <c:v>5.5</c:v>
                </c:pt>
                <c:pt idx="93">
                  <c:v>5.5</c:v>
                </c:pt>
                <c:pt idx="94">
                  <c:v>5.5</c:v>
                </c:pt>
                <c:pt idx="95">
                  <c:v>5.5</c:v>
                </c:pt>
                <c:pt idx="96">
                  <c:v>5.5</c:v>
                </c:pt>
                <c:pt idx="97">
                  <c:v>5.5</c:v>
                </c:pt>
                <c:pt idx="98">
                  <c:v>5.5</c:v>
                </c:pt>
                <c:pt idx="99">
                  <c:v>5.5</c:v>
                </c:pt>
                <c:pt idx="100">
                  <c:v>5.5</c:v>
                </c:pt>
                <c:pt idx="101">
                  <c:v>5.5</c:v>
                </c:pt>
                <c:pt idx="102">
                  <c:v>5.5</c:v>
                </c:pt>
                <c:pt idx="103">
                  <c:v>5.5</c:v>
                </c:pt>
                <c:pt idx="104">
                  <c:v>5.5</c:v>
                </c:pt>
                <c:pt idx="105">
                  <c:v>5.5</c:v>
                </c:pt>
                <c:pt idx="106">
                  <c:v>5.5</c:v>
                </c:pt>
                <c:pt idx="107" formatCode="0.00">
                  <c:v>6</c:v>
                </c:pt>
                <c:pt idx="108" formatCode="0.00">
                  <c:v>6.5</c:v>
                </c:pt>
                <c:pt idx="109" formatCode="0.00">
                  <c:v>6.75</c:v>
                </c:pt>
                <c:pt idx="110" formatCode="0.00">
                  <c:v>6.75</c:v>
                </c:pt>
                <c:pt idx="111" formatCode="0.00">
                  <c:v>6.75</c:v>
                </c:pt>
                <c:pt idx="112" formatCode="0.00">
                  <c:v>6.75</c:v>
                </c:pt>
                <c:pt idx="113" formatCode="0.00">
                  <c:v>6.75</c:v>
                </c:pt>
                <c:pt idx="114" formatCode="0.00">
                  <c:v>6.75</c:v>
                </c:pt>
                <c:pt idx="115" formatCode="0.00">
                  <c:v>6.75</c:v>
                </c:pt>
                <c:pt idx="116" formatCode="0.00">
                  <c:v>6.75</c:v>
                </c:pt>
                <c:pt idx="117" formatCode="0.00">
                  <c:v>6.75</c:v>
                </c:pt>
                <c:pt idx="118" formatCode="0.00">
                  <c:v>6.75</c:v>
                </c:pt>
                <c:pt idx="119" formatCode="0.00">
                  <c:v>6.75</c:v>
                </c:pt>
                <c:pt idx="120" formatCode="0.00">
                  <c:v>6.75</c:v>
                </c:pt>
                <c:pt idx="121" formatCode="0.00">
                  <c:v>6.75</c:v>
                </c:pt>
                <c:pt idx="122" formatCode="0.00">
                  <c:v>6.5</c:v>
                </c:pt>
                <c:pt idx="123" formatCode="0.00">
                  <c:v>6.25</c:v>
                </c:pt>
                <c:pt idx="124" formatCode="0.00">
                  <c:v>6.25</c:v>
                </c:pt>
                <c:pt idx="125" formatCode="0.00">
                  <c:v>6</c:v>
                </c:pt>
                <c:pt idx="126" formatCode="0.00">
                  <c:v>5.75</c:v>
                </c:pt>
                <c:pt idx="127" formatCode="0.00">
                  <c:v>5.75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9893376"/>
        <c:axId val="168515200"/>
      </c:lineChart>
      <c:dateAx>
        <c:axId val="169893376"/>
        <c:scaling>
          <c:orientation val="minMax"/>
          <c:min val="41334"/>
        </c:scaling>
        <c:delete val="0"/>
        <c:axPos val="b"/>
        <c:numFmt formatCode="mmm\-yy" sourceLinked="0"/>
        <c:majorTickMark val="out"/>
        <c:minorTickMark val="none"/>
        <c:tickLblPos val="low"/>
        <c:spPr>
          <a:ln w="2847">
            <a:solidFill>
              <a:schemeClr val="tx1"/>
            </a:solidFill>
            <a:prstDash val="solid"/>
          </a:ln>
        </c:spPr>
        <c:txPr>
          <a:bodyPr rot="-5400000" vert="horz"/>
          <a:lstStyle/>
          <a:p>
            <a:pPr>
              <a:defRPr lang="en-US" sz="14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s-PY"/>
          </a:p>
        </c:txPr>
        <c:crossAx val="168515200"/>
        <c:crosses val="autoZero"/>
        <c:auto val="1"/>
        <c:lblOffset val="100"/>
        <c:baseTimeUnit val="days"/>
        <c:majorUnit val="1"/>
        <c:majorTimeUnit val="months"/>
        <c:minorUnit val="1"/>
        <c:minorTimeUnit val="days"/>
      </c:dateAx>
      <c:valAx>
        <c:axId val="168515200"/>
        <c:scaling>
          <c:orientation val="minMax"/>
          <c:max val="9"/>
          <c:min val="-3"/>
        </c:scaling>
        <c:delete val="0"/>
        <c:axPos val="l"/>
        <c:title>
          <c:tx>
            <c:rich>
              <a:bodyPr/>
              <a:lstStyle/>
              <a:p>
                <a:pPr>
                  <a:defRPr lang="en-US" sz="204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dirty="0"/>
                  <a:t>%</a:t>
                </a:r>
              </a:p>
            </c:rich>
          </c:tx>
          <c:layout>
            <c:manualLayout>
              <c:xMode val="edge"/>
              <c:yMode val="edge"/>
              <c:x val="1.24095139607032E-2"/>
              <c:y val="0.36695652173919402"/>
            </c:manualLayout>
          </c:layout>
          <c:overlay val="0"/>
          <c:spPr>
            <a:noFill/>
            <a:ln w="22776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284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n-US" sz="16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s-PY"/>
          </a:p>
        </c:txPr>
        <c:crossAx val="169893376"/>
        <c:crosses val="autoZero"/>
        <c:crossBetween val="between"/>
        <c:majorUnit val="3"/>
      </c:valAx>
      <c:spPr>
        <a:noFill/>
        <a:ln w="22776">
          <a:noFill/>
        </a:ln>
      </c:spPr>
    </c:plotArea>
    <c:legend>
      <c:legendPos val="b"/>
      <c:layout>
        <c:manualLayout>
          <c:xMode val="edge"/>
          <c:yMode val="edge"/>
          <c:x val="2.13562267416075E-2"/>
          <c:y val="0.82326276033135937"/>
          <c:w val="0.96641764680003328"/>
          <c:h val="0.17673723966864066"/>
        </c:manualLayout>
      </c:layout>
      <c:overlay val="0"/>
      <c:spPr>
        <a:solidFill>
          <a:schemeClr val="bg1"/>
        </a:solidFill>
        <a:ln w="22776">
          <a:noFill/>
        </a:ln>
      </c:spPr>
      <c:txPr>
        <a:bodyPr/>
        <a:lstStyle/>
        <a:p>
          <a:pPr>
            <a:defRPr lang="en-US" sz="1600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es-PY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21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s-PY"/>
    </a:p>
  </c:tx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022696552234941E-2"/>
          <c:y val="0.16578425778363187"/>
          <c:w val="0.90140088601266499"/>
          <c:h val="0.60876252444560597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Intervenciones del BCP en el Sector Financiero</c:v>
                </c:pt>
              </c:strCache>
            </c:strRef>
          </c:tx>
          <c:spPr>
            <a:ln w="57150">
              <a:solidFill>
                <a:srgbClr val="00B050"/>
              </a:solidFill>
            </a:ln>
          </c:spPr>
          <c:marker>
            <c:symbol val="none"/>
          </c:marker>
          <c:cat>
            <c:numRef>
              <c:f>Hoja1!$A$2:$A$45</c:f>
              <c:numCache>
                <c:formatCode>mmm\-yy</c:formatCode>
                <c:ptCount val="44"/>
                <c:pt idx="0">
                  <c:v>40909</c:v>
                </c:pt>
                <c:pt idx="1">
                  <c:v>40940</c:v>
                </c:pt>
                <c:pt idx="2">
                  <c:v>40969</c:v>
                </c:pt>
                <c:pt idx="3">
                  <c:v>41000</c:v>
                </c:pt>
                <c:pt idx="4">
                  <c:v>41030</c:v>
                </c:pt>
                <c:pt idx="5">
                  <c:v>41061</c:v>
                </c:pt>
                <c:pt idx="6">
                  <c:v>41091</c:v>
                </c:pt>
                <c:pt idx="7">
                  <c:v>41122</c:v>
                </c:pt>
                <c:pt idx="8">
                  <c:v>41153</c:v>
                </c:pt>
                <c:pt idx="9">
                  <c:v>41183</c:v>
                </c:pt>
                <c:pt idx="10">
                  <c:v>41214</c:v>
                </c:pt>
                <c:pt idx="11">
                  <c:v>41244</c:v>
                </c:pt>
                <c:pt idx="12">
                  <c:v>41275</c:v>
                </c:pt>
                <c:pt idx="13">
                  <c:v>41306</c:v>
                </c:pt>
                <c:pt idx="14">
                  <c:v>41334</c:v>
                </c:pt>
                <c:pt idx="15">
                  <c:v>41365</c:v>
                </c:pt>
                <c:pt idx="16">
                  <c:v>41395</c:v>
                </c:pt>
                <c:pt idx="17">
                  <c:v>41426</c:v>
                </c:pt>
                <c:pt idx="18">
                  <c:v>41456</c:v>
                </c:pt>
                <c:pt idx="19">
                  <c:v>41487</c:v>
                </c:pt>
                <c:pt idx="20">
                  <c:v>41518</c:v>
                </c:pt>
                <c:pt idx="21">
                  <c:v>41548</c:v>
                </c:pt>
                <c:pt idx="22">
                  <c:v>41579</c:v>
                </c:pt>
                <c:pt idx="23">
                  <c:v>41609</c:v>
                </c:pt>
                <c:pt idx="24">
                  <c:v>41640</c:v>
                </c:pt>
                <c:pt idx="25">
                  <c:v>41671</c:v>
                </c:pt>
                <c:pt idx="26">
                  <c:v>41699</c:v>
                </c:pt>
                <c:pt idx="27">
                  <c:v>41730</c:v>
                </c:pt>
                <c:pt idx="28">
                  <c:v>41760</c:v>
                </c:pt>
                <c:pt idx="29">
                  <c:v>41791</c:v>
                </c:pt>
                <c:pt idx="30">
                  <c:v>41821</c:v>
                </c:pt>
                <c:pt idx="31">
                  <c:v>41852</c:v>
                </c:pt>
                <c:pt idx="32">
                  <c:v>41883</c:v>
                </c:pt>
                <c:pt idx="33">
                  <c:v>41913</c:v>
                </c:pt>
                <c:pt idx="34">
                  <c:v>41944</c:v>
                </c:pt>
                <c:pt idx="35">
                  <c:v>41974</c:v>
                </c:pt>
                <c:pt idx="36">
                  <c:v>42005</c:v>
                </c:pt>
                <c:pt idx="37">
                  <c:v>42036</c:v>
                </c:pt>
                <c:pt idx="38">
                  <c:v>42064</c:v>
                </c:pt>
                <c:pt idx="39">
                  <c:v>42095</c:v>
                </c:pt>
                <c:pt idx="40">
                  <c:v>42125</c:v>
                </c:pt>
                <c:pt idx="41">
                  <c:v>42156</c:v>
                </c:pt>
                <c:pt idx="42">
                  <c:v>42186</c:v>
                </c:pt>
                <c:pt idx="43">
                  <c:v>42217</c:v>
                </c:pt>
              </c:numCache>
            </c:numRef>
          </c:cat>
          <c:val>
            <c:numRef>
              <c:f>Hoja1!$B$2:$B$45</c:f>
              <c:numCache>
                <c:formatCode>#,##0.0</c:formatCode>
                <c:ptCount val="44"/>
                <c:pt idx="0">
                  <c:v>-162.452</c:v>
                </c:pt>
                <c:pt idx="1">
                  <c:v>-174.7</c:v>
                </c:pt>
                <c:pt idx="2">
                  <c:v>-45.261000000000003</c:v>
                </c:pt>
                <c:pt idx="3">
                  <c:v>-0.13200000000000001</c:v>
                </c:pt>
                <c:pt idx="4">
                  <c:v>-66.441000000000003</c:v>
                </c:pt>
                <c:pt idx="5">
                  <c:v>-90.9</c:v>
                </c:pt>
                <c:pt idx="6">
                  <c:v>-7.15</c:v>
                </c:pt>
                <c:pt idx="7">
                  <c:v>-20.279</c:v>
                </c:pt>
                <c:pt idx="8">
                  <c:v>-11.45</c:v>
                </c:pt>
                <c:pt idx="9">
                  <c:v>-26.95</c:v>
                </c:pt>
                <c:pt idx="10">
                  <c:v>-67.150000000000006</c:v>
                </c:pt>
                <c:pt idx="11">
                  <c:v>-24.1</c:v>
                </c:pt>
                <c:pt idx="12">
                  <c:v>0</c:v>
                </c:pt>
                <c:pt idx="13">
                  <c:v>98.144999999999996</c:v>
                </c:pt>
                <c:pt idx="14">
                  <c:v>23.822999999999997</c:v>
                </c:pt>
                <c:pt idx="15">
                  <c:v>-18.649999999999999</c:v>
                </c:pt>
                <c:pt idx="16">
                  <c:v>-87.1</c:v>
                </c:pt>
                <c:pt idx="17">
                  <c:v>-134.4</c:v>
                </c:pt>
                <c:pt idx="18">
                  <c:v>-40.268000000000001</c:v>
                </c:pt>
                <c:pt idx="19">
                  <c:v>-80.706000000000003</c:v>
                </c:pt>
                <c:pt idx="20">
                  <c:v>-29.638999999999999</c:v>
                </c:pt>
                <c:pt idx="21">
                  <c:v>-64.113</c:v>
                </c:pt>
                <c:pt idx="22">
                  <c:v>-61.561999999999998</c:v>
                </c:pt>
                <c:pt idx="23">
                  <c:v>0</c:v>
                </c:pt>
                <c:pt idx="24">
                  <c:v>-179.5</c:v>
                </c:pt>
                <c:pt idx="25">
                  <c:v>-69</c:v>
                </c:pt>
                <c:pt idx="26">
                  <c:v>0.03</c:v>
                </c:pt>
                <c:pt idx="27" formatCode="0.0">
                  <c:v>0.04</c:v>
                </c:pt>
                <c:pt idx="28" formatCode="0.0">
                  <c:v>3.5000000000000003E-2</c:v>
                </c:pt>
                <c:pt idx="29" formatCode="0.0">
                  <c:v>-37.965000000000003</c:v>
                </c:pt>
                <c:pt idx="30">
                  <c:v>-18.32</c:v>
                </c:pt>
                <c:pt idx="31" formatCode="0.0">
                  <c:v>0</c:v>
                </c:pt>
                <c:pt idx="32">
                  <c:v>-1.77</c:v>
                </c:pt>
                <c:pt idx="33">
                  <c:v>-111.88500000000001</c:v>
                </c:pt>
                <c:pt idx="34">
                  <c:v>-79.924999999999997</c:v>
                </c:pt>
                <c:pt idx="35">
                  <c:v>-79.97</c:v>
                </c:pt>
                <c:pt idx="36">
                  <c:v>-83.96</c:v>
                </c:pt>
                <c:pt idx="37">
                  <c:v>-77.5</c:v>
                </c:pt>
                <c:pt idx="38">
                  <c:v>-14.5</c:v>
                </c:pt>
                <c:pt idx="39">
                  <c:v>-13.435</c:v>
                </c:pt>
                <c:pt idx="40">
                  <c:v>-86.57</c:v>
                </c:pt>
                <c:pt idx="41">
                  <c:v>-151.9</c:v>
                </c:pt>
                <c:pt idx="42">
                  <c:v>-169.3</c:v>
                </c:pt>
                <c:pt idx="43">
                  <c:v>-291.7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8906240"/>
        <c:axId val="168516928"/>
      </c:lineChart>
      <c:dateAx>
        <c:axId val="16890624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low"/>
        <c:txPr>
          <a:bodyPr rot="-5400000" vert="horz"/>
          <a:lstStyle/>
          <a:p>
            <a:pPr>
              <a:defRPr sz="1400"/>
            </a:pPr>
            <a:endParaRPr lang="es-PY"/>
          </a:p>
        </c:txPr>
        <c:crossAx val="168516928"/>
        <c:crosses val="autoZero"/>
        <c:auto val="1"/>
        <c:lblOffset val="100"/>
        <c:baseTimeUnit val="months"/>
        <c:majorUnit val="1"/>
        <c:majorTimeUnit val="months"/>
      </c:dateAx>
      <c:valAx>
        <c:axId val="168516928"/>
        <c:scaling>
          <c:orientation val="minMax"/>
          <c:max val="100"/>
          <c:min val="-30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16890624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s-PY"/>
    </a:p>
  </c:txPr>
  <c:externalData r:id="rId1">
    <c:autoUpdate val="0"/>
  </c:externalData>
  <c:userShapes r:id="rId2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s-PY" sz="1400" dirty="0" smtClean="0"/>
              <a:t>Var interanual de</a:t>
            </a:r>
            <a:r>
              <a:rPr lang="es-PY" sz="1400" baseline="0" dirty="0" smtClean="0"/>
              <a:t> Gs. Constantes</a:t>
            </a:r>
            <a:endParaRPr lang="es-PY" sz="1400" dirty="0"/>
          </a:p>
        </c:rich>
      </c:tx>
      <c:layout>
        <c:manualLayout>
          <c:xMode val="edge"/>
          <c:yMode val="edge"/>
          <c:x val="0.146240312616749"/>
          <c:y val="5.6120653217889699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8718574102174106E-2"/>
          <c:y val="6.9371976748373795E-2"/>
          <c:w val="0.81565542661668855"/>
          <c:h val="0.65464697789179704"/>
        </c:manualLayout>
      </c:layout>
      <c:lineChart>
        <c:grouping val="standard"/>
        <c:varyColors val="0"/>
        <c:ser>
          <c:idx val="3"/>
          <c:order val="0"/>
          <c:tx>
            <c:strRef>
              <c:f>Sheet1!$B$1</c:f>
              <c:strCache>
                <c:ptCount val="1"/>
                <c:pt idx="0">
                  <c:v>Var. % M0</c:v>
                </c:pt>
              </c:strCache>
            </c:strRef>
          </c:tx>
          <c:spPr>
            <a:ln w="50800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15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 i="0"/>
                </a:pPr>
                <a:endParaRPr lang="es-P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Sheet1!$A$2:$A$152</c:f>
              <c:numCache>
                <c:formatCode>mmm\-yy</c:formatCode>
                <c:ptCount val="151"/>
                <c:pt idx="0">
                  <c:v>37622</c:v>
                </c:pt>
                <c:pt idx="1">
                  <c:v>37653</c:v>
                </c:pt>
                <c:pt idx="2">
                  <c:v>37681</c:v>
                </c:pt>
                <c:pt idx="3">
                  <c:v>37712</c:v>
                </c:pt>
                <c:pt idx="4">
                  <c:v>37742</c:v>
                </c:pt>
                <c:pt idx="5">
                  <c:v>37773</c:v>
                </c:pt>
                <c:pt idx="6">
                  <c:v>37803</c:v>
                </c:pt>
                <c:pt idx="7">
                  <c:v>37834</c:v>
                </c:pt>
                <c:pt idx="8">
                  <c:v>37865</c:v>
                </c:pt>
                <c:pt idx="9">
                  <c:v>37895</c:v>
                </c:pt>
                <c:pt idx="10">
                  <c:v>37926</c:v>
                </c:pt>
                <c:pt idx="11">
                  <c:v>37956</c:v>
                </c:pt>
                <c:pt idx="12">
                  <c:v>37987</c:v>
                </c:pt>
                <c:pt idx="13">
                  <c:v>38018</c:v>
                </c:pt>
                <c:pt idx="14">
                  <c:v>38047</c:v>
                </c:pt>
                <c:pt idx="15">
                  <c:v>38078</c:v>
                </c:pt>
                <c:pt idx="16">
                  <c:v>38108</c:v>
                </c:pt>
                <c:pt idx="17">
                  <c:v>38139</c:v>
                </c:pt>
                <c:pt idx="18">
                  <c:v>38169</c:v>
                </c:pt>
                <c:pt idx="19">
                  <c:v>38200</c:v>
                </c:pt>
                <c:pt idx="20">
                  <c:v>38231</c:v>
                </c:pt>
                <c:pt idx="21">
                  <c:v>38261</c:v>
                </c:pt>
                <c:pt idx="22">
                  <c:v>38292</c:v>
                </c:pt>
                <c:pt idx="23">
                  <c:v>38322</c:v>
                </c:pt>
                <c:pt idx="24">
                  <c:v>38353</c:v>
                </c:pt>
                <c:pt idx="25">
                  <c:v>38384</c:v>
                </c:pt>
                <c:pt idx="26">
                  <c:v>38412</c:v>
                </c:pt>
                <c:pt idx="27">
                  <c:v>38443</c:v>
                </c:pt>
                <c:pt idx="28">
                  <c:v>38473</c:v>
                </c:pt>
                <c:pt idx="29">
                  <c:v>38504</c:v>
                </c:pt>
                <c:pt idx="30">
                  <c:v>38534</c:v>
                </c:pt>
                <c:pt idx="31">
                  <c:v>38565</c:v>
                </c:pt>
                <c:pt idx="32">
                  <c:v>38596</c:v>
                </c:pt>
                <c:pt idx="33">
                  <c:v>38626</c:v>
                </c:pt>
                <c:pt idx="34">
                  <c:v>38657</c:v>
                </c:pt>
                <c:pt idx="35">
                  <c:v>38687</c:v>
                </c:pt>
                <c:pt idx="36">
                  <c:v>38718</c:v>
                </c:pt>
                <c:pt idx="37">
                  <c:v>38749</c:v>
                </c:pt>
                <c:pt idx="38">
                  <c:v>38777</c:v>
                </c:pt>
                <c:pt idx="39">
                  <c:v>38808</c:v>
                </c:pt>
                <c:pt idx="40">
                  <c:v>38838</c:v>
                </c:pt>
                <c:pt idx="41">
                  <c:v>38869</c:v>
                </c:pt>
                <c:pt idx="42">
                  <c:v>38899</c:v>
                </c:pt>
                <c:pt idx="43">
                  <c:v>38930</c:v>
                </c:pt>
                <c:pt idx="44">
                  <c:v>38961</c:v>
                </c:pt>
                <c:pt idx="45">
                  <c:v>38991</c:v>
                </c:pt>
                <c:pt idx="46">
                  <c:v>39022</c:v>
                </c:pt>
                <c:pt idx="47">
                  <c:v>39052</c:v>
                </c:pt>
                <c:pt idx="48">
                  <c:v>39083</c:v>
                </c:pt>
                <c:pt idx="49">
                  <c:v>39114</c:v>
                </c:pt>
                <c:pt idx="50">
                  <c:v>39142</c:v>
                </c:pt>
                <c:pt idx="51">
                  <c:v>39173</c:v>
                </c:pt>
                <c:pt idx="52">
                  <c:v>39203</c:v>
                </c:pt>
                <c:pt idx="53">
                  <c:v>39234</c:v>
                </c:pt>
                <c:pt idx="54">
                  <c:v>39264</c:v>
                </c:pt>
                <c:pt idx="55">
                  <c:v>39295</c:v>
                </c:pt>
                <c:pt idx="56">
                  <c:v>39326</c:v>
                </c:pt>
                <c:pt idx="57">
                  <c:v>39356</c:v>
                </c:pt>
                <c:pt idx="58">
                  <c:v>39387</c:v>
                </c:pt>
                <c:pt idx="59">
                  <c:v>39417</c:v>
                </c:pt>
                <c:pt idx="60">
                  <c:v>39448</c:v>
                </c:pt>
                <c:pt idx="61">
                  <c:v>39479</c:v>
                </c:pt>
                <c:pt idx="62">
                  <c:v>39508</c:v>
                </c:pt>
                <c:pt idx="63">
                  <c:v>39539</c:v>
                </c:pt>
                <c:pt idx="64">
                  <c:v>39569</c:v>
                </c:pt>
                <c:pt idx="65">
                  <c:v>39600</c:v>
                </c:pt>
                <c:pt idx="66">
                  <c:v>39630</c:v>
                </c:pt>
                <c:pt idx="67">
                  <c:v>39661</c:v>
                </c:pt>
                <c:pt idx="68">
                  <c:v>39692</c:v>
                </c:pt>
                <c:pt idx="69">
                  <c:v>39722</c:v>
                </c:pt>
                <c:pt idx="70">
                  <c:v>39753</c:v>
                </c:pt>
                <c:pt idx="71">
                  <c:v>39783</c:v>
                </c:pt>
                <c:pt idx="72">
                  <c:v>39814</c:v>
                </c:pt>
                <c:pt idx="73">
                  <c:v>39845</c:v>
                </c:pt>
                <c:pt idx="74">
                  <c:v>39873</c:v>
                </c:pt>
                <c:pt idx="75">
                  <c:v>39904</c:v>
                </c:pt>
                <c:pt idx="76">
                  <c:v>39934</c:v>
                </c:pt>
                <c:pt idx="77">
                  <c:v>39965</c:v>
                </c:pt>
                <c:pt idx="78">
                  <c:v>39995</c:v>
                </c:pt>
                <c:pt idx="79">
                  <c:v>40026</c:v>
                </c:pt>
                <c:pt idx="80">
                  <c:v>40057</c:v>
                </c:pt>
                <c:pt idx="81">
                  <c:v>40087</c:v>
                </c:pt>
                <c:pt idx="82">
                  <c:v>40118</c:v>
                </c:pt>
                <c:pt idx="83">
                  <c:v>40148</c:v>
                </c:pt>
                <c:pt idx="84">
                  <c:v>40179</c:v>
                </c:pt>
                <c:pt idx="85">
                  <c:v>40210</c:v>
                </c:pt>
                <c:pt idx="86">
                  <c:v>40238</c:v>
                </c:pt>
                <c:pt idx="87">
                  <c:v>40269</c:v>
                </c:pt>
                <c:pt idx="88">
                  <c:v>40299</c:v>
                </c:pt>
                <c:pt idx="89">
                  <c:v>40330</c:v>
                </c:pt>
                <c:pt idx="90">
                  <c:v>40360</c:v>
                </c:pt>
                <c:pt idx="91">
                  <c:v>40391</c:v>
                </c:pt>
                <c:pt idx="92">
                  <c:v>40422</c:v>
                </c:pt>
                <c:pt idx="93">
                  <c:v>40452</c:v>
                </c:pt>
                <c:pt idx="94">
                  <c:v>40483</c:v>
                </c:pt>
                <c:pt idx="95">
                  <c:v>40513</c:v>
                </c:pt>
                <c:pt idx="96">
                  <c:v>40544</c:v>
                </c:pt>
                <c:pt idx="97">
                  <c:v>40575</c:v>
                </c:pt>
                <c:pt idx="98">
                  <c:v>40603</c:v>
                </c:pt>
                <c:pt idx="99">
                  <c:v>40634</c:v>
                </c:pt>
                <c:pt idx="100">
                  <c:v>40664</c:v>
                </c:pt>
                <c:pt idx="101">
                  <c:v>40695</c:v>
                </c:pt>
                <c:pt idx="102">
                  <c:v>40725</c:v>
                </c:pt>
                <c:pt idx="103">
                  <c:v>40756</c:v>
                </c:pt>
                <c:pt idx="104">
                  <c:v>40787</c:v>
                </c:pt>
                <c:pt idx="105">
                  <c:v>40817</c:v>
                </c:pt>
                <c:pt idx="106">
                  <c:v>40848</c:v>
                </c:pt>
                <c:pt idx="107">
                  <c:v>40878</c:v>
                </c:pt>
                <c:pt idx="108">
                  <c:v>40909</c:v>
                </c:pt>
                <c:pt idx="109">
                  <c:v>40940</c:v>
                </c:pt>
                <c:pt idx="110">
                  <c:v>40969</c:v>
                </c:pt>
                <c:pt idx="111">
                  <c:v>41000</c:v>
                </c:pt>
                <c:pt idx="112">
                  <c:v>41030</c:v>
                </c:pt>
                <c:pt idx="113">
                  <c:v>41061</c:v>
                </c:pt>
                <c:pt idx="114">
                  <c:v>41091</c:v>
                </c:pt>
                <c:pt idx="115">
                  <c:v>41122</c:v>
                </c:pt>
                <c:pt idx="116">
                  <c:v>41153</c:v>
                </c:pt>
                <c:pt idx="117">
                  <c:v>41183</c:v>
                </c:pt>
                <c:pt idx="118">
                  <c:v>41214</c:v>
                </c:pt>
                <c:pt idx="119">
                  <c:v>41244</c:v>
                </c:pt>
                <c:pt idx="120">
                  <c:v>41275</c:v>
                </c:pt>
                <c:pt idx="121">
                  <c:v>41306</c:v>
                </c:pt>
                <c:pt idx="122">
                  <c:v>41334</c:v>
                </c:pt>
                <c:pt idx="123">
                  <c:v>41365</c:v>
                </c:pt>
                <c:pt idx="124">
                  <c:v>41395</c:v>
                </c:pt>
                <c:pt idx="125">
                  <c:v>41426</c:v>
                </c:pt>
                <c:pt idx="126">
                  <c:v>41456</c:v>
                </c:pt>
                <c:pt idx="127">
                  <c:v>41487</c:v>
                </c:pt>
                <c:pt idx="128">
                  <c:v>41518</c:v>
                </c:pt>
                <c:pt idx="129">
                  <c:v>41548</c:v>
                </c:pt>
                <c:pt idx="130">
                  <c:v>41579</c:v>
                </c:pt>
                <c:pt idx="131">
                  <c:v>41609</c:v>
                </c:pt>
                <c:pt idx="132">
                  <c:v>41640</c:v>
                </c:pt>
                <c:pt idx="133">
                  <c:v>41671</c:v>
                </c:pt>
                <c:pt idx="134">
                  <c:v>41699</c:v>
                </c:pt>
                <c:pt idx="135">
                  <c:v>41730</c:v>
                </c:pt>
                <c:pt idx="136">
                  <c:v>41760</c:v>
                </c:pt>
                <c:pt idx="137">
                  <c:v>41791</c:v>
                </c:pt>
                <c:pt idx="138">
                  <c:v>41821</c:v>
                </c:pt>
                <c:pt idx="139">
                  <c:v>41852</c:v>
                </c:pt>
                <c:pt idx="140">
                  <c:v>41883</c:v>
                </c:pt>
                <c:pt idx="141">
                  <c:v>41913</c:v>
                </c:pt>
                <c:pt idx="142">
                  <c:v>41944</c:v>
                </c:pt>
                <c:pt idx="143">
                  <c:v>41974</c:v>
                </c:pt>
                <c:pt idx="144">
                  <c:v>42005</c:v>
                </c:pt>
                <c:pt idx="145">
                  <c:v>42036</c:v>
                </c:pt>
                <c:pt idx="146">
                  <c:v>42064</c:v>
                </c:pt>
                <c:pt idx="147">
                  <c:v>42095</c:v>
                </c:pt>
                <c:pt idx="148">
                  <c:v>42125</c:v>
                </c:pt>
                <c:pt idx="149">
                  <c:v>42156</c:v>
                </c:pt>
                <c:pt idx="150">
                  <c:v>42186</c:v>
                </c:pt>
              </c:numCache>
            </c:numRef>
          </c:cat>
          <c:val>
            <c:numRef>
              <c:f>Sheet1!$B$2:$B$152</c:f>
              <c:numCache>
                <c:formatCode>0.0%</c:formatCode>
                <c:ptCount val="151"/>
                <c:pt idx="0">
                  <c:v>-6.9780178761768563E-2</c:v>
                </c:pt>
                <c:pt idx="1">
                  <c:v>-2.3855225287515824E-2</c:v>
                </c:pt>
                <c:pt idx="2">
                  <c:v>-2.1311798888563604E-2</c:v>
                </c:pt>
                <c:pt idx="3">
                  <c:v>7.442642323336135E-2</c:v>
                </c:pt>
                <c:pt idx="4">
                  <c:v>9.1446069249319528E-2</c:v>
                </c:pt>
                <c:pt idx="5">
                  <c:v>9.2500527128577703E-2</c:v>
                </c:pt>
                <c:pt idx="6">
                  <c:v>0.14750660660045356</c:v>
                </c:pt>
                <c:pt idx="7">
                  <c:v>0.27490348929591946</c:v>
                </c:pt>
                <c:pt idx="8">
                  <c:v>0.25789743221523964</c:v>
                </c:pt>
                <c:pt idx="9">
                  <c:v>0.23305426058094136</c:v>
                </c:pt>
                <c:pt idx="10">
                  <c:v>0.16697872331485963</c:v>
                </c:pt>
                <c:pt idx="11">
                  <c:v>0.18835989837691258</c:v>
                </c:pt>
                <c:pt idx="12">
                  <c:v>0.25097713841504721</c:v>
                </c:pt>
                <c:pt idx="13">
                  <c:v>0.32508281754911228</c:v>
                </c:pt>
                <c:pt idx="14">
                  <c:v>0.32929570605692216</c:v>
                </c:pt>
                <c:pt idx="15">
                  <c:v>0.25000379218287372</c:v>
                </c:pt>
                <c:pt idx="16">
                  <c:v>0.13454896638634684</c:v>
                </c:pt>
                <c:pt idx="17">
                  <c:v>7.2774271485807951E-2</c:v>
                </c:pt>
                <c:pt idx="18">
                  <c:v>6.1214803040321009E-2</c:v>
                </c:pt>
                <c:pt idx="19">
                  <c:v>-6.420426338916152E-3</c:v>
                </c:pt>
                <c:pt idx="20">
                  <c:v>1.6446125611273121E-2</c:v>
                </c:pt>
                <c:pt idx="21">
                  <c:v>5.0707114488848681E-2</c:v>
                </c:pt>
                <c:pt idx="22">
                  <c:v>8.3320765616898607E-2</c:v>
                </c:pt>
                <c:pt idx="23">
                  <c:v>9.6372692150419548E-2</c:v>
                </c:pt>
                <c:pt idx="24">
                  <c:v>4.608183135484234E-2</c:v>
                </c:pt>
                <c:pt idx="25">
                  <c:v>3.7507810779235262E-2</c:v>
                </c:pt>
                <c:pt idx="26">
                  <c:v>5.1607076094142279E-3</c:v>
                </c:pt>
                <c:pt idx="27">
                  <c:v>-2.7203805507507228E-2</c:v>
                </c:pt>
                <c:pt idx="28">
                  <c:v>1.3853695447204162E-2</c:v>
                </c:pt>
                <c:pt idx="29">
                  <c:v>6.6088300199170336E-2</c:v>
                </c:pt>
                <c:pt idx="30">
                  <c:v>7.7752915258641586E-2</c:v>
                </c:pt>
                <c:pt idx="31">
                  <c:v>0.10961505805891947</c:v>
                </c:pt>
                <c:pt idx="32">
                  <c:v>9.9569516526963886E-2</c:v>
                </c:pt>
                <c:pt idx="33">
                  <c:v>5.4143570201808267E-2</c:v>
                </c:pt>
                <c:pt idx="34">
                  <c:v>5.3424167122640975E-2</c:v>
                </c:pt>
                <c:pt idx="35">
                  <c:v>7.0300933260160958E-2</c:v>
                </c:pt>
                <c:pt idx="36">
                  <c:v>7.1902746573288656E-2</c:v>
                </c:pt>
                <c:pt idx="37">
                  <c:v>8.1840612334818763E-2</c:v>
                </c:pt>
                <c:pt idx="38">
                  <c:v>3.1880511744416751E-2</c:v>
                </c:pt>
                <c:pt idx="39">
                  <c:v>3.1820942224798809E-2</c:v>
                </c:pt>
                <c:pt idx="40">
                  <c:v>4.6195693033293184E-2</c:v>
                </c:pt>
                <c:pt idx="41">
                  <c:v>6.3296434648332456E-2</c:v>
                </c:pt>
                <c:pt idx="42">
                  <c:v>8.4762684394361631E-2</c:v>
                </c:pt>
                <c:pt idx="43">
                  <c:v>8.8013163547275619E-2</c:v>
                </c:pt>
                <c:pt idx="44">
                  <c:v>8.7081650715624015E-2</c:v>
                </c:pt>
                <c:pt idx="45">
                  <c:v>8.6074012415111811E-2</c:v>
                </c:pt>
                <c:pt idx="46">
                  <c:v>0.11222797924185057</c:v>
                </c:pt>
                <c:pt idx="47">
                  <c:v>2.4732991084883027E-2</c:v>
                </c:pt>
                <c:pt idx="48">
                  <c:v>7.4033500930709817E-2</c:v>
                </c:pt>
                <c:pt idx="49">
                  <c:v>7.2815567707879891E-2</c:v>
                </c:pt>
                <c:pt idx="50">
                  <c:v>0.15329418687613416</c:v>
                </c:pt>
                <c:pt idx="51">
                  <c:v>0.17502723940724829</c:v>
                </c:pt>
                <c:pt idx="52">
                  <c:v>0.14898921730074322</c:v>
                </c:pt>
                <c:pt idx="53">
                  <c:v>0.18087417926554794</c:v>
                </c:pt>
                <c:pt idx="54">
                  <c:v>0.18767895316325101</c:v>
                </c:pt>
                <c:pt idx="55">
                  <c:v>0.1324511076743482</c:v>
                </c:pt>
                <c:pt idx="56">
                  <c:v>0.15431792528665866</c:v>
                </c:pt>
                <c:pt idx="57">
                  <c:v>0.13576291819194175</c:v>
                </c:pt>
                <c:pt idx="58">
                  <c:v>0.17121550504762562</c:v>
                </c:pt>
                <c:pt idx="59">
                  <c:v>0.21095730517995714</c:v>
                </c:pt>
                <c:pt idx="60">
                  <c:v>0.23924425964284923</c:v>
                </c:pt>
                <c:pt idx="61">
                  <c:v>0.18265343909848486</c:v>
                </c:pt>
                <c:pt idx="62">
                  <c:v>0.19187144314754789</c:v>
                </c:pt>
                <c:pt idx="63">
                  <c:v>0.20562482185627284</c:v>
                </c:pt>
                <c:pt idx="64">
                  <c:v>0.2471517459515713</c:v>
                </c:pt>
                <c:pt idx="65">
                  <c:v>0.20136109992769824</c:v>
                </c:pt>
                <c:pt idx="66">
                  <c:v>0.15331000277509399</c:v>
                </c:pt>
                <c:pt idx="67">
                  <c:v>0.18823655484690249</c:v>
                </c:pt>
                <c:pt idx="68">
                  <c:v>0.16186169481414781</c:v>
                </c:pt>
                <c:pt idx="69">
                  <c:v>0.19812354931834331</c:v>
                </c:pt>
                <c:pt idx="70">
                  <c:v>0.1150488041108555</c:v>
                </c:pt>
                <c:pt idx="71">
                  <c:v>6.9533620215332492E-2</c:v>
                </c:pt>
                <c:pt idx="72">
                  <c:v>6.0837025896937291E-2</c:v>
                </c:pt>
                <c:pt idx="73">
                  <c:v>2.9628175507406374E-2</c:v>
                </c:pt>
                <c:pt idx="74">
                  <c:v>-1.9749944808235775E-2</c:v>
                </c:pt>
                <c:pt idx="75">
                  <c:v>-2.7271637601622101E-2</c:v>
                </c:pt>
                <c:pt idx="76">
                  <c:v>-3.1993522466663982E-2</c:v>
                </c:pt>
                <c:pt idx="77">
                  <c:v>-3.230094071240297E-2</c:v>
                </c:pt>
                <c:pt idx="78">
                  <c:v>-1.4133356345870207E-2</c:v>
                </c:pt>
                <c:pt idx="79">
                  <c:v>-1.148968669744832E-2</c:v>
                </c:pt>
                <c:pt idx="80">
                  <c:v>1.1261314162272162E-2</c:v>
                </c:pt>
                <c:pt idx="81">
                  <c:v>1.2720783045657269E-2</c:v>
                </c:pt>
                <c:pt idx="82">
                  <c:v>7.0425144096410763E-2</c:v>
                </c:pt>
                <c:pt idx="83">
                  <c:v>9.3030991091211046E-2</c:v>
                </c:pt>
                <c:pt idx="84">
                  <c:v>0.10288988836402635</c:v>
                </c:pt>
                <c:pt idx="85">
                  <c:v>0.14600835270307333</c:v>
                </c:pt>
                <c:pt idx="86">
                  <c:v>0.15909929486942342</c:v>
                </c:pt>
                <c:pt idx="87">
                  <c:v>0.12978542325032816</c:v>
                </c:pt>
                <c:pt idx="88">
                  <c:v>0.14147132076101165</c:v>
                </c:pt>
                <c:pt idx="89">
                  <c:v>0.12495048842631196</c:v>
                </c:pt>
                <c:pt idx="90">
                  <c:v>0.16571824211563335</c:v>
                </c:pt>
                <c:pt idx="91">
                  <c:v>0.1471044287665848</c:v>
                </c:pt>
                <c:pt idx="92">
                  <c:v>0.15493848327018389</c:v>
                </c:pt>
                <c:pt idx="93">
                  <c:v>0.15730800320914162</c:v>
                </c:pt>
                <c:pt idx="94">
                  <c:v>0.14073134754455841</c:v>
                </c:pt>
                <c:pt idx="95">
                  <c:v>0.1054690116765753</c:v>
                </c:pt>
                <c:pt idx="96">
                  <c:v>9.5193085771656083E-2</c:v>
                </c:pt>
                <c:pt idx="97">
                  <c:v>5.4397402600627753E-2</c:v>
                </c:pt>
                <c:pt idx="98">
                  <c:v>4.7174063606811645E-2</c:v>
                </c:pt>
                <c:pt idx="99">
                  <c:v>6.8004542752279074E-2</c:v>
                </c:pt>
                <c:pt idx="100">
                  <c:v>4.0809525156476623E-2</c:v>
                </c:pt>
                <c:pt idx="101">
                  <c:v>4.7699048392109589E-2</c:v>
                </c:pt>
                <c:pt idx="102">
                  <c:v>2.0089059362193185E-2</c:v>
                </c:pt>
                <c:pt idx="103">
                  <c:v>3.660066581120125E-2</c:v>
                </c:pt>
                <c:pt idx="104">
                  <c:v>2.8672296484584692E-2</c:v>
                </c:pt>
                <c:pt idx="105">
                  <c:v>3.0900599811619633E-2</c:v>
                </c:pt>
                <c:pt idx="106">
                  <c:v>3.0708501217297846E-2</c:v>
                </c:pt>
                <c:pt idx="107">
                  <c:v>6.3368709877663854E-2</c:v>
                </c:pt>
                <c:pt idx="108">
                  <c:v>7.7492448503204914E-2</c:v>
                </c:pt>
                <c:pt idx="109">
                  <c:v>8.8578776896734546E-2</c:v>
                </c:pt>
                <c:pt idx="110">
                  <c:v>7.4370642074542914E-2</c:v>
                </c:pt>
                <c:pt idx="111">
                  <c:v>5.2010063123471229E-2</c:v>
                </c:pt>
                <c:pt idx="112">
                  <c:v>6.4636933503701588E-2</c:v>
                </c:pt>
                <c:pt idx="113">
                  <c:v>0.10324856037465979</c:v>
                </c:pt>
                <c:pt idx="114">
                  <c:v>9.4665480624218201E-2</c:v>
                </c:pt>
                <c:pt idx="115">
                  <c:v>9.7958638841564749E-2</c:v>
                </c:pt>
                <c:pt idx="116">
                  <c:v>0.10793972583349887</c:v>
                </c:pt>
                <c:pt idx="117">
                  <c:v>9.5994738770435184E-2</c:v>
                </c:pt>
                <c:pt idx="118">
                  <c:v>0.10668798193703566</c:v>
                </c:pt>
                <c:pt idx="119">
                  <c:v>0.13007763716590337</c:v>
                </c:pt>
                <c:pt idx="120">
                  <c:v>6.2040233531960753E-2</c:v>
                </c:pt>
                <c:pt idx="121">
                  <c:v>0.13522921546215994</c:v>
                </c:pt>
                <c:pt idx="122">
                  <c:v>0.16768414633366602</c:v>
                </c:pt>
                <c:pt idx="123">
                  <c:v>0.17814363904389552</c:v>
                </c:pt>
                <c:pt idx="124">
                  <c:v>0.17761548626620161</c:v>
                </c:pt>
                <c:pt idx="125">
                  <c:v>0.13223949896360776</c:v>
                </c:pt>
                <c:pt idx="126">
                  <c:v>0.13339309802375832</c:v>
                </c:pt>
                <c:pt idx="127">
                  <c:v>0.12479199433706056</c:v>
                </c:pt>
                <c:pt idx="128">
                  <c:v>9.7740471925077177E-2</c:v>
                </c:pt>
                <c:pt idx="129">
                  <c:v>0.11158974280237155</c:v>
                </c:pt>
                <c:pt idx="130">
                  <c:v>7.8582772680255708E-2</c:v>
                </c:pt>
                <c:pt idx="131">
                  <c:v>9.1310329034340665E-2</c:v>
                </c:pt>
                <c:pt idx="132">
                  <c:v>8.0476392504449601E-2</c:v>
                </c:pt>
                <c:pt idx="133">
                  <c:v>3.9186428248809246E-2</c:v>
                </c:pt>
                <c:pt idx="134">
                  <c:v>2.881819081399839E-2</c:v>
                </c:pt>
                <c:pt idx="135">
                  <c:v>7.7949595399740002E-3</c:v>
                </c:pt>
                <c:pt idx="136">
                  <c:v>6.0674489298344625E-3</c:v>
                </c:pt>
                <c:pt idx="137">
                  <c:v>6.1052430517576362E-3</c:v>
                </c:pt>
                <c:pt idx="138">
                  <c:v>8.0981482224424806E-3</c:v>
                </c:pt>
                <c:pt idx="139">
                  <c:v>3.1543775335971302E-2</c:v>
                </c:pt>
                <c:pt idx="140">
                  <c:v>4.3970156477539879E-2</c:v>
                </c:pt>
                <c:pt idx="141">
                  <c:v>4.6124482439207082E-2</c:v>
                </c:pt>
                <c:pt idx="142">
                  <c:v>5.4864792898505987E-2</c:v>
                </c:pt>
                <c:pt idx="143">
                  <c:v>4.53639608233809E-2</c:v>
                </c:pt>
                <c:pt idx="144">
                  <c:v>0.10944710136810243</c:v>
                </c:pt>
                <c:pt idx="145">
                  <c:v>8.4228520296576903E-2</c:v>
                </c:pt>
                <c:pt idx="146">
                  <c:v>8.2669171304939448E-2</c:v>
                </c:pt>
                <c:pt idx="147">
                  <c:v>8.47658764288719E-2</c:v>
                </c:pt>
                <c:pt idx="148">
                  <c:v>7.7083132956661249E-2</c:v>
                </c:pt>
                <c:pt idx="149">
                  <c:v>0.10063808514510431</c:v>
                </c:pt>
                <c:pt idx="150">
                  <c:v>0.10292895725437345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Var. % M1</c:v>
                </c:pt>
              </c:strCache>
            </c:strRef>
          </c:tx>
          <c:spPr>
            <a:ln w="50800">
              <a:solidFill>
                <a:srgbClr val="FF3399"/>
              </a:solidFill>
            </a:ln>
          </c:spPr>
          <c:marker>
            <c:symbol val="none"/>
          </c:marker>
          <c:dLbls>
            <c:dLbl>
              <c:idx val="150"/>
              <c:layout>
                <c:manualLayout>
                  <c:x val="1.0306235676035031E-16"/>
                  <c:y val="-3.6478424591628318E-2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es-PY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Sheet1!$A$2:$A$152</c:f>
              <c:numCache>
                <c:formatCode>mmm\-yy</c:formatCode>
                <c:ptCount val="151"/>
                <c:pt idx="0">
                  <c:v>37622</c:v>
                </c:pt>
                <c:pt idx="1">
                  <c:v>37653</c:v>
                </c:pt>
                <c:pt idx="2">
                  <c:v>37681</c:v>
                </c:pt>
                <c:pt idx="3">
                  <c:v>37712</c:v>
                </c:pt>
                <c:pt idx="4">
                  <c:v>37742</c:v>
                </c:pt>
                <c:pt idx="5">
                  <c:v>37773</c:v>
                </c:pt>
                <c:pt idx="6">
                  <c:v>37803</c:v>
                </c:pt>
                <c:pt idx="7">
                  <c:v>37834</c:v>
                </c:pt>
                <c:pt idx="8">
                  <c:v>37865</c:v>
                </c:pt>
                <c:pt idx="9">
                  <c:v>37895</c:v>
                </c:pt>
                <c:pt idx="10">
                  <c:v>37926</c:v>
                </c:pt>
                <c:pt idx="11">
                  <c:v>37956</c:v>
                </c:pt>
                <c:pt idx="12">
                  <c:v>37987</c:v>
                </c:pt>
                <c:pt idx="13">
                  <c:v>38018</c:v>
                </c:pt>
                <c:pt idx="14">
                  <c:v>38047</c:v>
                </c:pt>
                <c:pt idx="15">
                  <c:v>38078</c:v>
                </c:pt>
                <c:pt idx="16">
                  <c:v>38108</c:v>
                </c:pt>
                <c:pt idx="17">
                  <c:v>38139</c:v>
                </c:pt>
                <c:pt idx="18">
                  <c:v>38169</c:v>
                </c:pt>
                <c:pt idx="19">
                  <c:v>38200</c:v>
                </c:pt>
                <c:pt idx="20">
                  <c:v>38231</c:v>
                </c:pt>
                <c:pt idx="21">
                  <c:v>38261</c:v>
                </c:pt>
                <c:pt idx="22">
                  <c:v>38292</c:v>
                </c:pt>
                <c:pt idx="23">
                  <c:v>38322</c:v>
                </c:pt>
                <c:pt idx="24">
                  <c:v>38353</c:v>
                </c:pt>
                <c:pt idx="25">
                  <c:v>38384</c:v>
                </c:pt>
                <c:pt idx="26">
                  <c:v>38412</c:v>
                </c:pt>
                <c:pt idx="27">
                  <c:v>38443</c:v>
                </c:pt>
                <c:pt idx="28">
                  <c:v>38473</c:v>
                </c:pt>
                <c:pt idx="29">
                  <c:v>38504</c:v>
                </c:pt>
                <c:pt idx="30">
                  <c:v>38534</c:v>
                </c:pt>
                <c:pt idx="31">
                  <c:v>38565</c:v>
                </c:pt>
                <c:pt idx="32">
                  <c:v>38596</c:v>
                </c:pt>
                <c:pt idx="33">
                  <c:v>38626</c:v>
                </c:pt>
                <c:pt idx="34">
                  <c:v>38657</c:v>
                </c:pt>
                <c:pt idx="35">
                  <c:v>38687</c:v>
                </c:pt>
                <c:pt idx="36">
                  <c:v>38718</c:v>
                </c:pt>
                <c:pt idx="37">
                  <c:v>38749</c:v>
                </c:pt>
                <c:pt idx="38">
                  <c:v>38777</c:v>
                </c:pt>
                <c:pt idx="39">
                  <c:v>38808</c:v>
                </c:pt>
                <c:pt idx="40">
                  <c:v>38838</c:v>
                </c:pt>
                <c:pt idx="41">
                  <c:v>38869</c:v>
                </c:pt>
                <c:pt idx="42">
                  <c:v>38899</c:v>
                </c:pt>
                <c:pt idx="43">
                  <c:v>38930</c:v>
                </c:pt>
                <c:pt idx="44">
                  <c:v>38961</c:v>
                </c:pt>
                <c:pt idx="45">
                  <c:v>38991</c:v>
                </c:pt>
                <c:pt idx="46">
                  <c:v>39022</c:v>
                </c:pt>
                <c:pt idx="47">
                  <c:v>39052</c:v>
                </c:pt>
                <c:pt idx="48">
                  <c:v>39083</c:v>
                </c:pt>
                <c:pt idx="49">
                  <c:v>39114</c:v>
                </c:pt>
                <c:pt idx="50">
                  <c:v>39142</c:v>
                </c:pt>
                <c:pt idx="51">
                  <c:v>39173</c:v>
                </c:pt>
                <c:pt idx="52">
                  <c:v>39203</c:v>
                </c:pt>
                <c:pt idx="53">
                  <c:v>39234</c:v>
                </c:pt>
                <c:pt idx="54">
                  <c:v>39264</c:v>
                </c:pt>
                <c:pt idx="55">
                  <c:v>39295</c:v>
                </c:pt>
                <c:pt idx="56">
                  <c:v>39326</c:v>
                </c:pt>
                <c:pt idx="57">
                  <c:v>39356</c:v>
                </c:pt>
                <c:pt idx="58">
                  <c:v>39387</c:v>
                </c:pt>
                <c:pt idx="59">
                  <c:v>39417</c:v>
                </c:pt>
                <c:pt idx="60">
                  <c:v>39448</c:v>
                </c:pt>
                <c:pt idx="61">
                  <c:v>39479</c:v>
                </c:pt>
                <c:pt idx="62">
                  <c:v>39508</c:v>
                </c:pt>
                <c:pt idx="63">
                  <c:v>39539</c:v>
                </c:pt>
                <c:pt idx="64">
                  <c:v>39569</c:v>
                </c:pt>
                <c:pt idx="65">
                  <c:v>39600</c:v>
                </c:pt>
                <c:pt idx="66">
                  <c:v>39630</c:v>
                </c:pt>
                <c:pt idx="67">
                  <c:v>39661</c:v>
                </c:pt>
                <c:pt idx="68">
                  <c:v>39692</c:v>
                </c:pt>
                <c:pt idx="69">
                  <c:v>39722</c:v>
                </c:pt>
                <c:pt idx="70">
                  <c:v>39753</c:v>
                </c:pt>
                <c:pt idx="71">
                  <c:v>39783</c:v>
                </c:pt>
                <c:pt idx="72">
                  <c:v>39814</c:v>
                </c:pt>
                <c:pt idx="73">
                  <c:v>39845</c:v>
                </c:pt>
                <c:pt idx="74">
                  <c:v>39873</c:v>
                </c:pt>
                <c:pt idx="75">
                  <c:v>39904</c:v>
                </c:pt>
                <c:pt idx="76">
                  <c:v>39934</c:v>
                </c:pt>
                <c:pt idx="77">
                  <c:v>39965</c:v>
                </c:pt>
                <c:pt idx="78">
                  <c:v>39995</c:v>
                </c:pt>
                <c:pt idx="79">
                  <c:v>40026</c:v>
                </c:pt>
                <c:pt idx="80">
                  <c:v>40057</c:v>
                </c:pt>
                <c:pt idx="81">
                  <c:v>40087</c:v>
                </c:pt>
                <c:pt idx="82">
                  <c:v>40118</c:v>
                </c:pt>
                <c:pt idx="83">
                  <c:v>40148</c:v>
                </c:pt>
                <c:pt idx="84">
                  <c:v>40179</c:v>
                </c:pt>
                <c:pt idx="85">
                  <c:v>40210</c:v>
                </c:pt>
                <c:pt idx="86">
                  <c:v>40238</c:v>
                </c:pt>
                <c:pt idx="87">
                  <c:v>40269</c:v>
                </c:pt>
                <c:pt idx="88">
                  <c:v>40299</c:v>
                </c:pt>
                <c:pt idx="89">
                  <c:v>40330</c:v>
                </c:pt>
                <c:pt idx="90">
                  <c:v>40360</c:v>
                </c:pt>
                <c:pt idx="91">
                  <c:v>40391</c:v>
                </c:pt>
                <c:pt idx="92">
                  <c:v>40422</c:v>
                </c:pt>
                <c:pt idx="93">
                  <c:v>40452</c:v>
                </c:pt>
                <c:pt idx="94">
                  <c:v>40483</c:v>
                </c:pt>
                <c:pt idx="95">
                  <c:v>40513</c:v>
                </c:pt>
                <c:pt idx="96">
                  <c:v>40544</c:v>
                </c:pt>
                <c:pt idx="97">
                  <c:v>40575</c:v>
                </c:pt>
                <c:pt idx="98">
                  <c:v>40603</c:v>
                </c:pt>
                <c:pt idx="99">
                  <c:v>40634</c:v>
                </c:pt>
                <c:pt idx="100">
                  <c:v>40664</c:v>
                </c:pt>
                <c:pt idx="101">
                  <c:v>40695</c:v>
                </c:pt>
                <c:pt idx="102">
                  <c:v>40725</c:v>
                </c:pt>
                <c:pt idx="103">
                  <c:v>40756</c:v>
                </c:pt>
                <c:pt idx="104">
                  <c:v>40787</c:v>
                </c:pt>
                <c:pt idx="105">
                  <c:v>40817</c:v>
                </c:pt>
                <c:pt idx="106">
                  <c:v>40848</c:v>
                </c:pt>
                <c:pt idx="107">
                  <c:v>40878</c:v>
                </c:pt>
                <c:pt idx="108">
                  <c:v>40909</c:v>
                </c:pt>
                <c:pt idx="109">
                  <c:v>40940</c:v>
                </c:pt>
                <c:pt idx="110">
                  <c:v>40969</c:v>
                </c:pt>
                <c:pt idx="111">
                  <c:v>41000</c:v>
                </c:pt>
                <c:pt idx="112">
                  <c:v>41030</c:v>
                </c:pt>
                <c:pt idx="113">
                  <c:v>41061</c:v>
                </c:pt>
                <c:pt idx="114">
                  <c:v>41091</c:v>
                </c:pt>
                <c:pt idx="115">
                  <c:v>41122</c:v>
                </c:pt>
                <c:pt idx="116">
                  <c:v>41153</c:v>
                </c:pt>
                <c:pt idx="117">
                  <c:v>41183</c:v>
                </c:pt>
                <c:pt idx="118">
                  <c:v>41214</c:v>
                </c:pt>
                <c:pt idx="119">
                  <c:v>41244</c:v>
                </c:pt>
                <c:pt idx="120">
                  <c:v>41275</c:v>
                </c:pt>
                <c:pt idx="121">
                  <c:v>41306</c:v>
                </c:pt>
                <c:pt idx="122">
                  <c:v>41334</c:v>
                </c:pt>
                <c:pt idx="123">
                  <c:v>41365</c:v>
                </c:pt>
                <c:pt idx="124">
                  <c:v>41395</c:v>
                </c:pt>
                <c:pt idx="125">
                  <c:v>41426</c:v>
                </c:pt>
                <c:pt idx="126">
                  <c:v>41456</c:v>
                </c:pt>
                <c:pt idx="127">
                  <c:v>41487</c:v>
                </c:pt>
                <c:pt idx="128">
                  <c:v>41518</c:v>
                </c:pt>
                <c:pt idx="129">
                  <c:v>41548</c:v>
                </c:pt>
                <c:pt idx="130">
                  <c:v>41579</c:v>
                </c:pt>
                <c:pt idx="131">
                  <c:v>41609</c:v>
                </c:pt>
                <c:pt idx="132">
                  <c:v>41640</c:v>
                </c:pt>
                <c:pt idx="133">
                  <c:v>41671</c:v>
                </c:pt>
                <c:pt idx="134">
                  <c:v>41699</c:v>
                </c:pt>
                <c:pt idx="135">
                  <c:v>41730</c:v>
                </c:pt>
                <c:pt idx="136">
                  <c:v>41760</c:v>
                </c:pt>
                <c:pt idx="137">
                  <c:v>41791</c:v>
                </c:pt>
                <c:pt idx="138">
                  <c:v>41821</c:v>
                </c:pt>
                <c:pt idx="139">
                  <c:v>41852</c:v>
                </c:pt>
                <c:pt idx="140">
                  <c:v>41883</c:v>
                </c:pt>
                <c:pt idx="141">
                  <c:v>41913</c:v>
                </c:pt>
                <c:pt idx="142">
                  <c:v>41944</c:v>
                </c:pt>
                <c:pt idx="143">
                  <c:v>41974</c:v>
                </c:pt>
                <c:pt idx="144">
                  <c:v>42005</c:v>
                </c:pt>
                <c:pt idx="145">
                  <c:v>42036</c:v>
                </c:pt>
                <c:pt idx="146">
                  <c:v>42064</c:v>
                </c:pt>
                <c:pt idx="147">
                  <c:v>42095</c:v>
                </c:pt>
                <c:pt idx="148">
                  <c:v>42125</c:v>
                </c:pt>
                <c:pt idx="149">
                  <c:v>42156</c:v>
                </c:pt>
                <c:pt idx="150">
                  <c:v>42186</c:v>
                </c:pt>
              </c:numCache>
            </c:numRef>
          </c:cat>
          <c:val>
            <c:numRef>
              <c:f>Sheet1!$C$2:$C$152</c:f>
              <c:numCache>
                <c:formatCode>0.0%</c:formatCode>
                <c:ptCount val="151"/>
                <c:pt idx="0">
                  <c:v>-8.4305066208810175E-2</c:v>
                </c:pt>
                <c:pt idx="1">
                  <c:v>-4.4564336410950145E-2</c:v>
                </c:pt>
                <c:pt idx="2">
                  <c:v>-2.8497616470490761E-2</c:v>
                </c:pt>
                <c:pt idx="3">
                  <c:v>4.1151642941601896E-2</c:v>
                </c:pt>
                <c:pt idx="4">
                  <c:v>4.6219277874619547E-2</c:v>
                </c:pt>
                <c:pt idx="5">
                  <c:v>8.9986109323835439E-2</c:v>
                </c:pt>
                <c:pt idx="6">
                  <c:v>0.17764817213376283</c:v>
                </c:pt>
                <c:pt idx="7">
                  <c:v>0.27824670202562629</c:v>
                </c:pt>
                <c:pt idx="8">
                  <c:v>0.28357959247241471</c:v>
                </c:pt>
                <c:pt idx="9">
                  <c:v>0.23940499674476512</c:v>
                </c:pt>
                <c:pt idx="10">
                  <c:v>0.21903422175626153</c:v>
                </c:pt>
                <c:pt idx="11">
                  <c:v>0.27012554310416403</c:v>
                </c:pt>
                <c:pt idx="12">
                  <c:v>0.31319347250644425</c:v>
                </c:pt>
                <c:pt idx="13">
                  <c:v>0.38015499566455979</c:v>
                </c:pt>
                <c:pt idx="14">
                  <c:v>0.33514008775959425</c:v>
                </c:pt>
                <c:pt idx="15">
                  <c:v>0.29409800299552136</c:v>
                </c:pt>
                <c:pt idx="16">
                  <c:v>0.22871088809524021</c:v>
                </c:pt>
                <c:pt idx="17">
                  <c:v>0.18748969882950361</c:v>
                </c:pt>
                <c:pt idx="18">
                  <c:v>0.18364863020018962</c:v>
                </c:pt>
                <c:pt idx="19">
                  <c:v>0.11324463224597658</c:v>
                </c:pt>
                <c:pt idx="20">
                  <c:v>0.17577580039571394</c:v>
                </c:pt>
                <c:pt idx="21">
                  <c:v>0.20994966164230422</c:v>
                </c:pt>
                <c:pt idx="22">
                  <c:v>0.26582204530025022</c:v>
                </c:pt>
                <c:pt idx="23">
                  <c:v>0.20800817900088808</c:v>
                </c:pt>
                <c:pt idx="24">
                  <c:v>0.22683280493620694</c:v>
                </c:pt>
                <c:pt idx="25">
                  <c:v>0.19720572554508764</c:v>
                </c:pt>
                <c:pt idx="26">
                  <c:v>0.19036860864695493</c:v>
                </c:pt>
                <c:pt idx="27">
                  <c:v>0.12301073348007163</c:v>
                </c:pt>
                <c:pt idx="28">
                  <c:v>0.14725979315493043</c:v>
                </c:pt>
                <c:pt idx="29">
                  <c:v>0.17067686440862651</c:v>
                </c:pt>
                <c:pt idx="30">
                  <c:v>0.15574078190187457</c:v>
                </c:pt>
                <c:pt idx="31">
                  <c:v>0.17172771703873657</c:v>
                </c:pt>
                <c:pt idx="32">
                  <c:v>0.12834887646538196</c:v>
                </c:pt>
                <c:pt idx="33">
                  <c:v>6.8813255014431363E-2</c:v>
                </c:pt>
                <c:pt idx="34">
                  <c:v>7.6090245855551686E-2</c:v>
                </c:pt>
                <c:pt idx="35">
                  <c:v>9.7696926062580847E-2</c:v>
                </c:pt>
                <c:pt idx="36">
                  <c:v>8.3993116723657613E-2</c:v>
                </c:pt>
                <c:pt idx="37">
                  <c:v>6.4591514933469707E-2</c:v>
                </c:pt>
                <c:pt idx="38">
                  <c:v>3.4133749304722238E-2</c:v>
                </c:pt>
                <c:pt idx="39">
                  <c:v>3.9648708258570586E-2</c:v>
                </c:pt>
                <c:pt idx="40">
                  <c:v>4.1996440499680876E-2</c:v>
                </c:pt>
                <c:pt idx="41">
                  <c:v>5.7420441243172027E-2</c:v>
                </c:pt>
                <c:pt idx="42">
                  <c:v>6.7363622914908827E-2</c:v>
                </c:pt>
                <c:pt idx="43">
                  <c:v>7.4220340220113812E-2</c:v>
                </c:pt>
                <c:pt idx="44">
                  <c:v>6.6301352067810626E-2</c:v>
                </c:pt>
                <c:pt idx="45">
                  <c:v>0.10351426586865808</c:v>
                </c:pt>
                <c:pt idx="46">
                  <c:v>8.3903153067037994E-2</c:v>
                </c:pt>
                <c:pt idx="47">
                  <c:v>3.8471572360559314E-2</c:v>
                </c:pt>
                <c:pt idx="48">
                  <c:v>7.1872285483664866E-2</c:v>
                </c:pt>
                <c:pt idx="49">
                  <c:v>9.2214321825152101E-2</c:v>
                </c:pt>
                <c:pt idx="50">
                  <c:v>0.20560514164006949</c:v>
                </c:pt>
                <c:pt idx="51">
                  <c:v>0.23248695223820648</c:v>
                </c:pt>
                <c:pt idx="52">
                  <c:v>0.26486578771396863</c:v>
                </c:pt>
                <c:pt idx="53">
                  <c:v>0.31078294525136663</c:v>
                </c:pt>
                <c:pt idx="54">
                  <c:v>0.28928683137161704</c:v>
                </c:pt>
                <c:pt idx="55">
                  <c:v>0.27517503783773467</c:v>
                </c:pt>
                <c:pt idx="56">
                  <c:v>0.28475398997927126</c:v>
                </c:pt>
                <c:pt idx="57">
                  <c:v>0.24048482348865852</c:v>
                </c:pt>
                <c:pt idx="58">
                  <c:v>0.32598638848108519</c:v>
                </c:pt>
                <c:pt idx="59">
                  <c:v>0.30692311689155405</c:v>
                </c:pt>
                <c:pt idx="60">
                  <c:v>0.30494686726541786</c:v>
                </c:pt>
                <c:pt idx="61">
                  <c:v>0.28303892567009625</c:v>
                </c:pt>
                <c:pt idx="62">
                  <c:v>0.23321342448199589</c:v>
                </c:pt>
                <c:pt idx="63">
                  <c:v>0.27865472935415458</c:v>
                </c:pt>
                <c:pt idx="64">
                  <c:v>0.28130577249018729</c:v>
                </c:pt>
                <c:pt idx="65">
                  <c:v>0.19849898679447664</c:v>
                </c:pt>
                <c:pt idx="66">
                  <c:v>0.22670477041728865</c:v>
                </c:pt>
                <c:pt idx="67">
                  <c:v>0.21363108922226859</c:v>
                </c:pt>
                <c:pt idx="68">
                  <c:v>0.1547987685681631</c:v>
                </c:pt>
                <c:pt idx="69">
                  <c:v>0.12172809131734086</c:v>
                </c:pt>
                <c:pt idx="70">
                  <c:v>2.9403865922314143E-2</c:v>
                </c:pt>
                <c:pt idx="71">
                  <c:v>1.5526466799142824E-4</c:v>
                </c:pt>
                <c:pt idx="72">
                  <c:v>5.6712818351265515E-3</c:v>
                </c:pt>
                <c:pt idx="73">
                  <c:v>-5.1980020349048361E-3</c:v>
                </c:pt>
                <c:pt idx="74">
                  <c:v>-4.3757621069404617E-2</c:v>
                </c:pt>
                <c:pt idx="75">
                  <c:v>-5.7874716229801337E-2</c:v>
                </c:pt>
                <c:pt idx="76">
                  <c:v>-3.1254626157787513E-2</c:v>
                </c:pt>
                <c:pt idx="77">
                  <c:v>-2.5488388618758906E-2</c:v>
                </c:pt>
                <c:pt idx="78">
                  <c:v>-2.6627188871242602E-2</c:v>
                </c:pt>
                <c:pt idx="79">
                  <c:v>-1.4395934417807732E-2</c:v>
                </c:pt>
                <c:pt idx="80">
                  <c:v>5.1291929883532594E-2</c:v>
                </c:pt>
                <c:pt idx="81">
                  <c:v>0.15004903861330221</c:v>
                </c:pt>
                <c:pt idx="82">
                  <c:v>0.21948999996932383</c:v>
                </c:pt>
                <c:pt idx="83">
                  <c:v>0.27195839463041604</c:v>
                </c:pt>
                <c:pt idx="84">
                  <c:v>0.2972313717782773</c:v>
                </c:pt>
                <c:pt idx="85">
                  <c:v>0.30326044629582327</c:v>
                </c:pt>
                <c:pt idx="86">
                  <c:v>0.35847093009119568</c:v>
                </c:pt>
                <c:pt idx="87">
                  <c:v>0.31549184364741722</c:v>
                </c:pt>
                <c:pt idx="88">
                  <c:v>0.26120953609714359</c:v>
                </c:pt>
                <c:pt idx="89">
                  <c:v>0.24175375686121336</c:v>
                </c:pt>
                <c:pt idx="90">
                  <c:v>0.24337263249264818</c:v>
                </c:pt>
                <c:pt idx="91">
                  <c:v>0.23395201738508375</c:v>
                </c:pt>
                <c:pt idx="92">
                  <c:v>0.22627625363195714</c:v>
                </c:pt>
                <c:pt idx="93">
                  <c:v>0.18718092278655507</c:v>
                </c:pt>
                <c:pt idx="94">
                  <c:v>0.11874104218265691</c:v>
                </c:pt>
                <c:pt idx="95">
                  <c:v>5.7283892192024899E-2</c:v>
                </c:pt>
                <c:pt idx="96">
                  <c:v>2.5992784227343746E-2</c:v>
                </c:pt>
                <c:pt idx="97">
                  <c:v>8.6781892575256148E-3</c:v>
                </c:pt>
                <c:pt idx="98">
                  <c:v>-4.0084973081397024E-2</c:v>
                </c:pt>
                <c:pt idx="99">
                  <c:v>-2.7409787515155659E-2</c:v>
                </c:pt>
                <c:pt idx="100">
                  <c:v>-3.6826550137203151E-2</c:v>
                </c:pt>
                <c:pt idx="101">
                  <c:v>-1.6364285199373496E-2</c:v>
                </c:pt>
                <c:pt idx="102">
                  <c:v>-2.5148308798043195E-2</c:v>
                </c:pt>
                <c:pt idx="103">
                  <c:v>-4.3616187395756345E-3</c:v>
                </c:pt>
                <c:pt idx="104">
                  <c:v>-1.7974843637932669E-2</c:v>
                </c:pt>
                <c:pt idx="105">
                  <c:v>-4.3589988503445198E-3</c:v>
                </c:pt>
                <c:pt idx="106">
                  <c:v>2.0341570132861975E-2</c:v>
                </c:pt>
                <c:pt idx="107">
                  <c:v>6.3025936289333284E-2</c:v>
                </c:pt>
                <c:pt idx="108">
                  <c:v>5.1807916192844417E-2</c:v>
                </c:pt>
                <c:pt idx="109">
                  <c:v>3.597062834338205E-2</c:v>
                </c:pt>
                <c:pt idx="110">
                  <c:v>6.241954056985799E-2</c:v>
                </c:pt>
                <c:pt idx="111">
                  <c:v>3.7860701504726313E-2</c:v>
                </c:pt>
                <c:pt idx="112">
                  <c:v>4.7571043855987538E-2</c:v>
                </c:pt>
                <c:pt idx="113">
                  <c:v>4.5052458395582917E-2</c:v>
                </c:pt>
                <c:pt idx="114">
                  <c:v>2.7713941211422455E-2</c:v>
                </c:pt>
                <c:pt idx="115">
                  <c:v>4.4828065101156778E-2</c:v>
                </c:pt>
                <c:pt idx="116">
                  <c:v>5.2782477923651649E-2</c:v>
                </c:pt>
                <c:pt idx="117">
                  <c:v>5.006631334196987E-2</c:v>
                </c:pt>
                <c:pt idx="118">
                  <c:v>5.4280781998666372E-2</c:v>
                </c:pt>
                <c:pt idx="119">
                  <c:v>5.4871707785415502E-2</c:v>
                </c:pt>
                <c:pt idx="120">
                  <c:v>8.5157123321973671E-2</c:v>
                </c:pt>
                <c:pt idx="121">
                  <c:v>0.159106687127752</c:v>
                </c:pt>
                <c:pt idx="122">
                  <c:v>0.16294124785498165</c:v>
                </c:pt>
                <c:pt idx="123">
                  <c:v>0.1956812223246267</c:v>
                </c:pt>
                <c:pt idx="124">
                  <c:v>0.18996782527524636</c:v>
                </c:pt>
                <c:pt idx="125">
                  <c:v>0.14636695540037103</c:v>
                </c:pt>
                <c:pt idx="126">
                  <c:v>0.15115670687409954</c:v>
                </c:pt>
                <c:pt idx="127">
                  <c:v>0.10263521993589619</c:v>
                </c:pt>
                <c:pt idx="128">
                  <c:v>6.7679644223592295E-2</c:v>
                </c:pt>
                <c:pt idx="129">
                  <c:v>7.3095662903204239E-2</c:v>
                </c:pt>
                <c:pt idx="130">
                  <c:v>7.2960444841067451E-2</c:v>
                </c:pt>
                <c:pt idx="131">
                  <c:v>0.10645281000025508</c:v>
                </c:pt>
                <c:pt idx="132">
                  <c:v>7.4878370014150875E-2</c:v>
                </c:pt>
                <c:pt idx="133">
                  <c:v>1.1521838107498183E-2</c:v>
                </c:pt>
                <c:pt idx="134">
                  <c:v>-3.8773954906923258E-3</c:v>
                </c:pt>
                <c:pt idx="135">
                  <c:v>-2.4530837583795484E-2</c:v>
                </c:pt>
                <c:pt idx="136">
                  <c:v>-2.4758474678884479E-2</c:v>
                </c:pt>
                <c:pt idx="137">
                  <c:v>1.1331871544170591E-2</c:v>
                </c:pt>
                <c:pt idx="138">
                  <c:v>3.1161769607888301E-2</c:v>
                </c:pt>
                <c:pt idx="139">
                  <c:v>7.3658364667037679E-2</c:v>
                </c:pt>
                <c:pt idx="140">
                  <c:v>0.12107570066129392</c:v>
                </c:pt>
                <c:pt idx="141">
                  <c:v>0.12008882424262368</c:v>
                </c:pt>
                <c:pt idx="142">
                  <c:v>0.10402390946845252</c:v>
                </c:pt>
                <c:pt idx="143">
                  <c:v>4.790365443403366E-2</c:v>
                </c:pt>
                <c:pt idx="144">
                  <c:v>0.10587390169497235</c:v>
                </c:pt>
                <c:pt idx="145">
                  <c:v>0.11215436720596217</c:v>
                </c:pt>
                <c:pt idx="146">
                  <c:v>0.11797442997928909</c:v>
                </c:pt>
                <c:pt idx="147">
                  <c:v>0.13420834963122741</c:v>
                </c:pt>
                <c:pt idx="148">
                  <c:v>0.12666756937184531</c:v>
                </c:pt>
                <c:pt idx="149">
                  <c:v>0.13720036898875532</c:v>
                </c:pt>
                <c:pt idx="150">
                  <c:v>0.11370041920039364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9254400"/>
        <c:axId val="170051264"/>
      </c:lineChart>
      <c:dateAx>
        <c:axId val="169254400"/>
        <c:scaling>
          <c:orientation val="minMax"/>
          <c:min val="40544"/>
        </c:scaling>
        <c:delete val="0"/>
        <c:axPos val="b"/>
        <c:numFmt formatCode="[$-C0A]mmm\-yy;@" sourceLinked="0"/>
        <c:majorTickMark val="out"/>
        <c:minorTickMark val="none"/>
        <c:tickLblPos val="low"/>
        <c:spPr>
          <a:ln w="4191">
            <a:solidFill>
              <a:schemeClr val="tx1"/>
            </a:solidFill>
            <a:prstDash val="solid"/>
          </a:ln>
        </c:spPr>
        <c:txPr>
          <a:bodyPr rot="-5400000" vert="horz"/>
          <a:lstStyle/>
          <a:p>
            <a:pPr>
              <a:defRPr lang="en-US" sz="14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s-PY"/>
          </a:p>
        </c:txPr>
        <c:crossAx val="170051264"/>
        <c:crosses val="autoZero"/>
        <c:auto val="1"/>
        <c:lblOffset val="100"/>
        <c:baseTimeUnit val="months"/>
        <c:majorUnit val="2"/>
        <c:majorTimeUnit val="months"/>
        <c:minorUnit val="1"/>
        <c:minorTimeUnit val="months"/>
      </c:dateAx>
      <c:valAx>
        <c:axId val="170051264"/>
        <c:scaling>
          <c:orientation val="minMax"/>
          <c:max val="0.2"/>
          <c:min val="-0.1"/>
        </c:scaling>
        <c:delete val="0"/>
        <c:axPos val="l"/>
        <c:numFmt formatCode="0%" sourceLinked="0"/>
        <c:majorTickMark val="out"/>
        <c:minorTickMark val="none"/>
        <c:tickLblPos val="nextTo"/>
        <c:spPr>
          <a:ln w="419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n-US" sz="132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s-PY"/>
          </a:p>
        </c:txPr>
        <c:crossAx val="169254400"/>
        <c:crosses val="autoZero"/>
        <c:crossBetween val="between"/>
      </c:valAx>
      <c:spPr>
        <a:noFill/>
        <a:ln w="33528">
          <a:noFill/>
        </a:ln>
      </c:spPr>
    </c:plotArea>
    <c:legend>
      <c:legendPos val="r"/>
      <c:layout>
        <c:manualLayout>
          <c:xMode val="edge"/>
          <c:yMode val="edge"/>
          <c:x val="0"/>
          <c:y val="0.90681276006895395"/>
          <c:w val="0.93514952125394502"/>
          <c:h val="9.3187239931037794E-2"/>
        </c:manualLayout>
      </c:layout>
      <c:overlay val="0"/>
      <c:spPr>
        <a:solidFill>
          <a:schemeClr val="bg1"/>
        </a:solidFill>
        <a:ln w="33528">
          <a:noFill/>
        </a:ln>
      </c:spPr>
      <c:txPr>
        <a:bodyPr/>
        <a:lstStyle/>
        <a:p>
          <a:pPr>
            <a:defRPr lang="en-US" sz="1600" b="0" i="0" u="none" strike="noStrike" baseline="0">
              <a:solidFill>
                <a:schemeClr val="tx1"/>
              </a:solidFill>
              <a:latin typeface="Verdana"/>
              <a:ea typeface="Verdana"/>
              <a:cs typeface="Verdana"/>
            </a:defRPr>
          </a:pPr>
          <a:endParaRPr lang="es-PY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145" b="1" i="0" u="none" strike="noStrike" baseline="0">
          <a:solidFill>
            <a:schemeClr val="tx1"/>
          </a:solidFill>
          <a:latin typeface="Verdana"/>
          <a:ea typeface="Verdana"/>
          <a:cs typeface="Verdana"/>
        </a:defRPr>
      </a:pPr>
      <a:endParaRPr lang="es-PY"/>
    </a:p>
  </c:tx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26823264636037"/>
          <c:y val="3.474897211587815E-2"/>
          <c:w val="0.82687359561205398"/>
          <c:h val="0.63192562998194091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Crecimiento de Créditos Totales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trendline>
            <c:trendlineType val="linear"/>
            <c:dispRSqr val="0"/>
            <c:dispEq val="0"/>
          </c:trendline>
          <c:cat>
            <c:numRef>
              <c:f>Hoja1!$A$2:$A$92</c:f>
              <c:numCache>
                <c:formatCode>mmm\-yy</c:formatCode>
                <c:ptCount val="91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</c:numCache>
            </c:numRef>
          </c:cat>
          <c:val>
            <c:numRef>
              <c:f>Hoja1!$B$2:$B$92</c:f>
              <c:numCache>
                <c:formatCode>0.0%</c:formatCode>
                <c:ptCount val="91"/>
                <c:pt idx="0">
                  <c:v>0.31734017055094954</c:v>
                </c:pt>
                <c:pt idx="1">
                  <c:v>0.35105530964339815</c:v>
                </c:pt>
                <c:pt idx="2">
                  <c:v>0.37450635899519402</c:v>
                </c:pt>
                <c:pt idx="3">
                  <c:v>0.35964601709318456</c:v>
                </c:pt>
                <c:pt idx="4">
                  <c:v>0.39885731876635777</c:v>
                </c:pt>
                <c:pt idx="5">
                  <c:v>0.23787477542728985</c:v>
                </c:pt>
                <c:pt idx="6">
                  <c:v>0.25817181952885027</c:v>
                </c:pt>
                <c:pt idx="7">
                  <c:v>0.25668265412645042</c:v>
                </c:pt>
                <c:pt idx="8">
                  <c:v>0.2890539071985474</c:v>
                </c:pt>
                <c:pt idx="9">
                  <c:v>0.43309831564413948</c:v>
                </c:pt>
                <c:pt idx="10">
                  <c:v>0.3690200074103378</c:v>
                </c:pt>
                <c:pt idx="11">
                  <c:v>0.37878960705416032</c:v>
                </c:pt>
                <c:pt idx="12">
                  <c:v>0.3606350851320288</c:v>
                </c:pt>
                <c:pt idx="13">
                  <c:v>0.35388386257631188</c:v>
                </c:pt>
                <c:pt idx="14">
                  <c:v>0.33287287172772939</c:v>
                </c:pt>
                <c:pt idx="15">
                  <c:v>0.35318268996773328</c:v>
                </c:pt>
                <c:pt idx="16">
                  <c:v>0.35742248637909357</c:v>
                </c:pt>
                <c:pt idx="17">
                  <c:v>0.39337689981820234</c:v>
                </c:pt>
                <c:pt idx="18">
                  <c:v>0.38328627700601547</c:v>
                </c:pt>
                <c:pt idx="19">
                  <c:v>0.38262030496247901</c:v>
                </c:pt>
                <c:pt idx="20">
                  <c:v>0.31236365695170898</c:v>
                </c:pt>
                <c:pt idx="21">
                  <c:v>0.21729172617453552</c:v>
                </c:pt>
                <c:pt idx="22">
                  <c:v>0.20794526044488681</c:v>
                </c:pt>
                <c:pt idx="23">
                  <c:v>0.18488279483405612</c:v>
                </c:pt>
                <c:pt idx="24">
                  <c:v>0.18588499592650898</c:v>
                </c:pt>
                <c:pt idx="25">
                  <c:v>0.18501188083983311</c:v>
                </c:pt>
                <c:pt idx="26">
                  <c:v>0.22622834801504532</c:v>
                </c:pt>
                <c:pt idx="27">
                  <c:v>0.25625871099505115</c:v>
                </c:pt>
                <c:pt idx="28">
                  <c:v>0.23950229706422888</c:v>
                </c:pt>
                <c:pt idx="29">
                  <c:v>0.24574030061210217</c:v>
                </c:pt>
                <c:pt idx="30">
                  <c:v>0.28474852769684156</c:v>
                </c:pt>
                <c:pt idx="31">
                  <c:v>0.26113743777618437</c:v>
                </c:pt>
                <c:pt idx="32">
                  <c:v>0.31258589745257948</c:v>
                </c:pt>
                <c:pt idx="33">
                  <c:v>0.315392051408657</c:v>
                </c:pt>
                <c:pt idx="34">
                  <c:v>0.30461036187313217</c:v>
                </c:pt>
                <c:pt idx="35">
                  <c:v>0.3015308008335198</c:v>
                </c:pt>
                <c:pt idx="36">
                  <c:v>0.26894419777724043</c:v>
                </c:pt>
                <c:pt idx="37">
                  <c:v>0.26822396580515306</c:v>
                </c:pt>
                <c:pt idx="38">
                  <c:v>0.18449693316591853</c:v>
                </c:pt>
                <c:pt idx="39">
                  <c:v>0.15171300058732307</c:v>
                </c:pt>
                <c:pt idx="40">
                  <c:v>0.14040748721375351</c:v>
                </c:pt>
                <c:pt idx="41">
                  <c:v>0.13721615570730328</c:v>
                </c:pt>
                <c:pt idx="42">
                  <c:v>8.8360448015843973E-2</c:v>
                </c:pt>
                <c:pt idx="43">
                  <c:v>9.4042080732637867E-2</c:v>
                </c:pt>
                <c:pt idx="44">
                  <c:v>0.10193721377669007</c:v>
                </c:pt>
                <c:pt idx="45">
                  <c:v>0.10511210571794138</c:v>
                </c:pt>
                <c:pt idx="46">
                  <c:v>0.13517797507327445</c:v>
                </c:pt>
                <c:pt idx="47">
                  <c:v>0.15782710338961459</c:v>
                </c:pt>
                <c:pt idx="48">
                  <c:v>0.18769324959857814</c:v>
                </c:pt>
                <c:pt idx="49">
                  <c:v>0.11146232996913819</c:v>
                </c:pt>
                <c:pt idx="50">
                  <c:v>0.16441889557058853</c:v>
                </c:pt>
                <c:pt idx="51">
                  <c:v>0.16090228209738333</c:v>
                </c:pt>
                <c:pt idx="52">
                  <c:v>0.15763074278255518</c:v>
                </c:pt>
                <c:pt idx="53">
                  <c:v>0.17308246569032959</c:v>
                </c:pt>
                <c:pt idx="54">
                  <c:v>0.17338864882901794</c:v>
                </c:pt>
                <c:pt idx="55">
                  <c:v>0.18997462935252063</c:v>
                </c:pt>
                <c:pt idx="56">
                  <c:v>0.15237759096369841</c:v>
                </c:pt>
                <c:pt idx="57">
                  <c:v>0.17446929791003551</c:v>
                </c:pt>
                <c:pt idx="58">
                  <c:v>0.14298774878831155</c:v>
                </c:pt>
                <c:pt idx="59">
                  <c:v>8.8525030531344306E-2</c:v>
                </c:pt>
                <c:pt idx="60">
                  <c:v>0.10688736557803558</c:v>
                </c:pt>
                <c:pt idx="61">
                  <c:v>0.18520875452708818</c:v>
                </c:pt>
                <c:pt idx="62">
                  <c:v>0.1771233024077461</c:v>
                </c:pt>
                <c:pt idx="63">
                  <c:v>0.15476040070293395</c:v>
                </c:pt>
                <c:pt idx="64">
                  <c:v>0.14574920796470603</c:v>
                </c:pt>
                <c:pt idx="65">
                  <c:v>0.13693702295600985</c:v>
                </c:pt>
                <c:pt idx="66">
                  <c:v>0.13079395042637887</c:v>
                </c:pt>
                <c:pt idx="67">
                  <c:v>0.12056287075056593</c:v>
                </c:pt>
                <c:pt idx="68">
                  <c:v>0.13150195340912085</c:v>
                </c:pt>
                <c:pt idx="69">
                  <c:v>0.10906202325535874</c:v>
                </c:pt>
                <c:pt idx="70">
                  <c:v>0.10058672675625036</c:v>
                </c:pt>
                <c:pt idx="71">
                  <c:v>0.1907652952436929</c:v>
                </c:pt>
                <c:pt idx="72">
                  <c:v>0.15249602306836363</c:v>
                </c:pt>
                <c:pt idx="73">
                  <c:v>0.10532321290420277</c:v>
                </c:pt>
                <c:pt idx="74">
                  <c:v>7.9995865493209362E-2</c:v>
                </c:pt>
                <c:pt idx="75">
                  <c:v>9.9179705269198282E-2</c:v>
                </c:pt>
                <c:pt idx="76">
                  <c:v>0.10911264362405193</c:v>
                </c:pt>
                <c:pt idx="77">
                  <c:v>0.11823805879328009</c:v>
                </c:pt>
                <c:pt idx="78">
                  <c:v>0.12984799412670656</c:v>
                </c:pt>
                <c:pt idx="79">
                  <c:v>0.13900930080796692</c:v>
                </c:pt>
                <c:pt idx="80">
                  <c:v>0.16676693153380984</c:v>
                </c:pt>
                <c:pt idx="81">
                  <c:v>0.18217416133021991</c:v>
                </c:pt>
                <c:pt idx="82">
                  <c:v>0.19989975936888182</c:v>
                </c:pt>
                <c:pt idx="83">
                  <c:v>0.16092560143201906</c:v>
                </c:pt>
                <c:pt idx="84">
                  <c:v>0.18161051215503754</c:v>
                </c:pt>
                <c:pt idx="85">
                  <c:v>0.20624709302991806</c:v>
                </c:pt>
                <c:pt idx="86">
                  <c:v>0.23134190742333272</c:v>
                </c:pt>
                <c:pt idx="87">
                  <c:v>0.2441415817722925</c:v>
                </c:pt>
                <c:pt idx="88">
                  <c:v>0.22947570953303353</c:v>
                </c:pt>
                <c:pt idx="89">
                  <c:v>0.22820348122086642</c:v>
                </c:pt>
                <c:pt idx="90">
                  <c:v>0.22403067351867367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0504704"/>
        <c:axId val="170053568"/>
      </c:lineChart>
      <c:lineChart>
        <c:grouping val="standar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Morosidad (eje der)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cat>
            <c:numRef>
              <c:f>Hoja1!$A$2:$A$92</c:f>
              <c:numCache>
                <c:formatCode>mmm\-yy</c:formatCode>
                <c:ptCount val="91"/>
                <c:pt idx="0">
                  <c:v>39448</c:v>
                </c:pt>
                <c:pt idx="1">
                  <c:v>39479</c:v>
                </c:pt>
                <c:pt idx="2">
                  <c:v>39508</c:v>
                </c:pt>
                <c:pt idx="3">
                  <c:v>39539</c:v>
                </c:pt>
                <c:pt idx="4">
                  <c:v>39569</c:v>
                </c:pt>
                <c:pt idx="5">
                  <c:v>39600</c:v>
                </c:pt>
                <c:pt idx="6">
                  <c:v>39630</c:v>
                </c:pt>
                <c:pt idx="7">
                  <c:v>39661</c:v>
                </c:pt>
                <c:pt idx="8">
                  <c:v>39692</c:v>
                </c:pt>
                <c:pt idx="9">
                  <c:v>39722</c:v>
                </c:pt>
                <c:pt idx="10">
                  <c:v>39753</c:v>
                </c:pt>
                <c:pt idx="11">
                  <c:v>39783</c:v>
                </c:pt>
                <c:pt idx="12">
                  <c:v>39814</c:v>
                </c:pt>
                <c:pt idx="13">
                  <c:v>39845</c:v>
                </c:pt>
                <c:pt idx="14">
                  <c:v>39873</c:v>
                </c:pt>
                <c:pt idx="15">
                  <c:v>39904</c:v>
                </c:pt>
                <c:pt idx="16">
                  <c:v>39934</c:v>
                </c:pt>
                <c:pt idx="17">
                  <c:v>39965</c:v>
                </c:pt>
                <c:pt idx="18">
                  <c:v>39995</c:v>
                </c:pt>
                <c:pt idx="19">
                  <c:v>40026</c:v>
                </c:pt>
                <c:pt idx="20">
                  <c:v>40057</c:v>
                </c:pt>
                <c:pt idx="21">
                  <c:v>40087</c:v>
                </c:pt>
                <c:pt idx="22">
                  <c:v>40118</c:v>
                </c:pt>
                <c:pt idx="23">
                  <c:v>40148</c:v>
                </c:pt>
                <c:pt idx="24">
                  <c:v>40179</c:v>
                </c:pt>
                <c:pt idx="25">
                  <c:v>40210</c:v>
                </c:pt>
                <c:pt idx="26">
                  <c:v>40238</c:v>
                </c:pt>
                <c:pt idx="27">
                  <c:v>40269</c:v>
                </c:pt>
                <c:pt idx="28">
                  <c:v>40299</c:v>
                </c:pt>
                <c:pt idx="29">
                  <c:v>40330</c:v>
                </c:pt>
                <c:pt idx="30">
                  <c:v>40360</c:v>
                </c:pt>
                <c:pt idx="31">
                  <c:v>40391</c:v>
                </c:pt>
                <c:pt idx="32">
                  <c:v>40422</c:v>
                </c:pt>
                <c:pt idx="33">
                  <c:v>40452</c:v>
                </c:pt>
                <c:pt idx="34">
                  <c:v>40483</c:v>
                </c:pt>
                <c:pt idx="35">
                  <c:v>40513</c:v>
                </c:pt>
                <c:pt idx="36">
                  <c:v>40544</c:v>
                </c:pt>
                <c:pt idx="37">
                  <c:v>40575</c:v>
                </c:pt>
                <c:pt idx="38">
                  <c:v>40603</c:v>
                </c:pt>
                <c:pt idx="39">
                  <c:v>40634</c:v>
                </c:pt>
                <c:pt idx="40">
                  <c:v>40664</c:v>
                </c:pt>
                <c:pt idx="41">
                  <c:v>40695</c:v>
                </c:pt>
                <c:pt idx="42">
                  <c:v>40725</c:v>
                </c:pt>
                <c:pt idx="43">
                  <c:v>40756</c:v>
                </c:pt>
                <c:pt idx="44">
                  <c:v>40787</c:v>
                </c:pt>
                <c:pt idx="45">
                  <c:v>40817</c:v>
                </c:pt>
                <c:pt idx="46">
                  <c:v>40848</c:v>
                </c:pt>
                <c:pt idx="47">
                  <c:v>40878</c:v>
                </c:pt>
                <c:pt idx="48">
                  <c:v>40909</c:v>
                </c:pt>
                <c:pt idx="49">
                  <c:v>40940</c:v>
                </c:pt>
                <c:pt idx="50">
                  <c:v>40969</c:v>
                </c:pt>
                <c:pt idx="51">
                  <c:v>41000</c:v>
                </c:pt>
                <c:pt idx="52">
                  <c:v>41030</c:v>
                </c:pt>
                <c:pt idx="53">
                  <c:v>41061</c:v>
                </c:pt>
                <c:pt idx="54">
                  <c:v>41091</c:v>
                </c:pt>
                <c:pt idx="55">
                  <c:v>41122</c:v>
                </c:pt>
                <c:pt idx="56">
                  <c:v>41153</c:v>
                </c:pt>
                <c:pt idx="57">
                  <c:v>41183</c:v>
                </c:pt>
                <c:pt idx="58">
                  <c:v>41214</c:v>
                </c:pt>
                <c:pt idx="59">
                  <c:v>41244</c:v>
                </c:pt>
                <c:pt idx="60">
                  <c:v>41275</c:v>
                </c:pt>
                <c:pt idx="61">
                  <c:v>41306</c:v>
                </c:pt>
                <c:pt idx="62">
                  <c:v>41334</c:v>
                </c:pt>
                <c:pt idx="63">
                  <c:v>41365</c:v>
                </c:pt>
                <c:pt idx="64">
                  <c:v>41395</c:v>
                </c:pt>
                <c:pt idx="65">
                  <c:v>41426</c:v>
                </c:pt>
                <c:pt idx="66">
                  <c:v>41456</c:v>
                </c:pt>
                <c:pt idx="67">
                  <c:v>41487</c:v>
                </c:pt>
                <c:pt idx="68">
                  <c:v>41518</c:v>
                </c:pt>
                <c:pt idx="69">
                  <c:v>41548</c:v>
                </c:pt>
                <c:pt idx="70">
                  <c:v>41579</c:v>
                </c:pt>
                <c:pt idx="71">
                  <c:v>41609</c:v>
                </c:pt>
                <c:pt idx="72">
                  <c:v>41640</c:v>
                </c:pt>
                <c:pt idx="73">
                  <c:v>41671</c:v>
                </c:pt>
                <c:pt idx="74">
                  <c:v>41699</c:v>
                </c:pt>
                <c:pt idx="75">
                  <c:v>41730</c:v>
                </c:pt>
                <c:pt idx="76">
                  <c:v>41760</c:v>
                </c:pt>
                <c:pt idx="77">
                  <c:v>41791</c:v>
                </c:pt>
                <c:pt idx="78">
                  <c:v>41821</c:v>
                </c:pt>
                <c:pt idx="79">
                  <c:v>41852</c:v>
                </c:pt>
                <c:pt idx="80">
                  <c:v>41883</c:v>
                </c:pt>
                <c:pt idx="81">
                  <c:v>41913</c:v>
                </c:pt>
                <c:pt idx="82">
                  <c:v>41944</c:v>
                </c:pt>
                <c:pt idx="83">
                  <c:v>41974</c:v>
                </c:pt>
                <c:pt idx="84">
                  <c:v>42005</c:v>
                </c:pt>
                <c:pt idx="85">
                  <c:v>42036</c:v>
                </c:pt>
                <c:pt idx="86">
                  <c:v>42064</c:v>
                </c:pt>
                <c:pt idx="87">
                  <c:v>42095</c:v>
                </c:pt>
                <c:pt idx="88">
                  <c:v>42125</c:v>
                </c:pt>
                <c:pt idx="89">
                  <c:v>42156</c:v>
                </c:pt>
                <c:pt idx="90">
                  <c:v>42186</c:v>
                </c:pt>
              </c:numCache>
            </c:numRef>
          </c:cat>
          <c:val>
            <c:numRef>
              <c:f>Hoja1!$C$2:$C$92</c:f>
              <c:numCache>
                <c:formatCode>0.0%</c:formatCode>
                <c:ptCount val="91"/>
                <c:pt idx="0">
                  <c:v>1.8685425657450069E-2</c:v>
                </c:pt>
                <c:pt idx="1">
                  <c:v>1.7659315535469608E-2</c:v>
                </c:pt>
                <c:pt idx="2">
                  <c:v>1.725265917195741E-2</c:v>
                </c:pt>
                <c:pt idx="3">
                  <c:v>1.7320082272524635E-2</c:v>
                </c:pt>
                <c:pt idx="4">
                  <c:v>1.7249438547993441E-2</c:v>
                </c:pt>
                <c:pt idx="5">
                  <c:v>1.5986965791194442E-2</c:v>
                </c:pt>
                <c:pt idx="6">
                  <c:v>1.5209987651029371E-2</c:v>
                </c:pt>
                <c:pt idx="7">
                  <c:v>1.5274040212071452E-2</c:v>
                </c:pt>
                <c:pt idx="8">
                  <c:v>1.4272725922810356E-2</c:v>
                </c:pt>
                <c:pt idx="9">
                  <c:v>1.4593479061605453E-2</c:v>
                </c:pt>
                <c:pt idx="10">
                  <c:v>1.5747549184582842E-2</c:v>
                </c:pt>
                <c:pt idx="11">
                  <c:v>1.4727419188568014E-2</c:v>
                </c:pt>
                <c:pt idx="12">
                  <c:v>1.7153581748699288E-2</c:v>
                </c:pt>
                <c:pt idx="13">
                  <c:v>1.8107795979633058E-2</c:v>
                </c:pt>
                <c:pt idx="14">
                  <c:v>1.8562720383697807E-2</c:v>
                </c:pt>
                <c:pt idx="15">
                  <c:v>1.9595591197160398E-2</c:v>
                </c:pt>
                <c:pt idx="16">
                  <c:v>2.0957286948632265E-2</c:v>
                </c:pt>
                <c:pt idx="17">
                  <c:v>2.1724568047291528E-2</c:v>
                </c:pt>
                <c:pt idx="18">
                  <c:v>2.2427764866950334E-2</c:v>
                </c:pt>
                <c:pt idx="19">
                  <c:v>2.2320614546962578E-2</c:v>
                </c:pt>
                <c:pt idx="20">
                  <c:v>2.1354510346094573E-2</c:v>
                </c:pt>
                <c:pt idx="21">
                  <c:v>1.9987251527529452E-2</c:v>
                </c:pt>
                <c:pt idx="22">
                  <c:v>1.985351271321556E-2</c:v>
                </c:pt>
                <c:pt idx="23">
                  <c:v>1.8474313430823446E-2</c:v>
                </c:pt>
                <c:pt idx="24">
                  <c:v>1.9692530944764742E-2</c:v>
                </c:pt>
                <c:pt idx="25">
                  <c:v>1.9765661915410446E-2</c:v>
                </c:pt>
                <c:pt idx="26">
                  <c:v>1.8811732364659016E-2</c:v>
                </c:pt>
                <c:pt idx="27">
                  <c:v>1.932686912262991E-2</c:v>
                </c:pt>
                <c:pt idx="28">
                  <c:v>1.9830426867280555E-2</c:v>
                </c:pt>
                <c:pt idx="29">
                  <c:v>1.9177385723596674E-2</c:v>
                </c:pt>
                <c:pt idx="30">
                  <c:v>1.9257406132560356E-2</c:v>
                </c:pt>
                <c:pt idx="31">
                  <c:v>1.9492467529008465E-2</c:v>
                </c:pt>
                <c:pt idx="32">
                  <c:v>1.7867126835364306E-2</c:v>
                </c:pt>
                <c:pt idx="33">
                  <c:v>1.7042048312596047E-2</c:v>
                </c:pt>
                <c:pt idx="34">
                  <c:v>1.7293303733217205E-2</c:v>
                </c:pt>
                <c:pt idx="35">
                  <c:v>1.4394174301592092E-2</c:v>
                </c:pt>
                <c:pt idx="36">
                  <c:v>1.5849396867315974E-2</c:v>
                </c:pt>
                <c:pt idx="37">
                  <c:v>1.6648848101372106E-2</c:v>
                </c:pt>
                <c:pt idx="38">
                  <c:v>1.646410320499387E-2</c:v>
                </c:pt>
                <c:pt idx="39">
                  <c:v>1.748020009406245E-2</c:v>
                </c:pt>
                <c:pt idx="40">
                  <c:v>1.751191631598142E-2</c:v>
                </c:pt>
                <c:pt idx="41">
                  <c:v>1.7767005257119176E-2</c:v>
                </c:pt>
                <c:pt idx="42">
                  <c:v>1.9824654749016478E-2</c:v>
                </c:pt>
                <c:pt idx="43">
                  <c:v>1.9822169942828562E-2</c:v>
                </c:pt>
                <c:pt idx="44">
                  <c:v>1.9918822445398571E-2</c:v>
                </c:pt>
                <c:pt idx="45">
                  <c:v>1.9551365438537686E-2</c:v>
                </c:pt>
                <c:pt idx="46">
                  <c:v>1.9745177518078603E-2</c:v>
                </c:pt>
                <c:pt idx="47">
                  <c:v>1.8645352597990425E-2</c:v>
                </c:pt>
                <c:pt idx="48">
                  <c:v>2.0612090813809502E-2</c:v>
                </c:pt>
                <c:pt idx="49">
                  <c:v>2.2804293139603655E-2</c:v>
                </c:pt>
                <c:pt idx="50">
                  <c:v>2.1897707149007756E-2</c:v>
                </c:pt>
                <c:pt idx="51">
                  <c:v>2.3148399627006617E-2</c:v>
                </c:pt>
                <c:pt idx="52">
                  <c:v>2.3817982968087355E-2</c:v>
                </c:pt>
                <c:pt idx="53">
                  <c:v>2.4183183399823741E-2</c:v>
                </c:pt>
                <c:pt idx="54">
                  <c:v>2.5625321335730308E-2</c:v>
                </c:pt>
                <c:pt idx="55">
                  <c:v>2.5717804926973717E-2</c:v>
                </c:pt>
                <c:pt idx="56">
                  <c:v>2.5140131326027219E-2</c:v>
                </c:pt>
                <c:pt idx="57">
                  <c:v>2.4523076372728974E-2</c:v>
                </c:pt>
                <c:pt idx="58">
                  <c:v>2.4520922976949099E-2</c:v>
                </c:pt>
                <c:pt idx="59">
                  <c:v>2.2255987980788983E-2</c:v>
                </c:pt>
                <c:pt idx="60">
                  <c:v>2.3579685166655005E-2</c:v>
                </c:pt>
                <c:pt idx="61">
                  <c:v>2.4205584633763471E-2</c:v>
                </c:pt>
                <c:pt idx="62">
                  <c:v>2.4575886820837015E-2</c:v>
                </c:pt>
                <c:pt idx="63">
                  <c:v>2.5284224831054716E-2</c:v>
                </c:pt>
                <c:pt idx="64">
                  <c:v>2.576504580220278E-2</c:v>
                </c:pt>
                <c:pt idx="65">
                  <c:v>2.5294817412057316E-2</c:v>
                </c:pt>
                <c:pt idx="66">
                  <c:v>2.5673319967290019E-2</c:v>
                </c:pt>
                <c:pt idx="67">
                  <c:v>2.5298737175204464E-2</c:v>
                </c:pt>
                <c:pt idx="68">
                  <c:v>2.4305609032890373E-2</c:v>
                </c:pt>
                <c:pt idx="69">
                  <c:v>2.3876355253650724E-2</c:v>
                </c:pt>
                <c:pt idx="70">
                  <c:v>2.3473947575291854E-2</c:v>
                </c:pt>
                <c:pt idx="71">
                  <c:v>2.1367654796521245E-2</c:v>
                </c:pt>
                <c:pt idx="72">
                  <c:v>2.2012957582600939E-2</c:v>
                </c:pt>
                <c:pt idx="73">
                  <c:v>2.3227003763424091E-2</c:v>
                </c:pt>
                <c:pt idx="74">
                  <c:v>2.3518118962000827E-2</c:v>
                </c:pt>
                <c:pt idx="75">
                  <c:v>2.4884090547791213E-2</c:v>
                </c:pt>
                <c:pt idx="76">
                  <c:v>2.5800161336248528E-2</c:v>
                </c:pt>
                <c:pt idx="77">
                  <c:v>2.4501903716340707E-2</c:v>
                </c:pt>
                <c:pt idx="78">
                  <c:v>2.452136247804652E-2</c:v>
                </c:pt>
                <c:pt idx="79">
                  <c:v>2.4259505133017514E-2</c:v>
                </c:pt>
                <c:pt idx="80">
                  <c:v>2.2997367280598327E-2</c:v>
                </c:pt>
                <c:pt idx="81">
                  <c:v>2.2871652069338323E-2</c:v>
                </c:pt>
                <c:pt idx="82">
                  <c:v>2.1341849520587503E-2</c:v>
                </c:pt>
                <c:pt idx="83">
                  <c:v>1.990470358309054E-2</c:v>
                </c:pt>
                <c:pt idx="84">
                  <c:v>2.0702921778205315E-2</c:v>
                </c:pt>
                <c:pt idx="85">
                  <c:v>2.2007572234200991E-2</c:v>
                </c:pt>
                <c:pt idx="86">
                  <c:v>2.1985865476451181E-2</c:v>
                </c:pt>
                <c:pt idx="87">
                  <c:v>2.2013950049171286E-2</c:v>
                </c:pt>
                <c:pt idx="88">
                  <c:v>2.353226814283527E-2</c:v>
                </c:pt>
                <c:pt idx="89">
                  <c:v>2.5925436305452798E-2</c:v>
                </c:pt>
                <c:pt idx="90">
                  <c:v>2.7296162543879208E-2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0505728"/>
        <c:axId val="170054144"/>
      </c:lineChart>
      <c:dateAx>
        <c:axId val="170504704"/>
        <c:scaling>
          <c:orientation val="minMax"/>
          <c:min val="40269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es-PY"/>
          </a:p>
        </c:txPr>
        <c:crossAx val="170053568"/>
        <c:crosses val="autoZero"/>
        <c:auto val="1"/>
        <c:lblOffset val="100"/>
        <c:baseTimeUnit val="months"/>
        <c:majorUnit val="3"/>
        <c:majorTimeUnit val="months"/>
      </c:dateAx>
      <c:valAx>
        <c:axId val="170053568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70504704"/>
        <c:crosses val="autoZero"/>
        <c:crossBetween val="between"/>
      </c:valAx>
      <c:valAx>
        <c:axId val="170054144"/>
        <c:scaling>
          <c:orientation val="minMax"/>
        </c:scaling>
        <c:delete val="0"/>
        <c:axPos val="r"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70505728"/>
        <c:crosses val="max"/>
        <c:crossBetween val="between"/>
      </c:valAx>
      <c:dateAx>
        <c:axId val="170505728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one"/>
        <c:crossAx val="170054144"/>
        <c:crosses val="autoZero"/>
        <c:auto val="1"/>
        <c:lblOffset val="100"/>
        <c:baseTimeUnit val="months"/>
      </c:dateAx>
    </c:plotArea>
    <c:legend>
      <c:legendPos val="b"/>
      <c:layout>
        <c:manualLayout>
          <c:xMode val="edge"/>
          <c:yMode val="edge"/>
          <c:x val="5.5207460945038866E-2"/>
          <c:y val="0.85014001471355349"/>
          <c:w val="0.88677425409140886"/>
          <c:h val="0.14450883613770066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719986146371115"/>
          <c:y val="3.3114580406098666E-2"/>
          <c:w val="0.8038970715391297"/>
          <c:h val="0.67479507604178002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Promedio Ponderado Tasa Activa</c:v>
                </c:pt>
              </c:strCache>
            </c:strRef>
          </c:tx>
          <c:spPr>
            <a:ln>
              <a:solidFill>
                <a:srgbClr val="7ABC32"/>
              </a:solidFill>
            </a:ln>
          </c:spPr>
          <c:marker>
            <c:symbol val="none"/>
          </c:marker>
          <c:cat>
            <c:numRef>
              <c:f>Hoja1!$A$2:$A$152</c:f>
              <c:numCache>
                <c:formatCode>mmm\-yy</c:formatCode>
                <c:ptCount val="151"/>
                <c:pt idx="0">
                  <c:v>37622</c:v>
                </c:pt>
                <c:pt idx="1">
                  <c:v>37653</c:v>
                </c:pt>
                <c:pt idx="2">
                  <c:v>37681</c:v>
                </c:pt>
                <c:pt idx="3">
                  <c:v>37712</c:v>
                </c:pt>
                <c:pt idx="4">
                  <c:v>37742</c:v>
                </c:pt>
                <c:pt idx="5">
                  <c:v>37773</c:v>
                </c:pt>
                <c:pt idx="6">
                  <c:v>37803</c:v>
                </c:pt>
                <c:pt idx="7">
                  <c:v>37834</c:v>
                </c:pt>
                <c:pt idx="8">
                  <c:v>37865</c:v>
                </c:pt>
                <c:pt idx="9">
                  <c:v>37895</c:v>
                </c:pt>
                <c:pt idx="10">
                  <c:v>37926</c:v>
                </c:pt>
                <c:pt idx="11">
                  <c:v>37956</c:v>
                </c:pt>
                <c:pt idx="12">
                  <c:v>37987</c:v>
                </c:pt>
                <c:pt idx="13">
                  <c:v>38018</c:v>
                </c:pt>
                <c:pt idx="14">
                  <c:v>38047</c:v>
                </c:pt>
                <c:pt idx="15">
                  <c:v>38078</c:v>
                </c:pt>
                <c:pt idx="16">
                  <c:v>38108</c:v>
                </c:pt>
                <c:pt idx="17">
                  <c:v>38139</c:v>
                </c:pt>
                <c:pt idx="18">
                  <c:v>38169</c:v>
                </c:pt>
                <c:pt idx="19">
                  <c:v>38200</c:v>
                </c:pt>
                <c:pt idx="20">
                  <c:v>38231</c:v>
                </c:pt>
                <c:pt idx="21">
                  <c:v>38261</c:v>
                </c:pt>
                <c:pt idx="22">
                  <c:v>38292</c:v>
                </c:pt>
                <c:pt idx="23">
                  <c:v>38322</c:v>
                </c:pt>
                <c:pt idx="24">
                  <c:v>38353</c:v>
                </c:pt>
                <c:pt idx="25">
                  <c:v>38384</c:v>
                </c:pt>
                <c:pt idx="26">
                  <c:v>38412</c:v>
                </c:pt>
                <c:pt idx="27">
                  <c:v>38443</c:v>
                </c:pt>
                <c:pt idx="28">
                  <c:v>38473</c:v>
                </c:pt>
                <c:pt idx="29">
                  <c:v>38504</c:v>
                </c:pt>
                <c:pt idx="30">
                  <c:v>38534</c:v>
                </c:pt>
                <c:pt idx="31">
                  <c:v>38565</c:v>
                </c:pt>
                <c:pt idx="32">
                  <c:v>38596</c:v>
                </c:pt>
                <c:pt idx="33">
                  <c:v>38626</c:v>
                </c:pt>
                <c:pt idx="34">
                  <c:v>38657</c:v>
                </c:pt>
                <c:pt idx="35">
                  <c:v>38687</c:v>
                </c:pt>
                <c:pt idx="36">
                  <c:v>38718</c:v>
                </c:pt>
                <c:pt idx="37">
                  <c:v>38749</c:v>
                </c:pt>
                <c:pt idx="38">
                  <c:v>38777</c:v>
                </c:pt>
                <c:pt idx="39">
                  <c:v>38808</c:v>
                </c:pt>
                <c:pt idx="40">
                  <c:v>38838</c:v>
                </c:pt>
                <c:pt idx="41">
                  <c:v>38869</c:v>
                </c:pt>
                <c:pt idx="42">
                  <c:v>38899</c:v>
                </c:pt>
                <c:pt idx="43">
                  <c:v>38930</c:v>
                </c:pt>
                <c:pt idx="44">
                  <c:v>38961</c:v>
                </c:pt>
                <c:pt idx="45">
                  <c:v>38991</c:v>
                </c:pt>
                <c:pt idx="46">
                  <c:v>39022</c:v>
                </c:pt>
                <c:pt idx="47">
                  <c:v>39052</c:v>
                </c:pt>
                <c:pt idx="48">
                  <c:v>39083</c:v>
                </c:pt>
                <c:pt idx="49">
                  <c:v>39114</c:v>
                </c:pt>
                <c:pt idx="50">
                  <c:v>39142</c:v>
                </c:pt>
                <c:pt idx="51">
                  <c:v>39173</c:v>
                </c:pt>
                <c:pt idx="52">
                  <c:v>39203</c:v>
                </c:pt>
                <c:pt idx="53">
                  <c:v>39234</c:v>
                </c:pt>
                <c:pt idx="54">
                  <c:v>39264</c:v>
                </c:pt>
                <c:pt idx="55">
                  <c:v>39295</c:v>
                </c:pt>
                <c:pt idx="56">
                  <c:v>39326</c:v>
                </c:pt>
                <c:pt idx="57">
                  <c:v>39356</c:v>
                </c:pt>
                <c:pt idx="58">
                  <c:v>39387</c:v>
                </c:pt>
                <c:pt idx="59">
                  <c:v>39417</c:v>
                </c:pt>
                <c:pt idx="60">
                  <c:v>39448</c:v>
                </c:pt>
                <c:pt idx="61">
                  <c:v>39479</c:v>
                </c:pt>
                <c:pt idx="62">
                  <c:v>39508</c:v>
                </c:pt>
                <c:pt idx="63">
                  <c:v>39539</c:v>
                </c:pt>
                <c:pt idx="64">
                  <c:v>39569</c:v>
                </c:pt>
                <c:pt idx="65">
                  <c:v>39600</c:v>
                </c:pt>
                <c:pt idx="66">
                  <c:v>39630</c:v>
                </c:pt>
                <c:pt idx="67">
                  <c:v>39661</c:v>
                </c:pt>
                <c:pt idx="68">
                  <c:v>39692</c:v>
                </c:pt>
                <c:pt idx="69">
                  <c:v>39722</c:v>
                </c:pt>
                <c:pt idx="70">
                  <c:v>39753</c:v>
                </c:pt>
                <c:pt idx="71">
                  <c:v>39783</c:v>
                </c:pt>
                <c:pt idx="72">
                  <c:v>39814</c:v>
                </c:pt>
                <c:pt idx="73">
                  <c:v>39845</c:v>
                </c:pt>
                <c:pt idx="74">
                  <c:v>39873</c:v>
                </c:pt>
                <c:pt idx="75">
                  <c:v>39904</c:v>
                </c:pt>
                <c:pt idx="76">
                  <c:v>39934</c:v>
                </c:pt>
                <c:pt idx="77">
                  <c:v>39965</c:v>
                </c:pt>
                <c:pt idx="78">
                  <c:v>39995</c:v>
                </c:pt>
                <c:pt idx="79">
                  <c:v>40026</c:v>
                </c:pt>
                <c:pt idx="80">
                  <c:v>40057</c:v>
                </c:pt>
                <c:pt idx="81">
                  <c:v>40087</c:v>
                </c:pt>
                <c:pt idx="82">
                  <c:v>40118</c:v>
                </c:pt>
                <c:pt idx="83">
                  <c:v>40148</c:v>
                </c:pt>
                <c:pt idx="84">
                  <c:v>40179</c:v>
                </c:pt>
                <c:pt idx="85">
                  <c:v>40210</c:v>
                </c:pt>
                <c:pt idx="86">
                  <c:v>40238</c:v>
                </c:pt>
                <c:pt idx="87">
                  <c:v>40269</c:v>
                </c:pt>
                <c:pt idx="88">
                  <c:v>40299</c:v>
                </c:pt>
                <c:pt idx="89">
                  <c:v>40330</c:v>
                </c:pt>
                <c:pt idx="90">
                  <c:v>40360</c:v>
                </c:pt>
                <c:pt idx="91">
                  <c:v>40391</c:v>
                </c:pt>
                <c:pt idx="92">
                  <c:v>40422</c:v>
                </c:pt>
                <c:pt idx="93">
                  <c:v>40461</c:v>
                </c:pt>
                <c:pt idx="94">
                  <c:v>40492</c:v>
                </c:pt>
                <c:pt idx="95">
                  <c:v>40522</c:v>
                </c:pt>
                <c:pt idx="96">
                  <c:v>40553</c:v>
                </c:pt>
                <c:pt idx="97">
                  <c:v>40584</c:v>
                </c:pt>
                <c:pt idx="98">
                  <c:v>40612</c:v>
                </c:pt>
                <c:pt idx="99">
                  <c:v>40643</c:v>
                </c:pt>
                <c:pt idx="100">
                  <c:v>40673</c:v>
                </c:pt>
                <c:pt idx="101">
                  <c:v>40704</c:v>
                </c:pt>
                <c:pt idx="102">
                  <c:v>40734</c:v>
                </c:pt>
                <c:pt idx="103">
                  <c:v>40765</c:v>
                </c:pt>
                <c:pt idx="104">
                  <c:v>40796</c:v>
                </c:pt>
                <c:pt idx="105">
                  <c:v>40826</c:v>
                </c:pt>
                <c:pt idx="106">
                  <c:v>40857</c:v>
                </c:pt>
                <c:pt idx="107">
                  <c:v>40887</c:v>
                </c:pt>
                <c:pt idx="108">
                  <c:v>40918</c:v>
                </c:pt>
                <c:pt idx="109">
                  <c:v>40949</c:v>
                </c:pt>
                <c:pt idx="110">
                  <c:v>40978</c:v>
                </c:pt>
                <c:pt idx="111">
                  <c:v>41009</c:v>
                </c:pt>
                <c:pt idx="112">
                  <c:v>41039</c:v>
                </c:pt>
                <c:pt idx="113">
                  <c:v>41070</c:v>
                </c:pt>
                <c:pt idx="114">
                  <c:v>41100</c:v>
                </c:pt>
                <c:pt idx="115">
                  <c:v>41131</c:v>
                </c:pt>
                <c:pt idx="116">
                  <c:v>41162</c:v>
                </c:pt>
                <c:pt idx="117">
                  <c:v>41192</c:v>
                </c:pt>
                <c:pt idx="118">
                  <c:v>41223</c:v>
                </c:pt>
                <c:pt idx="119">
                  <c:v>41253</c:v>
                </c:pt>
                <c:pt idx="120">
                  <c:v>41275</c:v>
                </c:pt>
                <c:pt idx="121">
                  <c:v>41306</c:v>
                </c:pt>
                <c:pt idx="122">
                  <c:v>41334</c:v>
                </c:pt>
                <c:pt idx="123">
                  <c:v>41365</c:v>
                </c:pt>
                <c:pt idx="124">
                  <c:v>41395</c:v>
                </c:pt>
                <c:pt idx="125">
                  <c:v>41426</c:v>
                </c:pt>
                <c:pt idx="126">
                  <c:v>41456</c:v>
                </c:pt>
                <c:pt idx="127">
                  <c:v>41487</c:v>
                </c:pt>
                <c:pt idx="128">
                  <c:v>41518</c:v>
                </c:pt>
                <c:pt idx="129">
                  <c:v>41548</c:v>
                </c:pt>
                <c:pt idx="130">
                  <c:v>41579</c:v>
                </c:pt>
                <c:pt idx="131">
                  <c:v>41609</c:v>
                </c:pt>
                <c:pt idx="132">
                  <c:v>41640</c:v>
                </c:pt>
                <c:pt idx="133">
                  <c:v>41671</c:v>
                </c:pt>
                <c:pt idx="134">
                  <c:v>41699</c:v>
                </c:pt>
                <c:pt idx="135">
                  <c:v>41730</c:v>
                </c:pt>
                <c:pt idx="136">
                  <c:v>41760</c:v>
                </c:pt>
                <c:pt idx="137">
                  <c:v>41791</c:v>
                </c:pt>
                <c:pt idx="138">
                  <c:v>41821</c:v>
                </c:pt>
                <c:pt idx="139">
                  <c:v>41852</c:v>
                </c:pt>
                <c:pt idx="140">
                  <c:v>41883</c:v>
                </c:pt>
                <c:pt idx="141">
                  <c:v>41913</c:v>
                </c:pt>
                <c:pt idx="142">
                  <c:v>41944</c:v>
                </c:pt>
                <c:pt idx="143">
                  <c:v>41974</c:v>
                </c:pt>
                <c:pt idx="144">
                  <c:v>42005</c:v>
                </c:pt>
                <c:pt idx="145">
                  <c:v>42036</c:v>
                </c:pt>
                <c:pt idx="146">
                  <c:v>42064</c:v>
                </c:pt>
                <c:pt idx="147">
                  <c:v>42095</c:v>
                </c:pt>
                <c:pt idx="148">
                  <c:v>42125</c:v>
                </c:pt>
                <c:pt idx="149">
                  <c:v>42156</c:v>
                </c:pt>
                <c:pt idx="150">
                  <c:v>42186</c:v>
                </c:pt>
              </c:numCache>
            </c:numRef>
          </c:cat>
          <c:val>
            <c:numRef>
              <c:f>Hoja1!$B$2:$B$152</c:f>
              <c:numCache>
                <c:formatCode>0.0</c:formatCode>
                <c:ptCount val="151"/>
                <c:pt idx="0">
                  <c:v>43.213866518327229</c:v>
                </c:pt>
                <c:pt idx="1">
                  <c:v>43.863143051927878</c:v>
                </c:pt>
                <c:pt idx="2">
                  <c:v>42.235004004504468</c:v>
                </c:pt>
                <c:pt idx="3">
                  <c:v>40.120792758126484</c:v>
                </c:pt>
                <c:pt idx="4">
                  <c:v>37.140937075353015</c:v>
                </c:pt>
                <c:pt idx="5">
                  <c:v>37.307924747400769</c:v>
                </c:pt>
                <c:pt idx="6">
                  <c:v>34.562891662491957</c:v>
                </c:pt>
                <c:pt idx="7">
                  <c:v>33.67936865406147</c:v>
                </c:pt>
                <c:pt idx="8">
                  <c:v>29.611389624625435</c:v>
                </c:pt>
                <c:pt idx="9">
                  <c:v>28.686701779846992</c:v>
                </c:pt>
                <c:pt idx="10">
                  <c:v>29.332299186377817</c:v>
                </c:pt>
                <c:pt idx="11">
                  <c:v>29.689491600846434</c:v>
                </c:pt>
                <c:pt idx="12">
                  <c:v>31.711574458793589</c:v>
                </c:pt>
                <c:pt idx="13">
                  <c:v>32.279089229873463</c:v>
                </c:pt>
                <c:pt idx="14">
                  <c:v>32.662809921169114</c:v>
                </c:pt>
                <c:pt idx="15">
                  <c:v>30.545529390475831</c:v>
                </c:pt>
                <c:pt idx="16">
                  <c:v>30.03017405091089</c:v>
                </c:pt>
                <c:pt idx="17">
                  <c:v>31.050763626566038</c:v>
                </c:pt>
                <c:pt idx="18">
                  <c:v>27.810159989447282</c:v>
                </c:pt>
                <c:pt idx="19">
                  <c:v>26.455902748413067</c:v>
                </c:pt>
                <c:pt idx="20">
                  <c:v>25.769508236968353</c:v>
                </c:pt>
                <c:pt idx="21">
                  <c:v>23.892740976724564</c:v>
                </c:pt>
                <c:pt idx="22">
                  <c:v>23.162463889968169</c:v>
                </c:pt>
                <c:pt idx="23">
                  <c:v>22.791433364633203</c:v>
                </c:pt>
                <c:pt idx="24">
                  <c:v>21.272060273118989</c:v>
                </c:pt>
                <c:pt idx="25">
                  <c:v>22.197489256267243</c:v>
                </c:pt>
                <c:pt idx="26">
                  <c:v>21.961981071361929</c:v>
                </c:pt>
                <c:pt idx="27">
                  <c:v>21.45481904388555</c:v>
                </c:pt>
                <c:pt idx="28">
                  <c:v>21.815663829128063</c:v>
                </c:pt>
                <c:pt idx="29">
                  <c:v>21.513641971479924</c:v>
                </c:pt>
                <c:pt idx="30">
                  <c:v>20.451018124211323</c:v>
                </c:pt>
                <c:pt idx="31">
                  <c:v>21.040281919658963</c:v>
                </c:pt>
                <c:pt idx="32">
                  <c:v>20.230483706880257</c:v>
                </c:pt>
                <c:pt idx="33">
                  <c:v>20.017401700245614</c:v>
                </c:pt>
                <c:pt idx="34">
                  <c:v>19.91632339720147</c:v>
                </c:pt>
                <c:pt idx="35">
                  <c:v>19.076070575456434</c:v>
                </c:pt>
                <c:pt idx="36">
                  <c:v>19.574741729011276</c:v>
                </c:pt>
                <c:pt idx="37">
                  <c:v>21.022256614765134</c:v>
                </c:pt>
                <c:pt idx="38">
                  <c:v>21.512506284387889</c:v>
                </c:pt>
                <c:pt idx="39">
                  <c:v>21.792341794680873</c:v>
                </c:pt>
                <c:pt idx="40">
                  <c:v>21.663537229441335</c:v>
                </c:pt>
                <c:pt idx="41">
                  <c:v>21.613091908112956</c:v>
                </c:pt>
                <c:pt idx="42">
                  <c:v>21.821312327893356</c:v>
                </c:pt>
                <c:pt idx="43">
                  <c:v>21.931696836313439</c:v>
                </c:pt>
                <c:pt idx="44">
                  <c:v>21.20008396067696</c:v>
                </c:pt>
                <c:pt idx="45">
                  <c:v>21.112908206507225</c:v>
                </c:pt>
                <c:pt idx="46">
                  <c:v>21.318852362892638</c:v>
                </c:pt>
                <c:pt idx="47">
                  <c:v>20.553687115598869</c:v>
                </c:pt>
                <c:pt idx="48">
                  <c:v>21.185448090338348</c:v>
                </c:pt>
                <c:pt idx="49">
                  <c:v>22.253015744743667</c:v>
                </c:pt>
                <c:pt idx="50">
                  <c:v>21.122148389938296</c:v>
                </c:pt>
                <c:pt idx="51">
                  <c:v>19.175718140372563</c:v>
                </c:pt>
                <c:pt idx="52">
                  <c:v>19.913258716291772</c:v>
                </c:pt>
                <c:pt idx="53">
                  <c:v>16.756609840557633</c:v>
                </c:pt>
                <c:pt idx="54">
                  <c:v>18.932986350960636</c:v>
                </c:pt>
                <c:pt idx="55">
                  <c:v>17.081179522789856</c:v>
                </c:pt>
                <c:pt idx="56">
                  <c:v>17.301131237353438</c:v>
                </c:pt>
                <c:pt idx="57">
                  <c:v>17.283207797157761</c:v>
                </c:pt>
                <c:pt idx="58">
                  <c:v>17.467794714841943</c:v>
                </c:pt>
                <c:pt idx="59">
                  <c:v>15.634895910729584</c:v>
                </c:pt>
                <c:pt idx="60">
                  <c:v>17.366238929587031</c:v>
                </c:pt>
                <c:pt idx="61">
                  <c:v>17.472552522522385</c:v>
                </c:pt>
                <c:pt idx="62">
                  <c:v>18.241065855012486</c:v>
                </c:pt>
                <c:pt idx="63">
                  <c:v>17.436837743300362</c:v>
                </c:pt>
                <c:pt idx="64">
                  <c:v>18.19186820415025</c:v>
                </c:pt>
                <c:pt idx="65">
                  <c:v>17.551767474571101</c:v>
                </c:pt>
                <c:pt idx="66">
                  <c:v>18.213486967300621</c:v>
                </c:pt>
                <c:pt idx="67">
                  <c:v>17.545831328540419</c:v>
                </c:pt>
                <c:pt idx="68">
                  <c:v>17.519374326200548</c:v>
                </c:pt>
                <c:pt idx="69">
                  <c:v>19.922654965160195</c:v>
                </c:pt>
                <c:pt idx="70">
                  <c:v>20.989459037224748</c:v>
                </c:pt>
                <c:pt idx="71">
                  <c:v>21.417671825248394</c:v>
                </c:pt>
                <c:pt idx="72">
                  <c:v>22.945136140071174</c:v>
                </c:pt>
                <c:pt idx="73">
                  <c:v>22.177674170392716</c:v>
                </c:pt>
                <c:pt idx="74">
                  <c:v>20.660154089756318</c:v>
                </c:pt>
                <c:pt idx="75">
                  <c:v>19.999011766725431</c:v>
                </c:pt>
                <c:pt idx="76">
                  <c:v>19.557512837074764</c:v>
                </c:pt>
                <c:pt idx="77">
                  <c:v>18.546468105877221</c:v>
                </c:pt>
                <c:pt idx="78">
                  <c:v>18.670143495670423</c:v>
                </c:pt>
                <c:pt idx="79">
                  <c:v>18.514331841292137</c:v>
                </c:pt>
                <c:pt idx="80">
                  <c:v>18.052287747750174</c:v>
                </c:pt>
                <c:pt idx="81">
                  <c:v>18.500904242992299</c:v>
                </c:pt>
                <c:pt idx="82">
                  <c:v>17.62475740547232</c:v>
                </c:pt>
                <c:pt idx="83">
                  <c:v>17.309832929082162</c:v>
                </c:pt>
                <c:pt idx="84">
                  <c:v>18.332651777154233</c:v>
                </c:pt>
                <c:pt idx="85">
                  <c:v>17.037554945758121</c:v>
                </c:pt>
                <c:pt idx="86">
                  <c:v>17.219131785649225</c:v>
                </c:pt>
                <c:pt idx="87">
                  <c:v>16.978843243134612</c:v>
                </c:pt>
                <c:pt idx="88">
                  <c:v>16.632082277565701</c:v>
                </c:pt>
                <c:pt idx="89">
                  <c:v>16.428818957023267</c:v>
                </c:pt>
                <c:pt idx="90">
                  <c:v>16.596118617630477</c:v>
                </c:pt>
                <c:pt idx="91">
                  <c:v>16.31807294935771</c:v>
                </c:pt>
                <c:pt idx="92">
                  <c:v>16.340430526271124</c:v>
                </c:pt>
                <c:pt idx="93">
                  <c:v>16.359477030090801</c:v>
                </c:pt>
                <c:pt idx="94">
                  <c:v>17.008449064772439</c:v>
                </c:pt>
                <c:pt idx="95">
                  <c:v>17.773879027923542</c:v>
                </c:pt>
                <c:pt idx="96">
                  <c:v>19.013099696988959</c:v>
                </c:pt>
                <c:pt idx="97">
                  <c:v>19.915890698048539</c:v>
                </c:pt>
                <c:pt idx="98">
                  <c:v>20.344187260856444</c:v>
                </c:pt>
                <c:pt idx="99">
                  <c:v>20.315718716620665</c:v>
                </c:pt>
                <c:pt idx="100">
                  <c:v>22.213232801027917</c:v>
                </c:pt>
                <c:pt idx="101">
                  <c:v>21.068224230993987</c:v>
                </c:pt>
                <c:pt idx="102">
                  <c:v>21.507281299420953</c:v>
                </c:pt>
                <c:pt idx="103">
                  <c:v>21.237116102154861</c:v>
                </c:pt>
                <c:pt idx="104">
                  <c:v>20.953806678675729</c:v>
                </c:pt>
                <c:pt idx="105">
                  <c:v>21.558565785427511</c:v>
                </c:pt>
                <c:pt idx="106">
                  <c:v>21.039935501982143</c:v>
                </c:pt>
                <c:pt idx="107">
                  <c:v>19.554397520371808</c:v>
                </c:pt>
                <c:pt idx="108">
                  <c:v>20.303349988695729</c:v>
                </c:pt>
                <c:pt idx="109">
                  <c:v>20.935556433791152</c:v>
                </c:pt>
                <c:pt idx="110">
                  <c:v>20.67233911628956</c:v>
                </c:pt>
                <c:pt idx="111">
                  <c:v>20.833647378005033</c:v>
                </c:pt>
                <c:pt idx="112">
                  <c:v>20.143312890442267</c:v>
                </c:pt>
                <c:pt idx="113">
                  <c:v>18.508784729743056</c:v>
                </c:pt>
                <c:pt idx="114">
                  <c:v>20.423436779374679</c:v>
                </c:pt>
                <c:pt idx="115">
                  <c:v>20.243897014915351</c:v>
                </c:pt>
                <c:pt idx="116">
                  <c:v>20.449490042049781</c:v>
                </c:pt>
                <c:pt idx="117">
                  <c:v>20.704511791896554</c:v>
                </c:pt>
                <c:pt idx="118">
                  <c:v>19.968206377551002</c:v>
                </c:pt>
                <c:pt idx="119">
                  <c:v>19.284407714869488</c:v>
                </c:pt>
                <c:pt idx="120">
                  <c:v>21.661474686865738</c:v>
                </c:pt>
                <c:pt idx="121">
                  <c:v>22.308035002223097</c:v>
                </c:pt>
                <c:pt idx="122">
                  <c:v>21.370554545408503</c:v>
                </c:pt>
                <c:pt idx="123">
                  <c:v>21.820686342387987</c:v>
                </c:pt>
                <c:pt idx="124">
                  <c:v>21.547025993259151</c:v>
                </c:pt>
                <c:pt idx="125">
                  <c:v>21.358879680660664</c:v>
                </c:pt>
                <c:pt idx="126">
                  <c:v>21.91250710030603</c:v>
                </c:pt>
                <c:pt idx="127">
                  <c:v>21.73384833342643</c:v>
                </c:pt>
                <c:pt idx="128">
                  <c:v>22.719839323832616</c:v>
                </c:pt>
                <c:pt idx="129">
                  <c:v>21.220667684879974</c:v>
                </c:pt>
                <c:pt idx="130">
                  <c:v>21.658852774518554</c:v>
                </c:pt>
                <c:pt idx="131">
                  <c:v>20.153449365122409</c:v>
                </c:pt>
                <c:pt idx="132">
                  <c:v>22.378058740790806</c:v>
                </c:pt>
                <c:pt idx="133">
                  <c:v>22.118330254947043</c:v>
                </c:pt>
                <c:pt idx="134">
                  <c:v>21.580051501704258</c:v>
                </c:pt>
                <c:pt idx="135">
                  <c:v>21.448509660684184</c:v>
                </c:pt>
                <c:pt idx="136">
                  <c:v>21.139231589532042</c:v>
                </c:pt>
                <c:pt idx="137">
                  <c:v>20.595872592865028</c:v>
                </c:pt>
                <c:pt idx="138">
                  <c:v>20.771571858984519</c:v>
                </c:pt>
                <c:pt idx="139">
                  <c:v>20.698138707100775</c:v>
                </c:pt>
                <c:pt idx="140">
                  <c:v>20.45</c:v>
                </c:pt>
                <c:pt idx="141">
                  <c:v>20.570278342355859</c:v>
                </c:pt>
                <c:pt idx="142">
                  <c:v>20.568497184617776</c:v>
                </c:pt>
                <c:pt idx="143">
                  <c:v>19.924272314357758</c:v>
                </c:pt>
                <c:pt idx="144">
                  <c:v>20.792100995015804</c:v>
                </c:pt>
                <c:pt idx="145">
                  <c:v>20.661616921426461</c:v>
                </c:pt>
                <c:pt idx="146">
                  <c:v>20.578631870006738</c:v>
                </c:pt>
                <c:pt idx="147">
                  <c:v>20.768196431224624</c:v>
                </c:pt>
                <c:pt idx="148">
                  <c:v>20.416326923754998</c:v>
                </c:pt>
                <c:pt idx="149">
                  <c:v>20.494541950009911</c:v>
                </c:pt>
                <c:pt idx="150">
                  <c:v>20.216369383561968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Promedio Ponderado Tasa Pasiva</c:v>
                </c:pt>
              </c:strCache>
            </c:strRef>
          </c:tx>
          <c:spPr>
            <a:ln>
              <a:solidFill>
                <a:srgbClr val="004287"/>
              </a:solidFill>
            </a:ln>
          </c:spPr>
          <c:marker>
            <c:symbol val="none"/>
          </c:marker>
          <c:cat>
            <c:numRef>
              <c:f>Hoja1!$A$2:$A$152</c:f>
              <c:numCache>
                <c:formatCode>mmm\-yy</c:formatCode>
                <c:ptCount val="151"/>
                <c:pt idx="0">
                  <c:v>37622</c:v>
                </c:pt>
                <c:pt idx="1">
                  <c:v>37653</c:v>
                </c:pt>
                <c:pt idx="2">
                  <c:v>37681</c:v>
                </c:pt>
                <c:pt idx="3">
                  <c:v>37712</c:v>
                </c:pt>
                <c:pt idx="4">
                  <c:v>37742</c:v>
                </c:pt>
                <c:pt idx="5">
                  <c:v>37773</c:v>
                </c:pt>
                <c:pt idx="6">
                  <c:v>37803</c:v>
                </c:pt>
                <c:pt idx="7">
                  <c:v>37834</c:v>
                </c:pt>
                <c:pt idx="8">
                  <c:v>37865</c:v>
                </c:pt>
                <c:pt idx="9">
                  <c:v>37895</c:v>
                </c:pt>
                <c:pt idx="10">
                  <c:v>37926</c:v>
                </c:pt>
                <c:pt idx="11">
                  <c:v>37956</c:v>
                </c:pt>
                <c:pt idx="12">
                  <c:v>37987</c:v>
                </c:pt>
                <c:pt idx="13">
                  <c:v>38018</c:v>
                </c:pt>
                <c:pt idx="14">
                  <c:v>38047</c:v>
                </c:pt>
                <c:pt idx="15">
                  <c:v>38078</c:v>
                </c:pt>
                <c:pt idx="16">
                  <c:v>38108</c:v>
                </c:pt>
                <c:pt idx="17">
                  <c:v>38139</c:v>
                </c:pt>
                <c:pt idx="18">
                  <c:v>38169</c:v>
                </c:pt>
                <c:pt idx="19">
                  <c:v>38200</c:v>
                </c:pt>
                <c:pt idx="20">
                  <c:v>38231</c:v>
                </c:pt>
                <c:pt idx="21">
                  <c:v>38261</c:v>
                </c:pt>
                <c:pt idx="22">
                  <c:v>38292</c:v>
                </c:pt>
                <c:pt idx="23">
                  <c:v>38322</c:v>
                </c:pt>
                <c:pt idx="24">
                  <c:v>38353</c:v>
                </c:pt>
                <c:pt idx="25">
                  <c:v>38384</c:v>
                </c:pt>
                <c:pt idx="26">
                  <c:v>38412</c:v>
                </c:pt>
                <c:pt idx="27">
                  <c:v>38443</c:v>
                </c:pt>
                <c:pt idx="28">
                  <c:v>38473</c:v>
                </c:pt>
                <c:pt idx="29">
                  <c:v>38504</c:v>
                </c:pt>
                <c:pt idx="30">
                  <c:v>38534</c:v>
                </c:pt>
                <c:pt idx="31">
                  <c:v>38565</c:v>
                </c:pt>
                <c:pt idx="32">
                  <c:v>38596</c:v>
                </c:pt>
                <c:pt idx="33">
                  <c:v>38626</c:v>
                </c:pt>
                <c:pt idx="34">
                  <c:v>38657</c:v>
                </c:pt>
                <c:pt idx="35">
                  <c:v>38687</c:v>
                </c:pt>
                <c:pt idx="36">
                  <c:v>38718</c:v>
                </c:pt>
                <c:pt idx="37">
                  <c:v>38749</c:v>
                </c:pt>
                <c:pt idx="38">
                  <c:v>38777</c:v>
                </c:pt>
                <c:pt idx="39">
                  <c:v>38808</c:v>
                </c:pt>
                <c:pt idx="40">
                  <c:v>38838</c:v>
                </c:pt>
                <c:pt idx="41">
                  <c:v>38869</c:v>
                </c:pt>
                <c:pt idx="42">
                  <c:v>38899</c:v>
                </c:pt>
                <c:pt idx="43">
                  <c:v>38930</c:v>
                </c:pt>
                <c:pt idx="44">
                  <c:v>38961</c:v>
                </c:pt>
                <c:pt idx="45">
                  <c:v>38991</c:v>
                </c:pt>
                <c:pt idx="46">
                  <c:v>39022</c:v>
                </c:pt>
                <c:pt idx="47">
                  <c:v>39052</c:v>
                </c:pt>
                <c:pt idx="48">
                  <c:v>39083</c:v>
                </c:pt>
                <c:pt idx="49">
                  <c:v>39114</c:v>
                </c:pt>
                <c:pt idx="50">
                  <c:v>39142</c:v>
                </c:pt>
                <c:pt idx="51">
                  <c:v>39173</c:v>
                </c:pt>
                <c:pt idx="52">
                  <c:v>39203</c:v>
                </c:pt>
                <c:pt idx="53">
                  <c:v>39234</c:v>
                </c:pt>
                <c:pt idx="54">
                  <c:v>39264</c:v>
                </c:pt>
                <c:pt idx="55">
                  <c:v>39295</c:v>
                </c:pt>
                <c:pt idx="56">
                  <c:v>39326</c:v>
                </c:pt>
                <c:pt idx="57">
                  <c:v>39356</c:v>
                </c:pt>
                <c:pt idx="58">
                  <c:v>39387</c:v>
                </c:pt>
                <c:pt idx="59">
                  <c:v>39417</c:v>
                </c:pt>
                <c:pt idx="60">
                  <c:v>39448</c:v>
                </c:pt>
                <c:pt idx="61">
                  <c:v>39479</c:v>
                </c:pt>
                <c:pt idx="62">
                  <c:v>39508</c:v>
                </c:pt>
                <c:pt idx="63">
                  <c:v>39539</c:v>
                </c:pt>
                <c:pt idx="64">
                  <c:v>39569</c:v>
                </c:pt>
                <c:pt idx="65">
                  <c:v>39600</c:v>
                </c:pt>
                <c:pt idx="66">
                  <c:v>39630</c:v>
                </c:pt>
                <c:pt idx="67">
                  <c:v>39661</c:v>
                </c:pt>
                <c:pt idx="68">
                  <c:v>39692</c:v>
                </c:pt>
                <c:pt idx="69">
                  <c:v>39722</c:v>
                </c:pt>
                <c:pt idx="70">
                  <c:v>39753</c:v>
                </c:pt>
                <c:pt idx="71">
                  <c:v>39783</c:v>
                </c:pt>
                <c:pt idx="72">
                  <c:v>39814</c:v>
                </c:pt>
                <c:pt idx="73">
                  <c:v>39845</c:v>
                </c:pt>
                <c:pt idx="74">
                  <c:v>39873</c:v>
                </c:pt>
                <c:pt idx="75">
                  <c:v>39904</c:v>
                </c:pt>
                <c:pt idx="76">
                  <c:v>39934</c:v>
                </c:pt>
                <c:pt idx="77">
                  <c:v>39965</c:v>
                </c:pt>
                <c:pt idx="78">
                  <c:v>39995</c:v>
                </c:pt>
                <c:pt idx="79">
                  <c:v>40026</c:v>
                </c:pt>
                <c:pt idx="80">
                  <c:v>40057</c:v>
                </c:pt>
                <c:pt idx="81">
                  <c:v>40087</c:v>
                </c:pt>
                <c:pt idx="82">
                  <c:v>40118</c:v>
                </c:pt>
                <c:pt idx="83">
                  <c:v>40148</c:v>
                </c:pt>
                <c:pt idx="84">
                  <c:v>40179</c:v>
                </c:pt>
                <c:pt idx="85">
                  <c:v>40210</c:v>
                </c:pt>
                <c:pt idx="86">
                  <c:v>40238</c:v>
                </c:pt>
                <c:pt idx="87">
                  <c:v>40269</c:v>
                </c:pt>
                <c:pt idx="88">
                  <c:v>40299</c:v>
                </c:pt>
                <c:pt idx="89">
                  <c:v>40330</c:v>
                </c:pt>
                <c:pt idx="90">
                  <c:v>40360</c:v>
                </c:pt>
                <c:pt idx="91">
                  <c:v>40391</c:v>
                </c:pt>
                <c:pt idx="92">
                  <c:v>40422</c:v>
                </c:pt>
                <c:pt idx="93">
                  <c:v>40461</c:v>
                </c:pt>
                <c:pt idx="94">
                  <c:v>40492</c:v>
                </c:pt>
                <c:pt idx="95">
                  <c:v>40522</c:v>
                </c:pt>
                <c:pt idx="96">
                  <c:v>40553</c:v>
                </c:pt>
                <c:pt idx="97">
                  <c:v>40584</c:v>
                </c:pt>
                <c:pt idx="98">
                  <c:v>40612</c:v>
                </c:pt>
                <c:pt idx="99">
                  <c:v>40643</c:v>
                </c:pt>
                <c:pt idx="100">
                  <c:v>40673</c:v>
                </c:pt>
                <c:pt idx="101">
                  <c:v>40704</c:v>
                </c:pt>
                <c:pt idx="102">
                  <c:v>40734</c:v>
                </c:pt>
                <c:pt idx="103">
                  <c:v>40765</c:v>
                </c:pt>
                <c:pt idx="104">
                  <c:v>40796</c:v>
                </c:pt>
                <c:pt idx="105">
                  <c:v>40826</c:v>
                </c:pt>
                <c:pt idx="106">
                  <c:v>40857</c:v>
                </c:pt>
                <c:pt idx="107">
                  <c:v>40887</c:v>
                </c:pt>
                <c:pt idx="108">
                  <c:v>40918</c:v>
                </c:pt>
                <c:pt idx="109">
                  <c:v>40949</c:v>
                </c:pt>
                <c:pt idx="110">
                  <c:v>40978</c:v>
                </c:pt>
                <c:pt idx="111">
                  <c:v>41009</c:v>
                </c:pt>
                <c:pt idx="112">
                  <c:v>41039</c:v>
                </c:pt>
                <c:pt idx="113">
                  <c:v>41070</c:v>
                </c:pt>
                <c:pt idx="114">
                  <c:v>41100</c:v>
                </c:pt>
                <c:pt idx="115">
                  <c:v>41131</c:v>
                </c:pt>
                <c:pt idx="116">
                  <c:v>41162</c:v>
                </c:pt>
                <c:pt idx="117">
                  <c:v>41192</c:v>
                </c:pt>
                <c:pt idx="118">
                  <c:v>41223</c:v>
                </c:pt>
                <c:pt idx="119">
                  <c:v>41253</c:v>
                </c:pt>
                <c:pt idx="120">
                  <c:v>41275</c:v>
                </c:pt>
                <c:pt idx="121">
                  <c:v>41306</c:v>
                </c:pt>
                <c:pt idx="122">
                  <c:v>41334</c:v>
                </c:pt>
                <c:pt idx="123">
                  <c:v>41365</c:v>
                </c:pt>
                <c:pt idx="124">
                  <c:v>41395</c:v>
                </c:pt>
                <c:pt idx="125">
                  <c:v>41426</c:v>
                </c:pt>
                <c:pt idx="126">
                  <c:v>41456</c:v>
                </c:pt>
                <c:pt idx="127">
                  <c:v>41487</c:v>
                </c:pt>
                <c:pt idx="128">
                  <c:v>41518</c:v>
                </c:pt>
                <c:pt idx="129">
                  <c:v>41548</c:v>
                </c:pt>
                <c:pt idx="130">
                  <c:v>41579</c:v>
                </c:pt>
                <c:pt idx="131">
                  <c:v>41609</c:v>
                </c:pt>
                <c:pt idx="132">
                  <c:v>41640</c:v>
                </c:pt>
                <c:pt idx="133">
                  <c:v>41671</c:v>
                </c:pt>
                <c:pt idx="134">
                  <c:v>41699</c:v>
                </c:pt>
                <c:pt idx="135">
                  <c:v>41730</c:v>
                </c:pt>
                <c:pt idx="136">
                  <c:v>41760</c:v>
                </c:pt>
                <c:pt idx="137">
                  <c:v>41791</c:v>
                </c:pt>
                <c:pt idx="138">
                  <c:v>41821</c:v>
                </c:pt>
                <c:pt idx="139">
                  <c:v>41852</c:v>
                </c:pt>
                <c:pt idx="140">
                  <c:v>41883</c:v>
                </c:pt>
                <c:pt idx="141">
                  <c:v>41913</c:v>
                </c:pt>
                <c:pt idx="142">
                  <c:v>41944</c:v>
                </c:pt>
                <c:pt idx="143">
                  <c:v>41974</c:v>
                </c:pt>
                <c:pt idx="144">
                  <c:v>42005</c:v>
                </c:pt>
                <c:pt idx="145">
                  <c:v>42036</c:v>
                </c:pt>
                <c:pt idx="146">
                  <c:v>42064</c:v>
                </c:pt>
                <c:pt idx="147">
                  <c:v>42095</c:v>
                </c:pt>
                <c:pt idx="148">
                  <c:v>42125</c:v>
                </c:pt>
                <c:pt idx="149">
                  <c:v>42156</c:v>
                </c:pt>
                <c:pt idx="150">
                  <c:v>42186</c:v>
                </c:pt>
              </c:numCache>
            </c:numRef>
          </c:cat>
          <c:val>
            <c:numRef>
              <c:f>Hoja1!$C$2:$C$152</c:f>
              <c:numCache>
                <c:formatCode>0.0</c:formatCode>
                <c:ptCount val="151"/>
                <c:pt idx="0">
                  <c:v>16.106678149976798</c:v>
                </c:pt>
                <c:pt idx="1">
                  <c:v>16.646860671357402</c:v>
                </c:pt>
                <c:pt idx="2">
                  <c:v>16.527909349067262</c:v>
                </c:pt>
                <c:pt idx="3">
                  <c:v>13.935043745492436</c:v>
                </c:pt>
                <c:pt idx="4">
                  <c:v>12.350437324664698</c:v>
                </c:pt>
                <c:pt idx="5">
                  <c:v>11.038288555710118</c:v>
                </c:pt>
                <c:pt idx="6">
                  <c:v>9.9428897580497591</c:v>
                </c:pt>
                <c:pt idx="7">
                  <c:v>8.5962828056066005</c:v>
                </c:pt>
                <c:pt idx="8">
                  <c:v>7.9926008602305885</c:v>
                </c:pt>
                <c:pt idx="9">
                  <c:v>7.0133110778904495</c:v>
                </c:pt>
                <c:pt idx="10">
                  <c:v>6.3308862795153766</c:v>
                </c:pt>
                <c:pt idx="11">
                  <c:v>5.5840859500516355</c:v>
                </c:pt>
                <c:pt idx="12">
                  <c:v>5.5071798538040211</c:v>
                </c:pt>
                <c:pt idx="13">
                  <c:v>5.294360908400936</c:v>
                </c:pt>
                <c:pt idx="14">
                  <c:v>4.4321326089354995</c:v>
                </c:pt>
                <c:pt idx="15">
                  <c:v>4.2517623084324141</c:v>
                </c:pt>
                <c:pt idx="16">
                  <c:v>3.88724473159338</c:v>
                </c:pt>
                <c:pt idx="17">
                  <c:v>3.5123886237229187</c:v>
                </c:pt>
                <c:pt idx="18">
                  <c:v>3.2270757380097215</c:v>
                </c:pt>
                <c:pt idx="19">
                  <c:v>2.7882232233568343</c:v>
                </c:pt>
                <c:pt idx="20">
                  <c:v>2.2099957008703384</c:v>
                </c:pt>
                <c:pt idx="21">
                  <c:v>1.7314739266325287</c:v>
                </c:pt>
                <c:pt idx="22">
                  <c:v>1.735881807320222</c:v>
                </c:pt>
                <c:pt idx="23">
                  <c:v>2.1921494461646147</c:v>
                </c:pt>
                <c:pt idx="24">
                  <c:v>1.3918744824818361</c:v>
                </c:pt>
                <c:pt idx="25">
                  <c:v>2.1089218669544882</c:v>
                </c:pt>
                <c:pt idx="26">
                  <c:v>1.9246958930081293</c:v>
                </c:pt>
                <c:pt idx="27">
                  <c:v>2.2619462336711904</c:v>
                </c:pt>
                <c:pt idx="28">
                  <c:v>2.2143249620303522</c:v>
                </c:pt>
                <c:pt idx="29">
                  <c:v>2.1895822702806371</c:v>
                </c:pt>
                <c:pt idx="30">
                  <c:v>2.3536162614869878</c:v>
                </c:pt>
                <c:pt idx="31">
                  <c:v>2.1964035392130761</c:v>
                </c:pt>
                <c:pt idx="32">
                  <c:v>2.168417479283181</c:v>
                </c:pt>
                <c:pt idx="33">
                  <c:v>2.6767356896331469</c:v>
                </c:pt>
                <c:pt idx="34">
                  <c:v>2.17366940933863</c:v>
                </c:pt>
                <c:pt idx="35">
                  <c:v>2.6182602035616065</c:v>
                </c:pt>
                <c:pt idx="36">
                  <c:v>2.7763969061892264</c:v>
                </c:pt>
                <c:pt idx="37">
                  <c:v>2.8394173026008707</c:v>
                </c:pt>
                <c:pt idx="38">
                  <c:v>2.837832122048948</c:v>
                </c:pt>
                <c:pt idx="39">
                  <c:v>3.7174648153923746</c:v>
                </c:pt>
                <c:pt idx="40">
                  <c:v>3.9449934984991484</c:v>
                </c:pt>
                <c:pt idx="41">
                  <c:v>4.120327324025185</c:v>
                </c:pt>
                <c:pt idx="42">
                  <c:v>3.7543366149623454</c:v>
                </c:pt>
                <c:pt idx="43">
                  <c:v>4.124840320542682</c:v>
                </c:pt>
                <c:pt idx="44">
                  <c:v>3.2813411404721977</c:v>
                </c:pt>
                <c:pt idx="45">
                  <c:v>3.998873773710065</c:v>
                </c:pt>
                <c:pt idx="46">
                  <c:v>4.0529913331796941</c:v>
                </c:pt>
                <c:pt idx="47">
                  <c:v>4.193199324874632</c:v>
                </c:pt>
                <c:pt idx="48">
                  <c:v>3.9702528969942734</c:v>
                </c:pt>
                <c:pt idx="49">
                  <c:v>4.618177395605902</c:v>
                </c:pt>
                <c:pt idx="50">
                  <c:v>3.6945100630649654</c:v>
                </c:pt>
                <c:pt idx="51">
                  <c:v>2.6823995919386361</c:v>
                </c:pt>
                <c:pt idx="52">
                  <c:v>2.6111648927662912</c:v>
                </c:pt>
                <c:pt idx="53">
                  <c:v>2.3486238849597831</c:v>
                </c:pt>
                <c:pt idx="54">
                  <c:v>2.5742285476908502</c:v>
                </c:pt>
                <c:pt idx="55">
                  <c:v>2.4167024873747076</c:v>
                </c:pt>
                <c:pt idx="56">
                  <c:v>2.825663392144917</c:v>
                </c:pt>
                <c:pt idx="57">
                  <c:v>3.0479463405393048</c:v>
                </c:pt>
                <c:pt idx="58">
                  <c:v>3.1054258006839857</c:v>
                </c:pt>
                <c:pt idx="59">
                  <c:v>2.9605895604399959</c:v>
                </c:pt>
                <c:pt idx="60">
                  <c:v>3.3904651096736007</c:v>
                </c:pt>
                <c:pt idx="61">
                  <c:v>3.5540882451024753</c:v>
                </c:pt>
                <c:pt idx="62">
                  <c:v>3.424194501658401</c:v>
                </c:pt>
                <c:pt idx="63">
                  <c:v>3.0829936005333529</c:v>
                </c:pt>
                <c:pt idx="64">
                  <c:v>3.6519441923078868</c:v>
                </c:pt>
                <c:pt idx="65">
                  <c:v>3.4071528459951628</c:v>
                </c:pt>
                <c:pt idx="66">
                  <c:v>3.3362737107762563</c:v>
                </c:pt>
                <c:pt idx="67">
                  <c:v>3.4329997209592449</c:v>
                </c:pt>
                <c:pt idx="68">
                  <c:v>3.3965262295998357</c:v>
                </c:pt>
                <c:pt idx="69">
                  <c:v>4.764302611304319</c:v>
                </c:pt>
                <c:pt idx="70">
                  <c:v>4.5290784992859043</c:v>
                </c:pt>
                <c:pt idx="71">
                  <c:v>5.1445907083967422</c:v>
                </c:pt>
                <c:pt idx="72">
                  <c:v>5.145206831657827</c:v>
                </c:pt>
                <c:pt idx="73">
                  <c:v>5.2256570575782</c:v>
                </c:pt>
                <c:pt idx="74">
                  <c:v>4.9534259287739388</c:v>
                </c:pt>
                <c:pt idx="75">
                  <c:v>4.5831839067376379</c:v>
                </c:pt>
                <c:pt idx="76">
                  <c:v>4.5961945905784471</c:v>
                </c:pt>
                <c:pt idx="77">
                  <c:v>4.5310931368420277</c:v>
                </c:pt>
                <c:pt idx="78">
                  <c:v>3.5159734942148124</c:v>
                </c:pt>
                <c:pt idx="79">
                  <c:v>3.7411999951898047</c:v>
                </c:pt>
                <c:pt idx="80">
                  <c:v>3.8644356966897542</c:v>
                </c:pt>
                <c:pt idx="81">
                  <c:v>3.8653032418829287</c:v>
                </c:pt>
                <c:pt idx="82">
                  <c:v>3.8054232164175827</c:v>
                </c:pt>
                <c:pt idx="83">
                  <c:v>3.6520997296454651</c:v>
                </c:pt>
                <c:pt idx="84">
                  <c:v>3.6102253655815422</c:v>
                </c:pt>
                <c:pt idx="85">
                  <c:v>3.0423530298115509</c:v>
                </c:pt>
                <c:pt idx="86">
                  <c:v>3.7821781639762406</c:v>
                </c:pt>
                <c:pt idx="87">
                  <c:v>3.3312297928265653</c:v>
                </c:pt>
                <c:pt idx="88">
                  <c:v>3.6968317707403378</c:v>
                </c:pt>
                <c:pt idx="89">
                  <c:v>3.6319821338712286</c:v>
                </c:pt>
                <c:pt idx="90">
                  <c:v>3.4337623059026474</c:v>
                </c:pt>
                <c:pt idx="91">
                  <c:v>3.4540714679673505</c:v>
                </c:pt>
                <c:pt idx="92">
                  <c:v>3.5870393151365345</c:v>
                </c:pt>
                <c:pt idx="93">
                  <c:v>3.5385959553314104</c:v>
                </c:pt>
                <c:pt idx="94">
                  <c:v>3.7263712668943469</c:v>
                </c:pt>
                <c:pt idx="95">
                  <c:v>4.4074706588347956</c:v>
                </c:pt>
                <c:pt idx="96">
                  <c:v>5.0237152783192363</c:v>
                </c:pt>
                <c:pt idx="97">
                  <c:v>5.3596292395230067</c:v>
                </c:pt>
                <c:pt idx="98">
                  <c:v>5.6644120747293929</c:v>
                </c:pt>
                <c:pt idx="99">
                  <c:v>6.4806109575213338</c:v>
                </c:pt>
                <c:pt idx="100">
                  <c:v>6.5822180091370326</c:v>
                </c:pt>
                <c:pt idx="101">
                  <c:v>6.3965235210254159</c:v>
                </c:pt>
                <c:pt idx="102">
                  <c:v>6.4678892077138261</c:v>
                </c:pt>
                <c:pt idx="103">
                  <c:v>6.1262096186751505</c:v>
                </c:pt>
                <c:pt idx="104">
                  <c:v>6.1233910364262671</c:v>
                </c:pt>
                <c:pt idx="105">
                  <c:v>6.5249044511841339</c:v>
                </c:pt>
                <c:pt idx="106">
                  <c:v>6.7431275355785445</c:v>
                </c:pt>
                <c:pt idx="107">
                  <c:v>7.155741990778921</c:v>
                </c:pt>
                <c:pt idx="108">
                  <c:v>6.7017563664214874</c:v>
                </c:pt>
                <c:pt idx="109">
                  <c:v>6.644987161980807</c:v>
                </c:pt>
                <c:pt idx="110">
                  <c:v>6.457146957755973</c:v>
                </c:pt>
                <c:pt idx="111">
                  <c:v>6.8668107981148099</c:v>
                </c:pt>
                <c:pt idx="112">
                  <c:v>6.7192862713078769</c:v>
                </c:pt>
                <c:pt idx="113">
                  <c:v>6.8021717884518207</c:v>
                </c:pt>
                <c:pt idx="114">
                  <c:v>6.8321234649527192</c:v>
                </c:pt>
                <c:pt idx="115">
                  <c:v>6.9985315097495713</c:v>
                </c:pt>
                <c:pt idx="116">
                  <c:v>6.8098989610219638</c:v>
                </c:pt>
                <c:pt idx="117">
                  <c:v>7.0513328577142023</c:v>
                </c:pt>
                <c:pt idx="118">
                  <c:v>7.062929562572215</c:v>
                </c:pt>
                <c:pt idx="119">
                  <c:v>6.938566080889438</c:v>
                </c:pt>
                <c:pt idx="120">
                  <c:v>7.3875145499105512</c:v>
                </c:pt>
                <c:pt idx="121">
                  <c:v>7.1356430801408282</c:v>
                </c:pt>
                <c:pt idx="122">
                  <c:v>7.104867269284429</c:v>
                </c:pt>
                <c:pt idx="123">
                  <c:v>6.5751465857938696</c:v>
                </c:pt>
                <c:pt idx="124">
                  <c:v>6.5283147051687846</c:v>
                </c:pt>
                <c:pt idx="125">
                  <c:v>6.4362491323036526</c:v>
                </c:pt>
                <c:pt idx="126">
                  <c:v>6.64</c:v>
                </c:pt>
                <c:pt idx="127">
                  <c:v>6.54</c:v>
                </c:pt>
                <c:pt idx="128">
                  <c:v>6.0496470598690655</c:v>
                </c:pt>
                <c:pt idx="129">
                  <c:v>6.4991064279414239</c:v>
                </c:pt>
                <c:pt idx="130">
                  <c:v>6.911559654927351</c:v>
                </c:pt>
                <c:pt idx="131">
                  <c:v>6.8801882079323962</c:v>
                </c:pt>
                <c:pt idx="132">
                  <c:v>6.2840925141723059</c:v>
                </c:pt>
                <c:pt idx="133">
                  <c:v>6.0470799473791708</c:v>
                </c:pt>
                <c:pt idx="134">
                  <c:v>6.2766446534552935</c:v>
                </c:pt>
                <c:pt idx="135">
                  <c:v>6.2366181876469451</c:v>
                </c:pt>
                <c:pt idx="136">
                  <c:v>6.282332380805645</c:v>
                </c:pt>
                <c:pt idx="137">
                  <c:v>6.1278469185331232</c:v>
                </c:pt>
                <c:pt idx="138">
                  <c:v>5.6031684490032658</c:v>
                </c:pt>
                <c:pt idx="139">
                  <c:v>5.4936071360290262</c:v>
                </c:pt>
                <c:pt idx="140">
                  <c:v>5.05</c:v>
                </c:pt>
                <c:pt idx="141">
                  <c:v>5.4866226076809044</c:v>
                </c:pt>
                <c:pt idx="142">
                  <c:v>5.3774249700168033</c:v>
                </c:pt>
                <c:pt idx="143">
                  <c:v>5.4053182606667001</c:v>
                </c:pt>
                <c:pt idx="144">
                  <c:v>5.0820835382006289</c:v>
                </c:pt>
                <c:pt idx="145">
                  <c:v>5.4943127685124606</c:v>
                </c:pt>
                <c:pt idx="146">
                  <c:v>5.4452460531440643</c:v>
                </c:pt>
                <c:pt idx="147">
                  <c:v>5.0484685129794462</c:v>
                </c:pt>
                <c:pt idx="148">
                  <c:v>4.9985743968857221</c:v>
                </c:pt>
                <c:pt idx="149">
                  <c:v>4.7</c:v>
                </c:pt>
                <c:pt idx="150">
                  <c:v>4.9569828796612576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38100">
              <a:solidFill>
                <a:schemeClr val="bg1">
                  <a:lumMod val="85000"/>
                </a:schemeClr>
              </a:solidFill>
            </a:ln>
          </c:spPr>
        </c:hiLowLines>
        <c:marker val="1"/>
        <c:smooth val="0"/>
        <c:axId val="169252352"/>
        <c:axId val="170056448"/>
      </c:lineChart>
      <c:dateAx>
        <c:axId val="169252352"/>
        <c:scaling>
          <c:orientation val="minMax"/>
          <c:min val="41214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400"/>
            </a:pPr>
            <a:endParaRPr lang="es-PY"/>
          </a:p>
        </c:txPr>
        <c:crossAx val="170056448"/>
        <c:crosses val="autoZero"/>
        <c:auto val="1"/>
        <c:lblOffset val="100"/>
        <c:baseTimeUnit val="days"/>
        <c:majorUnit val="2"/>
        <c:majorTimeUnit val="months"/>
      </c:dateAx>
      <c:valAx>
        <c:axId val="170056448"/>
        <c:scaling>
          <c:orientation val="minMax"/>
          <c:max val="25"/>
          <c:min val="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s-PY" sz="1600" dirty="0" smtClean="0"/>
                  <a:t>Tasa de interés</a:t>
                </a:r>
                <a:r>
                  <a:rPr lang="es-PY" sz="1600" baseline="0" dirty="0" smtClean="0"/>
                  <a:t> (%)</a:t>
                </a:r>
                <a:endParaRPr lang="es-PY" sz="1600" dirty="0"/>
              </a:p>
            </c:rich>
          </c:tx>
          <c:layout>
            <c:manualLayout>
              <c:xMode val="edge"/>
              <c:yMode val="edge"/>
              <c:x val="0"/>
              <c:y val="0.2130630843148330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69252352"/>
        <c:crosses val="autoZero"/>
        <c:crossBetween val="between"/>
        <c:majorUnit val="2"/>
      </c:valAx>
    </c:plotArea>
    <c:legend>
      <c:legendPos val="r"/>
      <c:layout>
        <c:manualLayout>
          <c:xMode val="edge"/>
          <c:yMode val="edge"/>
          <c:x val="3.2165917534586599E-2"/>
          <c:y val="0.86452118065312999"/>
          <c:w val="0.92249953371570104"/>
          <c:h val="0.13547881934687001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14963685767499"/>
          <c:y val="3.3114593170203301E-2"/>
          <c:w val="0.82507287325890299"/>
          <c:h val="0.67479507604178002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Promedio Ponderado Tasa Activa</c:v>
                </c:pt>
              </c:strCache>
            </c:strRef>
          </c:tx>
          <c:spPr>
            <a:ln>
              <a:solidFill>
                <a:srgbClr val="7ABC32"/>
              </a:solidFill>
            </a:ln>
          </c:spPr>
          <c:marker>
            <c:symbol val="none"/>
          </c:marker>
          <c:cat>
            <c:numRef>
              <c:f>Hoja1!$A$2:$A$152</c:f>
              <c:numCache>
                <c:formatCode>mmm\-yy</c:formatCode>
                <c:ptCount val="151"/>
                <c:pt idx="0">
                  <c:v>37622</c:v>
                </c:pt>
                <c:pt idx="1">
                  <c:v>37653</c:v>
                </c:pt>
                <c:pt idx="2">
                  <c:v>37681</c:v>
                </c:pt>
                <c:pt idx="3">
                  <c:v>37712</c:v>
                </c:pt>
                <c:pt idx="4">
                  <c:v>37742</c:v>
                </c:pt>
                <c:pt idx="5">
                  <c:v>37773</c:v>
                </c:pt>
                <c:pt idx="6">
                  <c:v>37803</c:v>
                </c:pt>
                <c:pt idx="7">
                  <c:v>37834</c:v>
                </c:pt>
                <c:pt idx="8">
                  <c:v>37865</c:v>
                </c:pt>
                <c:pt idx="9">
                  <c:v>37895</c:v>
                </c:pt>
                <c:pt idx="10">
                  <c:v>37926</c:v>
                </c:pt>
                <c:pt idx="11">
                  <c:v>37956</c:v>
                </c:pt>
                <c:pt idx="12">
                  <c:v>37987</c:v>
                </c:pt>
                <c:pt idx="13">
                  <c:v>38018</c:v>
                </c:pt>
                <c:pt idx="14">
                  <c:v>38047</c:v>
                </c:pt>
                <c:pt idx="15">
                  <c:v>38078</c:v>
                </c:pt>
                <c:pt idx="16">
                  <c:v>38108</c:v>
                </c:pt>
                <c:pt idx="17">
                  <c:v>38139</c:v>
                </c:pt>
                <c:pt idx="18">
                  <c:v>38169</c:v>
                </c:pt>
                <c:pt idx="19">
                  <c:v>38200</c:v>
                </c:pt>
                <c:pt idx="20">
                  <c:v>38231</c:v>
                </c:pt>
                <c:pt idx="21">
                  <c:v>38261</c:v>
                </c:pt>
                <c:pt idx="22">
                  <c:v>38292</c:v>
                </c:pt>
                <c:pt idx="23">
                  <c:v>38322</c:v>
                </c:pt>
                <c:pt idx="24">
                  <c:v>38353</c:v>
                </c:pt>
                <c:pt idx="25">
                  <c:v>38384</c:v>
                </c:pt>
                <c:pt idx="26">
                  <c:v>38412</c:v>
                </c:pt>
                <c:pt idx="27">
                  <c:v>38443</c:v>
                </c:pt>
                <c:pt idx="28">
                  <c:v>38473</c:v>
                </c:pt>
                <c:pt idx="29">
                  <c:v>38504</c:v>
                </c:pt>
                <c:pt idx="30">
                  <c:v>38534</c:v>
                </c:pt>
                <c:pt idx="31">
                  <c:v>38565</c:v>
                </c:pt>
                <c:pt idx="32">
                  <c:v>38596</c:v>
                </c:pt>
                <c:pt idx="33">
                  <c:v>38626</c:v>
                </c:pt>
                <c:pt idx="34">
                  <c:v>38657</c:v>
                </c:pt>
                <c:pt idx="35">
                  <c:v>38687</c:v>
                </c:pt>
                <c:pt idx="36">
                  <c:v>38718</c:v>
                </c:pt>
                <c:pt idx="37">
                  <c:v>38749</c:v>
                </c:pt>
                <c:pt idx="38">
                  <c:v>38777</c:v>
                </c:pt>
                <c:pt idx="39">
                  <c:v>38808</c:v>
                </c:pt>
                <c:pt idx="40">
                  <c:v>38838</c:v>
                </c:pt>
                <c:pt idx="41">
                  <c:v>38869</c:v>
                </c:pt>
                <c:pt idx="42">
                  <c:v>38899</c:v>
                </c:pt>
                <c:pt idx="43">
                  <c:v>38930</c:v>
                </c:pt>
                <c:pt idx="44">
                  <c:v>38961</c:v>
                </c:pt>
                <c:pt idx="45">
                  <c:v>38991</c:v>
                </c:pt>
                <c:pt idx="46">
                  <c:v>39022</c:v>
                </c:pt>
                <c:pt idx="47">
                  <c:v>39052</c:v>
                </c:pt>
                <c:pt idx="48">
                  <c:v>39083</c:v>
                </c:pt>
                <c:pt idx="49">
                  <c:v>39114</c:v>
                </c:pt>
                <c:pt idx="50">
                  <c:v>39142</c:v>
                </c:pt>
                <c:pt idx="51">
                  <c:v>39173</c:v>
                </c:pt>
                <c:pt idx="52">
                  <c:v>39203</c:v>
                </c:pt>
                <c:pt idx="53">
                  <c:v>39234</c:v>
                </c:pt>
                <c:pt idx="54">
                  <c:v>39264</c:v>
                </c:pt>
                <c:pt idx="55">
                  <c:v>39295</c:v>
                </c:pt>
                <c:pt idx="56">
                  <c:v>39326</c:v>
                </c:pt>
                <c:pt idx="57">
                  <c:v>39356</c:v>
                </c:pt>
                <c:pt idx="58">
                  <c:v>39387</c:v>
                </c:pt>
                <c:pt idx="59">
                  <c:v>39417</c:v>
                </c:pt>
                <c:pt idx="60">
                  <c:v>39448</c:v>
                </c:pt>
                <c:pt idx="61">
                  <c:v>39479</c:v>
                </c:pt>
                <c:pt idx="62">
                  <c:v>39508</c:v>
                </c:pt>
                <c:pt idx="63">
                  <c:v>39539</c:v>
                </c:pt>
                <c:pt idx="64">
                  <c:v>39569</c:v>
                </c:pt>
                <c:pt idx="65">
                  <c:v>39600</c:v>
                </c:pt>
                <c:pt idx="66">
                  <c:v>39630</c:v>
                </c:pt>
                <c:pt idx="67">
                  <c:v>39661</c:v>
                </c:pt>
                <c:pt idx="68">
                  <c:v>39692</c:v>
                </c:pt>
                <c:pt idx="69">
                  <c:v>39722</c:v>
                </c:pt>
                <c:pt idx="70">
                  <c:v>39753</c:v>
                </c:pt>
                <c:pt idx="71">
                  <c:v>39783</c:v>
                </c:pt>
                <c:pt idx="72">
                  <c:v>39814</c:v>
                </c:pt>
                <c:pt idx="73">
                  <c:v>39845</c:v>
                </c:pt>
                <c:pt idx="74">
                  <c:v>39873</c:v>
                </c:pt>
                <c:pt idx="75">
                  <c:v>39904</c:v>
                </c:pt>
                <c:pt idx="76">
                  <c:v>39934</c:v>
                </c:pt>
                <c:pt idx="77">
                  <c:v>39965</c:v>
                </c:pt>
                <c:pt idx="78">
                  <c:v>39995</c:v>
                </c:pt>
                <c:pt idx="79">
                  <c:v>40026</c:v>
                </c:pt>
                <c:pt idx="80">
                  <c:v>40057</c:v>
                </c:pt>
                <c:pt idx="81">
                  <c:v>40087</c:v>
                </c:pt>
                <c:pt idx="82">
                  <c:v>40118</c:v>
                </c:pt>
                <c:pt idx="83">
                  <c:v>40148</c:v>
                </c:pt>
                <c:pt idx="84">
                  <c:v>40179</c:v>
                </c:pt>
                <c:pt idx="85">
                  <c:v>40210</c:v>
                </c:pt>
                <c:pt idx="86">
                  <c:v>40238</c:v>
                </c:pt>
                <c:pt idx="87">
                  <c:v>40269</c:v>
                </c:pt>
                <c:pt idx="88">
                  <c:v>40299</c:v>
                </c:pt>
                <c:pt idx="89">
                  <c:v>40330</c:v>
                </c:pt>
                <c:pt idx="90">
                  <c:v>40360</c:v>
                </c:pt>
                <c:pt idx="91">
                  <c:v>40391</c:v>
                </c:pt>
                <c:pt idx="92">
                  <c:v>40422</c:v>
                </c:pt>
                <c:pt idx="93">
                  <c:v>40461</c:v>
                </c:pt>
                <c:pt idx="94">
                  <c:v>40492</c:v>
                </c:pt>
                <c:pt idx="95">
                  <c:v>40522</c:v>
                </c:pt>
                <c:pt idx="96">
                  <c:v>40553</c:v>
                </c:pt>
                <c:pt idx="97">
                  <c:v>40584</c:v>
                </c:pt>
                <c:pt idx="98">
                  <c:v>40612</c:v>
                </c:pt>
                <c:pt idx="99">
                  <c:v>40643</c:v>
                </c:pt>
                <c:pt idx="100">
                  <c:v>40673</c:v>
                </c:pt>
                <c:pt idx="101">
                  <c:v>40704</c:v>
                </c:pt>
                <c:pt idx="102">
                  <c:v>40734</c:v>
                </c:pt>
                <c:pt idx="103">
                  <c:v>40765</c:v>
                </c:pt>
                <c:pt idx="104">
                  <c:v>40796</c:v>
                </c:pt>
                <c:pt idx="105">
                  <c:v>40826</c:v>
                </c:pt>
                <c:pt idx="106">
                  <c:v>40857</c:v>
                </c:pt>
                <c:pt idx="107">
                  <c:v>40887</c:v>
                </c:pt>
                <c:pt idx="108">
                  <c:v>40918</c:v>
                </c:pt>
                <c:pt idx="109">
                  <c:v>40949</c:v>
                </c:pt>
                <c:pt idx="110">
                  <c:v>40978</c:v>
                </c:pt>
                <c:pt idx="111">
                  <c:v>41009</c:v>
                </c:pt>
                <c:pt idx="112">
                  <c:v>41039</c:v>
                </c:pt>
                <c:pt idx="113">
                  <c:v>41070</c:v>
                </c:pt>
                <c:pt idx="114">
                  <c:v>41100</c:v>
                </c:pt>
                <c:pt idx="115">
                  <c:v>41131</c:v>
                </c:pt>
                <c:pt idx="116">
                  <c:v>41162</c:v>
                </c:pt>
                <c:pt idx="117">
                  <c:v>41192</c:v>
                </c:pt>
                <c:pt idx="118">
                  <c:v>41223</c:v>
                </c:pt>
                <c:pt idx="119">
                  <c:v>41253</c:v>
                </c:pt>
                <c:pt idx="120">
                  <c:v>41275</c:v>
                </c:pt>
                <c:pt idx="121">
                  <c:v>41306</c:v>
                </c:pt>
                <c:pt idx="122">
                  <c:v>41334</c:v>
                </c:pt>
                <c:pt idx="123">
                  <c:v>41365</c:v>
                </c:pt>
                <c:pt idx="124">
                  <c:v>41395</c:v>
                </c:pt>
                <c:pt idx="125">
                  <c:v>41426</c:v>
                </c:pt>
                <c:pt idx="126">
                  <c:v>41456</c:v>
                </c:pt>
                <c:pt idx="127">
                  <c:v>41487</c:v>
                </c:pt>
                <c:pt idx="128">
                  <c:v>41518</c:v>
                </c:pt>
                <c:pt idx="129">
                  <c:v>41548</c:v>
                </c:pt>
                <c:pt idx="130">
                  <c:v>41579</c:v>
                </c:pt>
                <c:pt idx="131">
                  <c:v>41609</c:v>
                </c:pt>
                <c:pt idx="132">
                  <c:v>41640</c:v>
                </c:pt>
                <c:pt idx="133">
                  <c:v>41671</c:v>
                </c:pt>
                <c:pt idx="134">
                  <c:v>41699</c:v>
                </c:pt>
                <c:pt idx="135">
                  <c:v>41730</c:v>
                </c:pt>
                <c:pt idx="136">
                  <c:v>41760</c:v>
                </c:pt>
                <c:pt idx="137">
                  <c:v>41791</c:v>
                </c:pt>
                <c:pt idx="138">
                  <c:v>41821</c:v>
                </c:pt>
                <c:pt idx="139">
                  <c:v>41852</c:v>
                </c:pt>
                <c:pt idx="140">
                  <c:v>41883</c:v>
                </c:pt>
                <c:pt idx="141">
                  <c:v>41913</c:v>
                </c:pt>
                <c:pt idx="142">
                  <c:v>41944</c:v>
                </c:pt>
                <c:pt idx="143">
                  <c:v>41974</c:v>
                </c:pt>
                <c:pt idx="144">
                  <c:v>42005</c:v>
                </c:pt>
                <c:pt idx="145">
                  <c:v>42036</c:v>
                </c:pt>
                <c:pt idx="146">
                  <c:v>42064</c:v>
                </c:pt>
                <c:pt idx="147">
                  <c:v>42095</c:v>
                </c:pt>
                <c:pt idx="148">
                  <c:v>42125</c:v>
                </c:pt>
                <c:pt idx="149">
                  <c:v>42156</c:v>
                </c:pt>
                <c:pt idx="150">
                  <c:v>42186</c:v>
                </c:pt>
              </c:numCache>
            </c:numRef>
          </c:cat>
          <c:val>
            <c:numRef>
              <c:f>Hoja1!$B$2:$B$152</c:f>
              <c:numCache>
                <c:formatCode>0.0</c:formatCode>
                <c:ptCount val="151"/>
                <c:pt idx="0">
                  <c:v>8.8497083315909997</c:v>
                </c:pt>
                <c:pt idx="1">
                  <c:v>8.5015876978368183</c:v>
                </c:pt>
                <c:pt idx="2">
                  <c:v>8.9070767803604518</c:v>
                </c:pt>
                <c:pt idx="3">
                  <c:v>7.892723929949832</c:v>
                </c:pt>
                <c:pt idx="4">
                  <c:v>9.8698414979986335</c:v>
                </c:pt>
                <c:pt idx="5">
                  <c:v>9.6590841126038782</c:v>
                </c:pt>
                <c:pt idx="6">
                  <c:v>9.8645895151410645</c:v>
                </c:pt>
                <c:pt idx="7">
                  <c:v>10.114025929486729</c:v>
                </c:pt>
                <c:pt idx="8">
                  <c:v>9.1396909865570617</c:v>
                </c:pt>
                <c:pt idx="9">
                  <c:v>9.2154217465701507</c:v>
                </c:pt>
                <c:pt idx="10">
                  <c:v>9.3911251223946728</c:v>
                </c:pt>
                <c:pt idx="11">
                  <c:v>7.584508744590412</c:v>
                </c:pt>
                <c:pt idx="12">
                  <c:v>7.5609246169575437</c:v>
                </c:pt>
                <c:pt idx="13">
                  <c:v>7.9911251544177091</c:v>
                </c:pt>
                <c:pt idx="14">
                  <c:v>7.1408023010623882</c:v>
                </c:pt>
                <c:pt idx="15">
                  <c:v>7.052439242147897</c:v>
                </c:pt>
                <c:pt idx="16">
                  <c:v>7.0210251323043167</c:v>
                </c:pt>
                <c:pt idx="17">
                  <c:v>7.0231043432047846</c:v>
                </c:pt>
                <c:pt idx="18">
                  <c:v>7.1006816831848854</c:v>
                </c:pt>
                <c:pt idx="19">
                  <c:v>7.0561207225541569</c:v>
                </c:pt>
                <c:pt idx="20">
                  <c:v>7.4483815152947823</c:v>
                </c:pt>
                <c:pt idx="21">
                  <c:v>7.305737464194145</c:v>
                </c:pt>
                <c:pt idx="22">
                  <c:v>6.7993192277008445</c:v>
                </c:pt>
                <c:pt idx="23">
                  <c:v>7.5461865342827119</c:v>
                </c:pt>
                <c:pt idx="24">
                  <c:v>7.2026133709125046</c:v>
                </c:pt>
                <c:pt idx="25">
                  <c:v>7.129648576810462</c:v>
                </c:pt>
                <c:pt idx="26">
                  <c:v>7.2813195503476571</c:v>
                </c:pt>
                <c:pt idx="27">
                  <c:v>7.0139943999187429</c:v>
                </c:pt>
                <c:pt idx="28">
                  <c:v>7.7774224650973576</c:v>
                </c:pt>
                <c:pt idx="29">
                  <c:v>7.8120044508913082</c:v>
                </c:pt>
                <c:pt idx="30">
                  <c:v>8.2860085596962207</c:v>
                </c:pt>
                <c:pt idx="31">
                  <c:v>7.9732167065647026</c:v>
                </c:pt>
                <c:pt idx="32">
                  <c:v>8.0765609916631664</c:v>
                </c:pt>
                <c:pt idx="33">
                  <c:v>7.917977571712763</c:v>
                </c:pt>
                <c:pt idx="34">
                  <c:v>7.7388625485973082</c:v>
                </c:pt>
                <c:pt idx="35">
                  <c:v>8.0508516912301857</c:v>
                </c:pt>
                <c:pt idx="36">
                  <c:v>6.9236059985580951</c:v>
                </c:pt>
                <c:pt idx="37">
                  <c:v>7.5088274765164797</c:v>
                </c:pt>
                <c:pt idx="38">
                  <c:v>8.1972504415442824</c:v>
                </c:pt>
                <c:pt idx="39">
                  <c:v>8.1118477996653162</c:v>
                </c:pt>
                <c:pt idx="40">
                  <c:v>8.0795856894949942</c:v>
                </c:pt>
                <c:pt idx="41">
                  <c:v>8.364731710538198</c:v>
                </c:pt>
                <c:pt idx="42">
                  <c:v>8.1914696595018643</c:v>
                </c:pt>
                <c:pt idx="43">
                  <c:v>8.516872279692155</c:v>
                </c:pt>
                <c:pt idx="44">
                  <c:v>8.09387869824433</c:v>
                </c:pt>
                <c:pt idx="45">
                  <c:v>7.5809582570377589</c:v>
                </c:pt>
                <c:pt idx="46">
                  <c:v>7.7948310232245115</c:v>
                </c:pt>
                <c:pt idx="47">
                  <c:v>8.057516157059748</c:v>
                </c:pt>
                <c:pt idx="48">
                  <c:v>7.4085540922763453</c:v>
                </c:pt>
                <c:pt idx="49">
                  <c:v>8.2110725523323236</c:v>
                </c:pt>
                <c:pt idx="50">
                  <c:v>7.6878581219038384</c:v>
                </c:pt>
                <c:pt idx="51">
                  <c:v>7.7248716196732854</c:v>
                </c:pt>
                <c:pt idx="52">
                  <c:v>7.973451250169675</c:v>
                </c:pt>
                <c:pt idx="53">
                  <c:v>8.4040169979994168</c:v>
                </c:pt>
                <c:pt idx="54">
                  <c:v>7.5945053448454516</c:v>
                </c:pt>
                <c:pt idx="55">
                  <c:v>7.7024758033202039</c:v>
                </c:pt>
                <c:pt idx="56">
                  <c:v>7.5254859164288996</c:v>
                </c:pt>
                <c:pt idx="57">
                  <c:v>7.6497672645913362</c:v>
                </c:pt>
                <c:pt idx="58">
                  <c:v>7.5479266002121133</c:v>
                </c:pt>
                <c:pt idx="59">
                  <c:v>7.9731849489782975</c:v>
                </c:pt>
                <c:pt idx="60">
                  <c:v>7.4618724018017106</c:v>
                </c:pt>
                <c:pt idx="61">
                  <c:v>8.1629257640868413</c:v>
                </c:pt>
                <c:pt idx="62">
                  <c:v>8.2162634282996496</c:v>
                </c:pt>
                <c:pt idx="63">
                  <c:v>8.3836331344353994</c:v>
                </c:pt>
                <c:pt idx="64">
                  <c:v>8.3495517895783813</c:v>
                </c:pt>
                <c:pt idx="65">
                  <c:v>8.6466769861280657</c:v>
                </c:pt>
                <c:pt idx="66">
                  <c:v>8.7630415710879657</c:v>
                </c:pt>
                <c:pt idx="67">
                  <c:v>8.4748653804693319</c:v>
                </c:pt>
                <c:pt idx="68">
                  <c:v>9.2439084205887756</c:v>
                </c:pt>
                <c:pt idx="69">
                  <c:v>11.060174722779243</c:v>
                </c:pt>
                <c:pt idx="70">
                  <c:v>11.933546621388269</c:v>
                </c:pt>
                <c:pt idx="71">
                  <c:v>12.550287786381887</c:v>
                </c:pt>
                <c:pt idx="72">
                  <c:v>11.889176733412398</c:v>
                </c:pt>
                <c:pt idx="73">
                  <c:v>12.022762323607724</c:v>
                </c:pt>
                <c:pt idx="74">
                  <c:v>10.994032491581969</c:v>
                </c:pt>
                <c:pt idx="75">
                  <c:v>10.254386409424017</c:v>
                </c:pt>
                <c:pt idx="76">
                  <c:v>10.220269472688997</c:v>
                </c:pt>
                <c:pt idx="77">
                  <c:v>9.5700937350467985</c:v>
                </c:pt>
                <c:pt idx="78">
                  <c:v>9.5858871067089808</c:v>
                </c:pt>
                <c:pt idx="79">
                  <c:v>8.6800946839089104</c:v>
                </c:pt>
                <c:pt idx="80">
                  <c:v>8.3316110394117064</c:v>
                </c:pt>
                <c:pt idx="81">
                  <c:v>8.2274248356343431</c:v>
                </c:pt>
                <c:pt idx="82">
                  <c:v>8.1128210606230784</c:v>
                </c:pt>
                <c:pt idx="83">
                  <c:v>7.4348163573042436</c:v>
                </c:pt>
                <c:pt idx="84">
                  <c:v>7.9004076036799873</c:v>
                </c:pt>
                <c:pt idx="85">
                  <c:v>7.4499817554808203</c:v>
                </c:pt>
                <c:pt idx="86">
                  <c:v>7.136717522395414</c:v>
                </c:pt>
                <c:pt idx="87">
                  <c:v>7.2018297069868016</c:v>
                </c:pt>
                <c:pt idx="88">
                  <c:v>7.7861911637525267</c:v>
                </c:pt>
                <c:pt idx="89">
                  <c:v>7.7550536495146014</c:v>
                </c:pt>
                <c:pt idx="90">
                  <c:v>7.5200621118587616</c:v>
                </c:pt>
                <c:pt idx="91">
                  <c:v>6.7776172372651926</c:v>
                </c:pt>
                <c:pt idx="92">
                  <c:v>7.3040869021556007</c:v>
                </c:pt>
                <c:pt idx="93">
                  <c:v>7.0591472473990198</c:v>
                </c:pt>
                <c:pt idx="94">
                  <c:v>7.7195603401117916</c:v>
                </c:pt>
                <c:pt idx="95">
                  <c:v>7.7686882540182163</c:v>
                </c:pt>
                <c:pt idx="96">
                  <c:v>7.3670764654424499</c:v>
                </c:pt>
                <c:pt idx="97">
                  <c:v>7.8456647981806027</c:v>
                </c:pt>
                <c:pt idx="98">
                  <c:v>7.972781832586918</c:v>
                </c:pt>
                <c:pt idx="99">
                  <c:v>7.6215052656538527</c:v>
                </c:pt>
                <c:pt idx="100">
                  <c:v>8.2002295121153441</c:v>
                </c:pt>
                <c:pt idx="101">
                  <c:v>7.9067072202806203</c:v>
                </c:pt>
                <c:pt idx="102">
                  <c:v>7.6991458050394339</c:v>
                </c:pt>
                <c:pt idx="103">
                  <c:v>7.7202186094176568</c:v>
                </c:pt>
                <c:pt idx="104">
                  <c:v>7.9478754302207539</c:v>
                </c:pt>
                <c:pt idx="105">
                  <c:v>8.2745263532446405</c:v>
                </c:pt>
                <c:pt idx="106">
                  <c:v>8.2343403861035895</c:v>
                </c:pt>
                <c:pt idx="107">
                  <c:v>8.92040872155183</c:v>
                </c:pt>
                <c:pt idx="108">
                  <c:v>9.7591316499517315</c:v>
                </c:pt>
                <c:pt idx="109">
                  <c:v>9.77962122398411</c:v>
                </c:pt>
                <c:pt idx="110">
                  <c:v>9.2157879648526606</c:v>
                </c:pt>
                <c:pt idx="111">
                  <c:v>9.2177356911618347</c:v>
                </c:pt>
                <c:pt idx="112">
                  <c:v>9.3343358508850631</c:v>
                </c:pt>
                <c:pt idx="113">
                  <c:v>9.1774701032670318</c:v>
                </c:pt>
                <c:pt idx="114">
                  <c:v>9.3544421775110074</c:v>
                </c:pt>
                <c:pt idx="115">
                  <c:v>8.9862111074827666</c:v>
                </c:pt>
                <c:pt idx="116">
                  <c:v>9.013795384160991</c:v>
                </c:pt>
                <c:pt idx="117">
                  <c:v>9.8978761722473116</c:v>
                </c:pt>
                <c:pt idx="118">
                  <c:v>8.9300840384641074</c:v>
                </c:pt>
                <c:pt idx="119">
                  <c:v>8.95904192539275</c:v>
                </c:pt>
                <c:pt idx="120">
                  <c:v>8.1664533322988113</c:v>
                </c:pt>
                <c:pt idx="121">
                  <c:v>7.9902592596513751</c:v>
                </c:pt>
                <c:pt idx="122">
                  <c:v>8.4262128460729979</c:v>
                </c:pt>
                <c:pt idx="123">
                  <c:v>8.6076527188092129</c:v>
                </c:pt>
                <c:pt idx="124">
                  <c:v>8.2781766164438082</c:v>
                </c:pt>
                <c:pt idx="125">
                  <c:v>8.4499999999999993</c:v>
                </c:pt>
                <c:pt idx="126">
                  <c:v>8.89</c:v>
                </c:pt>
                <c:pt idx="127">
                  <c:v>8.6022530508117665</c:v>
                </c:pt>
                <c:pt idx="128">
                  <c:v>8.8936433427980415</c:v>
                </c:pt>
                <c:pt idx="129">
                  <c:v>8.3019280350347326</c:v>
                </c:pt>
                <c:pt idx="130">
                  <c:v>8.5364107449207953</c:v>
                </c:pt>
                <c:pt idx="131">
                  <c:v>8.5431718442503737</c:v>
                </c:pt>
                <c:pt idx="132">
                  <c:v>8.3827400436665069</c:v>
                </c:pt>
                <c:pt idx="133">
                  <c:v>8.0256247077147709</c:v>
                </c:pt>
                <c:pt idx="134">
                  <c:v>8.2629923289273375</c:v>
                </c:pt>
                <c:pt idx="135">
                  <c:v>8.3452008207966539</c:v>
                </c:pt>
                <c:pt idx="136">
                  <c:v>8.1364865669938329</c:v>
                </c:pt>
                <c:pt idx="137">
                  <c:v>8.149297136271251</c:v>
                </c:pt>
                <c:pt idx="138">
                  <c:v>8.3366900866723856</c:v>
                </c:pt>
                <c:pt idx="139">
                  <c:v>8.3629605734526962</c:v>
                </c:pt>
                <c:pt idx="140">
                  <c:v>8.1</c:v>
                </c:pt>
                <c:pt idx="141">
                  <c:v>8.0215292209529174</c:v>
                </c:pt>
                <c:pt idx="142">
                  <c:v>8.0997350761617621</c:v>
                </c:pt>
                <c:pt idx="143">
                  <c:v>7.8392865675897818</c:v>
                </c:pt>
                <c:pt idx="144">
                  <c:v>8.2402065978450096</c:v>
                </c:pt>
                <c:pt idx="145">
                  <c:v>8.0370986244756519</c:v>
                </c:pt>
                <c:pt idx="146">
                  <c:v>8.3834894069755581</c:v>
                </c:pt>
                <c:pt idx="147">
                  <c:v>8.6746767504829272</c:v>
                </c:pt>
                <c:pt idx="148">
                  <c:v>8.3549140102073647</c:v>
                </c:pt>
                <c:pt idx="149">
                  <c:v>8.8511068772721426</c:v>
                </c:pt>
                <c:pt idx="150">
                  <c:v>8.9711605972833866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Promedio Ponderado Tasa Pasiva</c:v>
                </c:pt>
              </c:strCache>
            </c:strRef>
          </c:tx>
          <c:spPr>
            <a:ln>
              <a:solidFill>
                <a:srgbClr val="004287"/>
              </a:solidFill>
            </a:ln>
          </c:spPr>
          <c:marker>
            <c:symbol val="none"/>
          </c:marker>
          <c:cat>
            <c:numRef>
              <c:f>Hoja1!$A$2:$A$152</c:f>
              <c:numCache>
                <c:formatCode>mmm\-yy</c:formatCode>
                <c:ptCount val="151"/>
                <c:pt idx="0">
                  <c:v>37622</c:v>
                </c:pt>
                <c:pt idx="1">
                  <c:v>37653</c:v>
                </c:pt>
                <c:pt idx="2">
                  <c:v>37681</c:v>
                </c:pt>
                <c:pt idx="3">
                  <c:v>37712</c:v>
                </c:pt>
                <c:pt idx="4">
                  <c:v>37742</c:v>
                </c:pt>
                <c:pt idx="5">
                  <c:v>37773</c:v>
                </c:pt>
                <c:pt idx="6">
                  <c:v>37803</c:v>
                </c:pt>
                <c:pt idx="7">
                  <c:v>37834</c:v>
                </c:pt>
                <c:pt idx="8">
                  <c:v>37865</c:v>
                </c:pt>
                <c:pt idx="9">
                  <c:v>37895</c:v>
                </c:pt>
                <c:pt idx="10">
                  <c:v>37926</c:v>
                </c:pt>
                <c:pt idx="11">
                  <c:v>37956</c:v>
                </c:pt>
                <c:pt idx="12">
                  <c:v>37987</c:v>
                </c:pt>
                <c:pt idx="13">
                  <c:v>38018</c:v>
                </c:pt>
                <c:pt idx="14">
                  <c:v>38047</c:v>
                </c:pt>
                <c:pt idx="15">
                  <c:v>38078</c:v>
                </c:pt>
                <c:pt idx="16">
                  <c:v>38108</c:v>
                </c:pt>
                <c:pt idx="17">
                  <c:v>38139</c:v>
                </c:pt>
                <c:pt idx="18">
                  <c:v>38169</c:v>
                </c:pt>
                <c:pt idx="19">
                  <c:v>38200</c:v>
                </c:pt>
                <c:pt idx="20">
                  <c:v>38231</c:v>
                </c:pt>
                <c:pt idx="21">
                  <c:v>38261</c:v>
                </c:pt>
                <c:pt idx="22">
                  <c:v>38292</c:v>
                </c:pt>
                <c:pt idx="23">
                  <c:v>38322</c:v>
                </c:pt>
                <c:pt idx="24">
                  <c:v>38353</c:v>
                </c:pt>
                <c:pt idx="25">
                  <c:v>38384</c:v>
                </c:pt>
                <c:pt idx="26">
                  <c:v>38412</c:v>
                </c:pt>
                <c:pt idx="27">
                  <c:v>38443</c:v>
                </c:pt>
                <c:pt idx="28">
                  <c:v>38473</c:v>
                </c:pt>
                <c:pt idx="29">
                  <c:v>38504</c:v>
                </c:pt>
                <c:pt idx="30">
                  <c:v>38534</c:v>
                </c:pt>
                <c:pt idx="31">
                  <c:v>38565</c:v>
                </c:pt>
                <c:pt idx="32">
                  <c:v>38596</c:v>
                </c:pt>
                <c:pt idx="33">
                  <c:v>38626</c:v>
                </c:pt>
                <c:pt idx="34">
                  <c:v>38657</c:v>
                </c:pt>
                <c:pt idx="35">
                  <c:v>38687</c:v>
                </c:pt>
                <c:pt idx="36">
                  <c:v>38718</c:v>
                </c:pt>
                <c:pt idx="37">
                  <c:v>38749</c:v>
                </c:pt>
                <c:pt idx="38">
                  <c:v>38777</c:v>
                </c:pt>
                <c:pt idx="39">
                  <c:v>38808</c:v>
                </c:pt>
                <c:pt idx="40">
                  <c:v>38838</c:v>
                </c:pt>
                <c:pt idx="41">
                  <c:v>38869</c:v>
                </c:pt>
                <c:pt idx="42">
                  <c:v>38899</c:v>
                </c:pt>
                <c:pt idx="43">
                  <c:v>38930</c:v>
                </c:pt>
                <c:pt idx="44">
                  <c:v>38961</c:v>
                </c:pt>
                <c:pt idx="45">
                  <c:v>38991</c:v>
                </c:pt>
                <c:pt idx="46">
                  <c:v>39022</c:v>
                </c:pt>
                <c:pt idx="47">
                  <c:v>39052</c:v>
                </c:pt>
                <c:pt idx="48">
                  <c:v>39083</c:v>
                </c:pt>
                <c:pt idx="49">
                  <c:v>39114</c:v>
                </c:pt>
                <c:pt idx="50">
                  <c:v>39142</c:v>
                </c:pt>
                <c:pt idx="51">
                  <c:v>39173</c:v>
                </c:pt>
                <c:pt idx="52">
                  <c:v>39203</c:v>
                </c:pt>
                <c:pt idx="53">
                  <c:v>39234</c:v>
                </c:pt>
                <c:pt idx="54">
                  <c:v>39264</c:v>
                </c:pt>
                <c:pt idx="55">
                  <c:v>39295</c:v>
                </c:pt>
                <c:pt idx="56">
                  <c:v>39326</c:v>
                </c:pt>
                <c:pt idx="57">
                  <c:v>39356</c:v>
                </c:pt>
                <c:pt idx="58">
                  <c:v>39387</c:v>
                </c:pt>
                <c:pt idx="59">
                  <c:v>39417</c:v>
                </c:pt>
                <c:pt idx="60">
                  <c:v>39448</c:v>
                </c:pt>
                <c:pt idx="61">
                  <c:v>39479</c:v>
                </c:pt>
                <c:pt idx="62">
                  <c:v>39508</c:v>
                </c:pt>
                <c:pt idx="63">
                  <c:v>39539</c:v>
                </c:pt>
                <c:pt idx="64">
                  <c:v>39569</c:v>
                </c:pt>
                <c:pt idx="65">
                  <c:v>39600</c:v>
                </c:pt>
                <c:pt idx="66">
                  <c:v>39630</c:v>
                </c:pt>
                <c:pt idx="67">
                  <c:v>39661</c:v>
                </c:pt>
                <c:pt idx="68">
                  <c:v>39692</c:v>
                </c:pt>
                <c:pt idx="69">
                  <c:v>39722</c:v>
                </c:pt>
                <c:pt idx="70">
                  <c:v>39753</c:v>
                </c:pt>
                <c:pt idx="71">
                  <c:v>39783</c:v>
                </c:pt>
                <c:pt idx="72">
                  <c:v>39814</c:v>
                </c:pt>
                <c:pt idx="73">
                  <c:v>39845</c:v>
                </c:pt>
                <c:pt idx="74">
                  <c:v>39873</c:v>
                </c:pt>
                <c:pt idx="75">
                  <c:v>39904</c:v>
                </c:pt>
                <c:pt idx="76">
                  <c:v>39934</c:v>
                </c:pt>
                <c:pt idx="77">
                  <c:v>39965</c:v>
                </c:pt>
                <c:pt idx="78">
                  <c:v>39995</c:v>
                </c:pt>
                <c:pt idx="79">
                  <c:v>40026</c:v>
                </c:pt>
                <c:pt idx="80">
                  <c:v>40057</c:v>
                </c:pt>
                <c:pt idx="81">
                  <c:v>40087</c:v>
                </c:pt>
                <c:pt idx="82">
                  <c:v>40118</c:v>
                </c:pt>
                <c:pt idx="83">
                  <c:v>40148</c:v>
                </c:pt>
                <c:pt idx="84">
                  <c:v>40179</c:v>
                </c:pt>
                <c:pt idx="85">
                  <c:v>40210</c:v>
                </c:pt>
                <c:pt idx="86">
                  <c:v>40238</c:v>
                </c:pt>
                <c:pt idx="87">
                  <c:v>40269</c:v>
                </c:pt>
                <c:pt idx="88">
                  <c:v>40299</c:v>
                </c:pt>
                <c:pt idx="89">
                  <c:v>40330</c:v>
                </c:pt>
                <c:pt idx="90">
                  <c:v>40360</c:v>
                </c:pt>
                <c:pt idx="91">
                  <c:v>40391</c:v>
                </c:pt>
                <c:pt idx="92">
                  <c:v>40422</c:v>
                </c:pt>
                <c:pt idx="93">
                  <c:v>40461</c:v>
                </c:pt>
                <c:pt idx="94">
                  <c:v>40492</c:v>
                </c:pt>
                <c:pt idx="95">
                  <c:v>40522</c:v>
                </c:pt>
                <c:pt idx="96">
                  <c:v>40553</c:v>
                </c:pt>
                <c:pt idx="97">
                  <c:v>40584</c:v>
                </c:pt>
                <c:pt idx="98">
                  <c:v>40612</c:v>
                </c:pt>
                <c:pt idx="99">
                  <c:v>40643</c:v>
                </c:pt>
                <c:pt idx="100">
                  <c:v>40673</c:v>
                </c:pt>
                <c:pt idx="101">
                  <c:v>40704</c:v>
                </c:pt>
                <c:pt idx="102">
                  <c:v>40734</c:v>
                </c:pt>
                <c:pt idx="103">
                  <c:v>40765</c:v>
                </c:pt>
                <c:pt idx="104">
                  <c:v>40796</c:v>
                </c:pt>
                <c:pt idx="105">
                  <c:v>40826</c:v>
                </c:pt>
                <c:pt idx="106">
                  <c:v>40857</c:v>
                </c:pt>
                <c:pt idx="107">
                  <c:v>40887</c:v>
                </c:pt>
                <c:pt idx="108">
                  <c:v>40918</c:v>
                </c:pt>
                <c:pt idx="109">
                  <c:v>40949</c:v>
                </c:pt>
                <c:pt idx="110">
                  <c:v>40978</c:v>
                </c:pt>
                <c:pt idx="111">
                  <c:v>41009</c:v>
                </c:pt>
                <c:pt idx="112">
                  <c:v>41039</c:v>
                </c:pt>
                <c:pt idx="113">
                  <c:v>41070</c:v>
                </c:pt>
                <c:pt idx="114">
                  <c:v>41100</c:v>
                </c:pt>
                <c:pt idx="115">
                  <c:v>41131</c:v>
                </c:pt>
                <c:pt idx="116">
                  <c:v>41162</c:v>
                </c:pt>
                <c:pt idx="117">
                  <c:v>41192</c:v>
                </c:pt>
                <c:pt idx="118">
                  <c:v>41223</c:v>
                </c:pt>
                <c:pt idx="119">
                  <c:v>41253</c:v>
                </c:pt>
                <c:pt idx="120">
                  <c:v>41275</c:v>
                </c:pt>
                <c:pt idx="121">
                  <c:v>41306</c:v>
                </c:pt>
                <c:pt idx="122">
                  <c:v>41334</c:v>
                </c:pt>
                <c:pt idx="123">
                  <c:v>41365</c:v>
                </c:pt>
                <c:pt idx="124">
                  <c:v>41395</c:v>
                </c:pt>
                <c:pt idx="125">
                  <c:v>41426</c:v>
                </c:pt>
                <c:pt idx="126">
                  <c:v>41456</c:v>
                </c:pt>
                <c:pt idx="127">
                  <c:v>41487</c:v>
                </c:pt>
                <c:pt idx="128">
                  <c:v>41518</c:v>
                </c:pt>
                <c:pt idx="129">
                  <c:v>41548</c:v>
                </c:pt>
                <c:pt idx="130">
                  <c:v>41579</c:v>
                </c:pt>
                <c:pt idx="131">
                  <c:v>41609</c:v>
                </c:pt>
                <c:pt idx="132">
                  <c:v>41640</c:v>
                </c:pt>
                <c:pt idx="133">
                  <c:v>41671</c:v>
                </c:pt>
                <c:pt idx="134">
                  <c:v>41699</c:v>
                </c:pt>
                <c:pt idx="135">
                  <c:v>41730</c:v>
                </c:pt>
                <c:pt idx="136">
                  <c:v>41760</c:v>
                </c:pt>
                <c:pt idx="137">
                  <c:v>41791</c:v>
                </c:pt>
                <c:pt idx="138">
                  <c:v>41821</c:v>
                </c:pt>
                <c:pt idx="139">
                  <c:v>41852</c:v>
                </c:pt>
                <c:pt idx="140">
                  <c:v>41883</c:v>
                </c:pt>
                <c:pt idx="141">
                  <c:v>41913</c:v>
                </c:pt>
                <c:pt idx="142">
                  <c:v>41944</c:v>
                </c:pt>
                <c:pt idx="143">
                  <c:v>41974</c:v>
                </c:pt>
                <c:pt idx="144">
                  <c:v>42005</c:v>
                </c:pt>
                <c:pt idx="145">
                  <c:v>42036</c:v>
                </c:pt>
                <c:pt idx="146">
                  <c:v>42064</c:v>
                </c:pt>
                <c:pt idx="147">
                  <c:v>42095</c:v>
                </c:pt>
                <c:pt idx="148">
                  <c:v>42125</c:v>
                </c:pt>
                <c:pt idx="149">
                  <c:v>42156</c:v>
                </c:pt>
                <c:pt idx="150">
                  <c:v>42186</c:v>
                </c:pt>
              </c:numCache>
            </c:numRef>
          </c:cat>
          <c:val>
            <c:numRef>
              <c:f>Hoja1!$C$2:$C$152</c:f>
              <c:numCache>
                <c:formatCode>0.0</c:formatCode>
                <c:ptCount val="151"/>
                <c:pt idx="0">
                  <c:v>1.7602228197989831</c:v>
                </c:pt>
                <c:pt idx="1">
                  <c:v>1.6206232455405367</c:v>
                </c:pt>
                <c:pt idx="2">
                  <c:v>1.2335923472013377</c:v>
                </c:pt>
                <c:pt idx="3">
                  <c:v>1.1778348367763323</c:v>
                </c:pt>
                <c:pt idx="4">
                  <c:v>1.3083040564677133</c:v>
                </c:pt>
                <c:pt idx="5">
                  <c:v>1.11965357888936</c:v>
                </c:pt>
                <c:pt idx="6">
                  <c:v>1.0542822028495114</c:v>
                </c:pt>
                <c:pt idx="7">
                  <c:v>0.80293120355791581</c:v>
                </c:pt>
                <c:pt idx="8">
                  <c:v>1.0363970511955407</c:v>
                </c:pt>
                <c:pt idx="9">
                  <c:v>1.0501114816384225</c:v>
                </c:pt>
                <c:pt idx="10">
                  <c:v>0.86418625346164202</c:v>
                </c:pt>
                <c:pt idx="11">
                  <c:v>0.58775268304421502</c:v>
                </c:pt>
                <c:pt idx="12">
                  <c:v>0.41953353484646838</c:v>
                </c:pt>
                <c:pt idx="13">
                  <c:v>0.41848222026481641</c:v>
                </c:pt>
                <c:pt idx="14">
                  <c:v>0.33517572191901818</c:v>
                </c:pt>
                <c:pt idx="15">
                  <c:v>0.40426976468060771</c:v>
                </c:pt>
                <c:pt idx="16">
                  <c:v>0.4521959856240676</c:v>
                </c:pt>
                <c:pt idx="17">
                  <c:v>0.38184388108286932</c:v>
                </c:pt>
                <c:pt idx="18">
                  <c:v>0.42649116299260748</c:v>
                </c:pt>
                <c:pt idx="19">
                  <c:v>0.45763142303220877</c:v>
                </c:pt>
                <c:pt idx="20">
                  <c:v>0.32136724279425122</c:v>
                </c:pt>
                <c:pt idx="21">
                  <c:v>0.31946227961886636</c:v>
                </c:pt>
                <c:pt idx="22">
                  <c:v>0.34727943512254889</c:v>
                </c:pt>
                <c:pt idx="23">
                  <c:v>0.48262910837705175</c:v>
                </c:pt>
                <c:pt idx="24">
                  <c:v>0.3172565502984071</c:v>
                </c:pt>
                <c:pt idx="25">
                  <c:v>0.42045723595334344</c:v>
                </c:pt>
                <c:pt idx="26">
                  <c:v>0.40121200253997441</c:v>
                </c:pt>
                <c:pt idx="27">
                  <c:v>0.46292564140253656</c:v>
                </c:pt>
                <c:pt idx="28">
                  <c:v>0.50140069194100068</c:v>
                </c:pt>
                <c:pt idx="29">
                  <c:v>0.50367594532879045</c:v>
                </c:pt>
                <c:pt idx="30">
                  <c:v>0.66625972207477901</c:v>
                </c:pt>
                <c:pt idx="31">
                  <c:v>0.62987689898112775</c:v>
                </c:pt>
                <c:pt idx="32">
                  <c:v>0.70636799270925921</c:v>
                </c:pt>
                <c:pt idx="33">
                  <c:v>0.84084486463921571</c:v>
                </c:pt>
                <c:pt idx="34">
                  <c:v>0.81758135979832225</c:v>
                </c:pt>
                <c:pt idx="35">
                  <c:v>0.94013010015807641</c:v>
                </c:pt>
                <c:pt idx="36">
                  <c:v>0.88812043976693578</c:v>
                </c:pt>
                <c:pt idx="37">
                  <c:v>0.61202101979052437</c:v>
                </c:pt>
                <c:pt idx="38">
                  <c:v>1.1097248454280921</c:v>
                </c:pt>
                <c:pt idx="39">
                  <c:v>1.1353403748300641</c:v>
                </c:pt>
                <c:pt idx="40">
                  <c:v>1.211136669124975</c:v>
                </c:pt>
                <c:pt idx="41">
                  <c:v>1.1160883337284975</c:v>
                </c:pt>
                <c:pt idx="42">
                  <c:v>0.87362326597348705</c:v>
                </c:pt>
                <c:pt idx="43">
                  <c:v>1.196136833297573</c:v>
                </c:pt>
                <c:pt idx="44">
                  <c:v>1.3586087024370614</c:v>
                </c:pt>
                <c:pt idx="45">
                  <c:v>1.4209799990688805</c:v>
                </c:pt>
                <c:pt idx="46">
                  <c:v>1.0959562031859302</c:v>
                </c:pt>
                <c:pt idx="47">
                  <c:v>1.2919161348119663</c:v>
                </c:pt>
                <c:pt idx="48">
                  <c:v>1.485511349021708</c:v>
                </c:pt>
                <c:pt idx="49">
                  <c:v>1.2770133445425564</c:v>
                </c:pt>
                <c:pt idx="50">
                  <c:v>1.5214889247042129</c:v>
                </c:pt>
                <c:pt idx="51">
                  <c:v>1.0577512789870893</c:v>
                </c:pt>
                <c:pt idx="52">
                  <c:v>1.4279671680371275</c:v>
                </c:pt>
                <c:pt idx="53">
                  <c:v>1.3810253957136573</c:v>
                </c:pt>
                <c:pt idx="54">
                  <c:v>1.3232754305620307</c:v>
                </c:pt>
                <c:pt idx="55">
                  <c:v>1.6102089412442195</c:v>
                </c:pt>
                <c:pt idx="56">
                  <c:v>1.9361543314568681</c:v>
                </c:pt>
                <c:pt idx="57">
                  <c:v>1.5359501991219811</c:v>
                </c:pt>
                <c:pt idx="58">
                  <c:v>1.6252380592545219</c:v>
                </c:pt>
                <c:pt idx="59">
                  <c:v>1.8667876626911881</c:v>
                </c:pt>
                <c:pt idx="60">
                  <c:v>1.8823988159102552</c:v>
                </c:pt>
                <c:pt idx="61">
                  <c:v>1.6058819002122848</c:v>
                </c:pt>
                <c:pt idx="62">
                  <c:v>1.5872702484973018</c:v>
                </c:pt>
                <c:pt idx="63">
                  <c:v>1.2452757986907879</c:v>
                </c:pt>
                <c:pt idx="64">
                  <c:v>1.4788173361418209</c:v>
                </c:pt>
                <c:pt idx="65">
                  <c:v>1.3986076840147039</c:v>
                </c:pt>
                <c:pt idx="66">
                  <c:v>1.2302921893147427</c:v>
                </c:pt>
                <c:pt idx="67">
                  <c:v>1.8322321549505745</c:v>
                </c:pt>
                <c:pt idx="68">
                  <c:v>1.8599531180154425</c:v>
                </c:pt>
                <c:pt idx="69">
                  <c:v>2.0681801131822257</c:v>
                </c:pt>
                <c:pt idx="70">
                  <c:v>1.933581983797183</c:v>
                </c:pt>
                <c:pt idx="71">
                  <c:v>2.3336854114787888</c:v>
                </c:pt>
                <c:pt idx="72">
                  <c:v>2.3067197276427245</c:v>
                </c:pt>
                <c:pt idx="73">
                  <c:v>2.0750630292594101</c:v>
                </c:pt>
                <c:pt idx="74">
                  <c:v>2.1746964746679072</c:v>
                </c:pt>
                <c:pt idx="75">
                  <c:v>2.0551542638662452</c:v>
                </c:pt>
                <c:pt idx="76">
                  <c:v>1.8830612853692121</c:v>
                </c:pt>
                <c:pt idx="77">
                  <c:v>1.8237961819845099</c:v>
                </c:pt>
                <c:pt idx="78">
                  <c:v>1.8536101534057399</c:v>
                </c:pt>
                <c:pt idx="79">
                  <c:v>1.7730940173922234</c:v>
                </c:pt>
                <c:pt idx="80">
                  <c:v>2.0935769196343417</c:v>
                </c:pt>
                <c:pt idx="81">
                  <c:v>1.6901157954185555</c:v>
                </c:pt>
                <c:pt idx="82">
                  <c:v>1.8861830734351477</c:v>
                </c:pt>
                <c:pt idx="83">
                  <c:v>1.8370811403053138</c:v>
                </c:pt>
                <c:pt idx="84">
                  <c:v>2.0208998345577904</c:v>
                </c:pt>
                <c:pt idx="85">
                  <c:v>1.942416675327189</c:v>
                </c:pt>
                <c:pt idx="86">
                  <c:v>2.0350510413779834</c:v>
                </c:pt>
                <c:pt idx="87">
                  <c:v>1.7094728390859055</c:v>
                </c:pt>
                <c:pt idx="88">
                  <c:v>1.7061937041267374</c:v>
                </c:pt>
                <c:pt idx="89">
                  <c:v>1.8950919654852738</c:v>
                </c:pt>
                <c:pt idx="90">
                  <c:v>1.7986291577057123</c:v>
                </c:pt>
                <c:pt idx="91">
                  <c:v>1.7821581602788785</c:v>
                </c:pt>
                <c:pt idx="92">
                  <c:v>1.9105926797171562</c:v>
                </c:pt>
                <c:pt idx="93">
                  <c:v>1.9512460340216728</c:v>
                </c:pt>
                <c:pt idx="94">
                  <c:v>1.8499632035343712</c:v>
                </c:pt>
                <c:pt idx="95">
                  <c:v>1.9294476960809235</c:v>
                </c:pt>
                <c:pt idx="96">
                  <c:v>2.1280492115745795</c:v>
                </c:pt>
                <c:pt idx="97">
                  <c:v>2.0904466080758191</c:v>
                </c:pt>
                <c:pt idx="98">
                  <c:v>2.0930405915468837</c:v>
                </c:pt>
                <c:pt idx="99">
                  <c:v>2.0802194432016159</c:v>
                </c:pt>
                <c:pt idx="100">
                  <c:v>2.1235947759903957</c:v>
                </c:pt>
                <c:pt idx="101">
                  <c:v>2.2256338453796758</c:v>
                </c:pt>
                <c:pt idx="102">
                  <c:v>2.1716013957321505</c:v>
                </c:pt>
                <c:pt idx="103">
                  <c:v>2.141558379161729</c:v>
                </c:pt>
                <c:pt idx="104">
                  <c:v>2.2495915338705688</c:v>
                </c:pt>
                <c:pt idx="105">
                  <c:v>2.4712914977457485</c:v>
                </c:pt>
                <c:pt idx="106">
                  <c:v>2.6174479670586175</c:v>
                </c:pt>
                <c:pt idx="107">
                  <c:v>3.0572720019856874</c:v>
                </c:pt>
                <c:pt idx="108">
                  <c:v>3.3433392541538276</c:v>
                </c:pt>
                <c:pt idx="109">
                  <c:v>3.1054061675857918</c:v>
                </c:pt>
                <c:pt idx="110">
                  <c:v>3.1398037190344317</c:v>
                </c:pt>
                <c:pt idx="111">
                  <c:v>3.2695656461457108</c:v>
                </c:pt>
                <c:pt idx="112">
                  <c:v>2.8413663783877685</c:v>
                </c:pt>
                <c:pt idx="113">
                  <c:v>3.0342609767302289</c:v>
                </c:pt>
                <c:pt idx="114">
                  <c:v>3.1553461423242086</c:v>
                </c:pt>
                <c:pt idx="115">
                  <c:v>3.7634026881406744</c:v>
                </c:pt>
                <c:pt idx="116">
                  <c:v>3.3100089159692891</c:v>
                </c:pt>
                <c:pt idx="117">
                  <c:v>3.5650357128209746</c:v>
                </c:pt>
                <c:pt idx="118">
                  <c:v>3.3955026116578928</c:v>
                </c:pt>
                <c:pt idx="119">
                  <c:v>2.7803577444710861</c:v>
                </c:pt>
                <c:pt idx="120">
                  <c:v>3.1578513880509957</c:v>
                </c:pt>
                <c:pt idx="121">
                  <c:v>2.9759434070510635</c:v>
                </c:pt>
                <c:pt idx="122">
                  <c:v>2.9215749892345233</c:v>
                </c:pt>
                <c:pt idx="123">
                  <c:v>3.1920389150691686</c:v>
                </c:pt>
                <c:pt idx="124">
                  <c:v>3.0565777214152514</c:v>
                </c:pt>
                <c:pt idx="125">
                  <c:v>3.303254492073997</c:v>
                </c:pt>
                <c:pt idx="126">
                  <c:v>3.15</c:v>
                </c:pt>
                <c:pt idx="127">
                  <c:v>3.27</c:v>
                </c:pt>
                <c:pt idx="128">
                  <c:v>2.8077371365040316</c:v>
                </c:pt>
                <c:pt idx="129">
                  <c:v>3.1698391845765213</c:v>
                </c:pt>
                <c:pt idx="130">
                  <c:v>2.9152374124547893</c:v>
                </c:pt>
                <c:pt idx="131">
                  <c:v>3.0258108524319263</c:v>
                </c:pt>
                <c:pt idx="132">
                  <c:v>3.3705781084781332</c:v>
                </c:pt>
                <c:pt idx="133">
                  <c:v>3.2825961200644498</c:v>
                </c:pt>
                <c:pt idx="134">
                  <c:v>3.0650681459157374</c:v>
                </c:pt>
                <c:pt idx="135">
                  <c:v>3.0620909240008425</c:v>
                </c:pt>
                <c:pt idx="136">
                  <c:v>3.2949249329684758</c:v>
                </c:pt>
                <c:pt idx="137">
                  <c:v>2.7150489325797063</c:v>
                </c:pt>
                <c:pt idx="138">
                  <c:v>2.6037939715663247</c:v>
                </c:pt>
                <c:pt idx="139">
                  <c:v>2.575523902766903</c:v>
                </c:pt>
                <c:pt idx="140">
                  <c:v>2.66</c:v>
                </c:pt>
                <c:pt idx="141">
                  <c:v>2.52</c:v>
                </c:pt>
                <c:pt idx="142">
                  <c:v>2.6664180973455651</c:v>
                </c:pt>
                <c:pt idx="143">
                  <c:v>2.6341050604108118</c:v>
                </c:pt>
                <c:pt idx="144">
                  <c:v>2.9765538331148216</c:v>
                </c:pt>
                <c:pt idx="145">
                  <c:v>2.7138393400410581</c:v>
                </c:pt>
                <c:pt idx="146">
                  <c:v>2.6268595350176906</c:v>
                </c:pt>
                <c:pt idx="147">
                  <c:v>2.6892936372612395</c:v>
                </c:pt>
                <c:pt idx="148">
                  <c:v>2.7054234259449994</c:v>
                </c:pt>
                <c:pt idx="149">
                  <c:v>2.1880343864538001</c:v>
                </c:pt>
                <c:pt idx="150">
                  <c:v>2.8381188586694917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38100">
              <a:solidFill>
                <a:schemeClr val="bg1">
                  <a:lumMod val="85000"/>
                </a:schemeClr>
              </a:solidFill>
            </a:ln>
          </c:spPr>
        </c:hiLowLines>
        <c:marker val="1"/>
        <c:smooth val="0"/>
        <c:axId val="170590720"/>
        <c:axId val="168501824"/>
      </c:lineChart>
      <c:dateAx>
        <c:axId val="170590720"/>
        <c:scaling>
          <c:orientation val="minMax"/>
          <c:min val="41214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400"/>
            </a:pPr>
            <a:endParaRPr lang="es-PY"/>
          </a:p>
        </c:txPr>
        <c:crossAx val="168501824"/>
        <c:crosses val="autoZero"/>
        <c:auto val="1"/>
        <c:lblOffset val="100"/>
        <c:baseTimeUnit val="days"/>
        <c:majorUnit val="2"/>
        <c:majorTimeUnit val="months"/>
      </c:dateAx>
      <c:valAx>
        <c:axId val="168501824"/>
        <c:scaling>
          <c:orientation val="minMax"/>
          <c:max val="10"/>
          <c:min val="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s-PY" sz="1600" dirty="0" smtClean="0"/>
                  <a:t>Tasa de interés</a:t>
                </a:r>
                <a:r>
                  <a:rPr lang="es-PY" sz="1600" baseline="0" dirty="0" smtClean="0"/>
                  <a:t> (%)</a:t>
                </a:r>
                <a:endParaRPr lang="es-PY" sz="1600" dirty="0"/>
              </a:p>
            </c:rich>
          </c:tx>
          <c:layout>
            <c:manualLayout>
              <c:xMode val="edge"/>
              <c:yMode val="edge"/>
              <c:x val="0"/>
              <c:y val="0.2130630843148330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70590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3.2165917534586599E-2"/>
          <c:y val="0.86452118065312999"/>
          <c:w val="0.92249953371570104"/>
          <c:h val="0.13547881934687001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005586592178797E-2"/>
          <c:y val="8.6387434554973802E-2"/>
          <c:w val="0.87988826815642496"/>
          <c:h val="0.82460732984292995"/>
        </c:manualLayout>
      </c:layout>
      <c:pieChart>
        <c:varyColors val="1"/>
        <c:ser>
          <c:idx val="1"/>
          <c:order val="0"/>
          <c:tx>
            <c:strRef>
              <c:f>Sheet1!$B$1</c:f>
              <c:strCache>
                <c:ptCount val="1"/>
                <c:pt idx="0">
                  <c:v>dic-97</c:v>
                </c:pt>
              </c:strCache>
            </c:strRef>
          </c:tx>
          <c:spPr>
            <a:solidFill>
              <a:schemeClr val="accent2"/>
            </a:solidFill>
            <a:ln w="12694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chemeClr val="accent1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chemeClr val="folHlink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2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chemeClr val="tx2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6"/>
            <c:bubble3D val="0"/>
            <c:spPr>
              <a:solidFill>
                <a:srgbClr val="0066CC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7"/>
            <c:bubble3D val="0"/>
            <c:spPr>
              <a:solidFill>
                <a:srgbClr val="CCCCFF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8"/>
            <c:bubble3D val="0"/>
            <c:spPr>
              <a:solidFill>
                <a:srgbClr val="FF0000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9"/>
            <c:bubble3D val="0"/>
            <c:spPr>
              <a:solidFill>
                <a:srgbClr val="FFFF00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10"/>
            <c:bubble3D val="0"/>
            <c:spPr>
              <a:solidFill>
                <a:srgbClr val="00FF00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11"/>
            <c:bubble3D val="0"/>
            <c:spPr>
              <a:solidFill>
                <a:srgbClr val="00FFFF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12"/>
            <c:bubble3D val="0"/>
            <c:spPr>
              <a:solidFill>
                <a:srgbClr val="0000FF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13"/>
            <c:bubble3D val="0"/>
            <c:spPr>
              <a:solidFill>
                <a:srgbClr val="FF00FF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14"/>
            <c:bubble3D val="0"/>
            <c:spPr>
              <a:solidFill>
                <a:srgbClr val="008080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15"/>
            <c:bubble3D val="0"/>
            <c:spPr>
              <a:solidFill>
                <a:srgbClr val="0000FF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16"/>
            <c:bubble3D val="0"/>
            <c:spPr>
              <a:solidFill>
                <a:srgbClr val="00CCFF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17"/>
            <c:bubble3D val="0"/>
            <c:spPr>
              <a:solidFill>
                <a:srgbClr val="CCFFFF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18"/>
            <c:bubble3D val="0"/>
            <c:spPr>
              <a:solidFill>
                <a:srgbClr val="CCFFCC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19"/>
            <c:bubble3D val="0"/>
            <c:spPr>
              <a:solidFill>
                <a:srgbClr val="FFFF99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20"/>
            <c:bubble3D val="0"/>
            <c:spPr>
              <a:solidFill>
                <a:srgbClr val="99CCFF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21"/>
            <c:bubble3D val="0"/>
            <c:spPr>
              <a:solidFill>
                <a:srgbClr val="FF99CC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22"/>
            <c:bubble3D val="0"/>
            <c:spPr>
              <a:solidFill>
                <a:srgbClr val="CC99FF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23"/>
            <c:bubble3D val="0"/>
            <c:spPr>
              <a:solidFill>
                <a:srgbClr val="FFCC99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24"/>
            <c:bubble3D val="0"/>
            <c:spPr>
              <a:solidFill>
                <a:srgbClr val="3366FF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25"/>
            <c:bubble3D val="0"/>
            <c:spPr>
              <a:solidFill>
                <a:srgbClr val="33CCCC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26"/>
            <c:bubble3D val="0"/>
            <c:spPr>
              <a:solidFill>
                <a:srgbClr val="99CC00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27"/>
            <c:bubble3D val="0"/>
            <c:spPr>
              <a:solidFill>
                <a:srgbClr val="FFCC00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28"/>
            <c:bubble3D val="0"/>
            <c:spPr>
              <a:solidFill>
                <a:srgbClr val="FF9900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dPt>
            <c:idx val="29"/>
            <c:bubble3D val="0"/>
            <c:spPr>
              <a:solidFill>
                <a:srgbClr val="FF6600"/>
              </a:solidFill>
              <a:ln w="12694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Sheet1!$A$2:$A$31</c:f>
              <c:strCache>
                <c:ptCount val="30"/>
                <c:pt idx="0">
                  <c:v>Citibank N</c:v>
                </c:pt>
                <c:pt idx="1">
                  <c:v>Lloyds TSB</c:v>
                </c:pt>
                <c:pt idx="2">
                  <c:v>ABN-AMRO Bank </c:v>
                </c:pt>
                <c:pt idx="3">
                  <c:v>Do Brasil S.A.</c:v>
                </c:pt>
                <c:pt idx="4">
                  <c:v>Nación Argentina</c:v>
                </c:pt>
                <c:pt idx="5">
                  <c:v>China Trust</c:v>
                </c:pt>
                <c:pt idx="6">
                  <c:v>I.N.G. Bank</c:v>
                </c:pt>
                <c:pt idx="7">
                  <c:v>Repub. Oriental del Uruguay</c:v>
                </c:pt>
                <c:pt idx="8">
                  <c:v>BANESPA</c:v>
                </c:pt>
                <c:pt idx="9">
                  <c:v>Asunción S.A.</c:v>
                </c:pt>
                <c:pt idx="10">
                  <c:v>Interbanco S.A.</c:v>
                </c:pt>
                <c:pt idx="11">
                  <c:v>Sudameris S.A.</c:v>
                </c:pt>
                <c:pt idx="12">
                  <c:v>BBVA Banco</c:v>
                </c:pt>
                <c:pt idx="13">
                  <c:v>Integración S.A.</c:v>
                </c:pt>
                <c:pt idx="14">
                  <c:v>Continental S.A.</c:v>
                </c:pt>
                <c:pt idx="15">
                  <c:v>Parana S.A.</c:v>
                </c:pt>
                <c:pt idx="16">
                  <c:v>Aleman Paraguayo S.A</c:v>
                </c:pt>
                <c:pt idx="17">
                  <c:v>Corporación S.A.</c:v>
                </c:pt>
                <c:pt idx="18">
                  <c:v>Real del Paraguay S.A.</c:v>
                </c:pt>
                <c:pt idx="19">
                  <c:v>Regional S.A.</c:v>
                </c:pt>
                <c:pt idx="20">
                  <c:v>Amambay S.A.</c:v>
                </c:pt>
                <c:pt idx="21">
                  <c:v>Multibanco S.A.E.C.A.</c:v>
                </c:pt>
                <c:pt idx="22">
                  <c:v>Bancoplus S.A.I.F.</c:v>
                </c:pt>
                <c:pt idx="23">
                  <c:v>Desarrollo S.A.</c:v>
                </c:pt>
                <c:pt idx="24">
                  <c:v>Finamerica S.A.</c:v>
                </c:pt>
                <c:pt idx="25">
                  <c:v>Paraguayo Oriental S.A.</c:v>
                </c:pt>
                <c:pt idx="26">
                  <c:v>Busaif S.A. de Inv. y Fom.</c:v>
                </c:pt>
                <c:pt idx="27">
                  <c:v>Itabank de Inv. y Fom. S.A.</c:v>
                </c:pt>
                <c:pt idx="28">
                  <c:v>Nacional de Fomento </c:v>
                </c:pt>
                <c:pt idx="29">
                  <c:v>Nacional de Trabajadores</c:v>
                </c:pt>
              </c:strCache>
            </c:strRef>
          </c:cat>
          <c:val>
            <c:numRef>
              <c:f>Sheet1!$B$2:$B$31</c:f>
              <c:numCache>
                <c:formatCode>General</c:formatCode>
                <c:ptCount val="30"/>
                <c:pt idx="0">
                  <c:v>510.7</c:v>
                </c:pt>
                <c:pt idx="1">
                  <c:v>188.3</c:v>
                </c:pt>
                <c:pt idx="2">
                  <c:v>273.39999999999958</c:v>
                </c:pt>
                <c:pt idx="3">
                  <c:v>146.69999999999999</c:v>
                </c:pt>
                <c:pt idx="4">
                  <c:v>36.700000000000003</c:v>
                </c:pt>
                <c:pt idx="5">
                  <c:v>31.6</c:v>
                </c:pt>
                <c:pt idx="6">
                  <c:v>75.099999999999994</c:v>
                </c:pt>
                <c:pt idx="7">
                  <c:v>5.2</c:v>
                </c:pt>
                <c:pt idx="8">
                  <c:v>36.700000000000003</c:v>
                </c:pt>
                <c:pt idx="9">
                  <c:v>165.5</c:v>
                </c:pt>
                <c:pt idx="10">
                  <c:v>122.2</c:v>
                </c:pt>
                <c:pt idx="11">
                  <c:v>186</c:v>
                </c:pt>
                <c:pt idx="12">
                  <c:v>55.1</c:v>
                </c:pt>
                <c:pt idx="13">
                  <c:v>33.9</c:v>
                </c:pt>
                <c:pt idx="14">
                  <c:v>66.8</c:v>
                </c:pt>
                <c:pt idx="15">
                  <c:v>96.1</c:v>
                </c:pt>
                <c:pt idx="16">
                  <c:v>190.8</c:v>
                </c:pt>
                <c:pt idx="17">
                  <c:v>50.8</c:v>
                </c:pt>
                <c:pt idx="18">
                  <c:v>98.9</c:v>
                </c:pt>
                <c:pt idx="19">
                  <c:v>61.4</c:v>
                </c:pt>
                <c:pt idx="20">
                  <c:v>73.900000000000006</c:v>
                </c:pt>
                <c:pt idx="21">
                  <c:v>65.7</c:v>
                </c:pt>
                <c:pt idx="22">
                  <c:v>40</c:v>
                </c:pt>
                <c:pt idx="23">
                  <c:v>129</c:v>
                </c:pt>
                <c:pt idx="24">
                  <c:v>63.8</c:v>
                </c:pt>
                <c:pt idx="25">
                  <c:v>129.4</c:v>
                </c:pt>
                <c:pt idx="26">
                  <c:v>75.2</c:v>
                </c:pt>
                <c:pt idx="27">
                  <c:v>30.8</c:v>
                </c:pt>
                <c:pt idx="28">
                  <c:v>447.2</c:v>
                </c:pt>
                <c:pt idx="29">
                  <c:v>251.5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388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025" b="1" i="0" u="none" strike="noStrike" baseline="0">
          <a:solidFill>
            <a:schemeClr val="tx1"/>
          </a:solidFill>
          <a:latin typeface="Bauhaus 93"/>
          <a:ea typeface="Bauhaus 93"/>
          <a:cs typeface="Bauhaus 93"/>
        </a:defRPr>
      </a:pPr>
      <a:endParaRPr lang="es-PY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PY" sz="1800" dirty="0" smtClean="0"/>
              <a:t>PIB</a:t>
            </a:r>
            <a:r>
              <a:rPr lang="es-PY" sz="1800" baseline="0" dirty="0" smtClean="0"/>
              <a:t> de China</a:t>
            </a:r>
            <a:endParaRPr lang="es-PY" sz="1800" dirty="0"/>
          </a:p>
        </c:rich>
      </c:tx>
      <c:layout>
        <c:manualLayout>
          <c:xMode val="edge"/>
          <c:yMode val="edge"/>
          <c:x val="0.34797047469868297"/>
          <c:y val="2.9394882050142599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8.1002422633306551E-2"/>
          <c:y val="7.8257135726454402E-2"/>
          <c:w val="0.88174222318695605"/>
          <c:h val="0.60670324513590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PIB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3"/>
              <c:layout>
                <c:manualLayout>
                  <c:x val="-3.1069666108954699E-2"/>
                  <c:y val="3.42940290584995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layout>
                <c:manualLayout>
                  <c:x val="-2.8245151008140609E-2"/>
                  <c:y val="1.95965880334283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s-P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Hoja1!$A$6:$A$27</c:f>
              <c:strCache>
                <c:ptCount val="22"/>
                <c:pt idx="0">
                  <c:v>I - 2010</c:v>
                </c:pt>
                <c:pt idx="1">
                  <c:v>II - 2010</c:v>
                </c:pt>
                <c:pt idx="2">
                  <c:v>III - 2010</c:v>
                </c:pt>
                <c:pt idx="3">
                  <c:v>IV - 2010</c:v>
                </c:pt>
                <c:pt idx="4">
                  <c:v>I - 2011</c:v>
                </c:pt>
                <c:pt idx="5">
                  <c:v>II - 2011</c:v>
                </c:pt>
                <c:pt idx="6">
                  <c:v>III - 2011</c:v>
                </c:pt>
                <c:pt idx="7">
                  <c:v>IV - 2011</c:v>
                </c:pt>
                <c:pt idx="8">
                  <c:v>I - 2012</c:v>
                </c:pt>
                <c:pt idx="9">
                  <c:v>II - 2012</c:v>
                </c:pt>
                <c:pt idx="10">
                  <c:v>III - 2012</c:v>
                </c:pt>
                <c:pt idx="11">
                  <c:v>IV - 2012</c:v>
                </c:pt>
                <c:pt idx="12">
                  <c:v>I - 2013</c:v>
                </c:pt>
                <c:pt idx="13">
                  <c:v>II - 2013</c:v>
                </c:pt>
                <c:pt idx="14">
                  <c:v>III - 2013</c:v>
                </c:pt>
                <c:pt idx="15">
                  <c:v>IV - 2013</c:v>
                </c:pt>
                <c:pt idx="16">
                  <c:v>I - 2014</c:v>
                </c:pt>
                <c:pt idx="17">
                  <c:v>II - 2014</c:v>
                </c:pt>
                <c:pt idx="18">
                  <c:v>III - 2014</c:v>
                </c:pt>
                <c:pt idx="19">
                  <c:v>IV - 2014</c:v>
                </c:pt>
                <c:pt idx="20">
                  <c:v>I - 2015</c:v>
                </c:pt>
                <c:pt idx="21">
                  <c:v>II-2015</c:v>
                </c:pt>
              </c:strCache>
            </c:strRef>
          </c:cat>
          <c:val>
            <c:numRef>
              <c:f>Hoja1!$B$6:$B$27</c:f>
              <c:numCache>
                <c:formatCode>General</c:formatCode>
                <c:ptCount val="22"/>
                <c:pt idx="0">
                  <c:v>12.4</c:v>
                </c:pt>
                <c:pt idx="1">
                  <c:v>11.4</c:v>
                </c:pt>
                <c:pt idx="2">
                  <c:v>10.9</c:v>
                </c:pt>
                <c:pt idx="3">
                  <c:v>10.6</c:v>
                </c:pt>
                <c:pt idx="4">
                  <c:v>10.199999999999999</c:v>
                </c:pt>
                <c:pt idx="5">
                  <c:v>10</c:v>
                </c:pt>
                <c:pt idx="6">
                  <c:v>9.6999999999999993</c:v>
                </c:pt>
                <c:pt idx="7">
                  <c:v>9.5</c:v>
                </c:pt>
                <c:pt idx="8">
                  <c:v>8</c:v>
                </c:pt>
                <c:pt idx="9">
                  <c:v>7.7</c:v>
                </c:pt>
                <c:pt idx="10">
                  <c:v>7.6</c:v>
                </c:pt>
                <c:pt idx="11">
                  <c:v>7.7</c:v>
                </c:pt>
                <c:pt idx="12">
                  <c:v>7.8</c:v>
                </c:pt>
                <c:pt idx="13">
                  <c:v>7.6</c:v>
                </c:pt>
                <c:pt idx="14">
                  <c:v>7.7</c:v>
                </c:pt>
                <c:pt idx="15">
                  <c:v>7.7</c:v>
                </c:pt>
                <c:pt idx="16">
                  <c:v>7.4</c:v>
                </c:pt>
                <c:pt idx="17">
                  <c:v>7.4</c:v>
                </c:pt>
                <c:pt idx="18">
                  <c:v>7.4</c:v>
                </c:pt>
                <c:pt idx="19">
                  <c:v>7.4</c:v>
                </c:pt>
                <c:pt idx="20" formatCode="0.0">
                  <c:v>7</c:v>
                </c:pt>
                <c:pt idx="21" formatCode="0.0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954688"/>
        <c:axId val="96769664"/>
      </c:barChart>
      <c:catAx>
        <c:axId val="43954688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 rot="-5400000" vert="horz"/>
          <a:lstStyle/>
          <a:p>
            <a:pPr>
              <a:defRPr sz="1400"/>
            </a:pPr>
            <a:endParaRPr lang="es-PY"/>
          </a:p>
        </c:txPr>
        <c:crossAx val="96769664"/>
        <c:crosses val="autoZero"/>
        <c:auto val="1"/>
        <c:lblAlgn val="ctr"/>
        <c:lblOffset val="100"/>
        <c:tickLblSkip val="1"/>
        <c:noMultiLvlLbl val="0"/>
      </c:catAx>
      <c:valAx>
        <c:axId val="96769664"/>
        <c:scaling>
          <c:orientation val="minMax"/>
          <c:max val="15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43954688"/>
        <c:crosses val="autoZero"/>
        <c:crossBetween val="between"/>
        <c:majorUnit val="3"/>
      </c:valAx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97368421052599"/>
          <c:y val="4.7794117647058799E-2"/>
          <c:w val="0.80592105263158198"/>
          <c:h val="0.9007352941176469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dic-00</c:v>
                </c:pt>
              </c:strCache>
            </c:strRef>
          </c:tx>
          <c:spPr>
            <a:solidFill>
              <a:schemeClr val="accent1"/>
            </a:solidFill>
            <a:ln w="11136">
              <a:solidFill>
                <a:schemeClr val="tx1"/>
              </a:solidFill>
              <a:prstDash val="solid"/>
            </a:ln>
          </c:spPr>
          <c:dPt>
            <c:idx val="1"/>
            <c:bubble3D val="0"/>
            <c:spPr>
              <a:solidFill>
                <a:schemeClr val="accent2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chemeClr val="folHlink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2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chemeClr val="tx2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6"/>
            <c:bubble3D val="0"/>
            <c:spPr>
              <a:solidFill>
                <a:srgbClr val="0066CC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7"/>
            <c:bubble3D val="0"/>
            <c:spPr>
              <a:solidFill>
                <a:srgbClr val="CCCCFF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8"/>
            <c:bubble3D val="0"/>
            <c:spPr>
              <a:solidFill>
                <a:srgbClr val="FF0000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9"/>
            <c:bubble3D val="0"/>
            <c:spPr>
              <a:solidFill>
                <a:srgbClr val="FFFF00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10"/>
            <c:bubble3D val="0"/>
            <c:spPr>
              <a:solidFill>
                <a:srgbClr val="00FF00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11"/>
            <c:bubble3D val="0"/>
            <c:spPr>
              <a:solidFill>
                <a:srgbClr val="00FFFF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12"/>
            <c:bubble3D val="0"/>
            <c:spPr>
              <a:solidFill>
                <a:srgbClr val="0000FF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13"/>
            <c:bubble3D val="0"/>
            <c:spPr>
              <a:solidFill>
                <a:srgbClr val="FF00FF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14"/>
            <c:bubble3D val="0"/>
            <c:spPr>
              <a:solidFill>
                <a:srgbClr val="008080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15"/>
            <c:bubble3D val="0"/>
            <c:spPr>
              <a:solidFill>
                <a:srgbClr val="0000FF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16"/>
            <c:bubble3D val="0"/>
            <c:spPr>
              <a:solidFill>
                <a:srgbClr val="00CCFF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17"/>
            <c:bubble3D val="0"/>
            <c:spPr>
              <a:solidFill>
                <a:srgbClr val="CCFFFF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18"/>
            <c:bubble3D val="0"/>
            <c:spPr>
              <a:solidFill>
                <a:srgbClr val="CCFFCC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19"/>
            <c:bubble3D val="0"/>
            <c:spPr>
              <a:solidFill>
                <a:srgbClr val="FFFF99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20"/>
            <c:bubble3D val="0"/>
            <c:spPr>
              <a:solidFill>
                <a:srgbClr val="99CCFF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dPt>
            <c:idx val="21"/>
            <c:bubble3D val="0"/>
            <c:spPr>
              <a:solidFill>
                <a:srgbClr val="FF99CC"/>
              </a:solidFill>
              <a:ln w="11136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Sheet1!$A$2:$A$23</c:f>
              <c:strCache>
                <c:ptCount val="22"/>
                <c:pt idx="0">
                  <c:v>Citibank N</c:v>
                </c:pt>
                <c:pt idx="1">
                  <c:v>Lloyds TSB</c:v>
                </c:pt>
                <c:pt idx="2">
                  <c:v>ABN-AMRO Bank </c:v>
                </c:pt>
                <c:pt idx="3">
                  <c:v>Do Brasil S.A.</c:v>
                </c:pt>
                <c:pt idx="4">
                  <c:v>Nación Argentina</c:v>
                </c:pt>
                <c:pt idx="5">
                  <c:v>China Trust</c:v>
                </c:pt>
                <c:pt idx="6">
                  <c:v>I.N.G. Bank</c:v>
                </c:pt>
                <c:pt idx="7">
                  <c:v>Repub. Oriental del Uruguay</c:v>
                </c:pt>
                <c:pt idx="8">
                  <c:v>BANESPA</c:v>
                </c:pt>
                <c:pt idx="9">
                  <c:v>Asunción S.A.</c:v>
                </c:pt>
                <c:pt idx="10">
                  <c:v>Interbanco S.A.</c:v>
                </c:pt>
                <c:pt idx="11">
                  <c:v>Sudameris S.A.</c:v>
                </c:pt>
                <c:pt idx="12">
                  <c:v>BBVA Banco</c:v>
                </c:pt>
                <c:pt idx="13">
                  <c:v>Integración S.A.</c:v>
                </c:pt>
                <c:pt idx="14">
                  <c:v>Continental S.A.</c:v>
                </c:pt>
                <c:pt idx="15">
                  <c:v>Parana S.A.</c:v>
                </c:pt>
                <c:pt idx="16">
                  <c:v>Aleman Paraguayo S.A</c:v>
                </c:pt>
                <c:pt idx="17">
                  <c:v>Regional S.A.</c:v>
                </c:pt>
                <c:pt idx="18">
                  <c:v>Amambay S.A.</c:v>
                </c:pt>
                <c:pt idx="19">
                  <c:v>Multibanco S.A.E.C.A.</c:v>
                </c:pt>
                <c:pt idx="20">
                  <c:v>Bancoplus S.A.I.F.</c:v>
                </c:pt>
                <c:pt idx="21">
                  <c:v>Nacional de Fomento </c:v>
                </c:pt>
              </c:strCache>
            </c:strRef>
          </c:cat>
          <c:val>
            <c:numRef>
              <c:f>Sheet1!$B$2:$B$23</c:f>
              <c:numCache>
                <c:formatCode>General</c:formatCode>
                <c:ptCount val="22"/>
                <c:pt idx="0">
                  <c:v>558.70000000000005</c:v>
                </c:pt>
                <c:pt idx="1">
                  <c:v>209.3</c:v>
                </c:pt>
                <c:pt idx="2">
                  <c:v>394.2</c:v>
                </c:pt>
                <c:pt idx="3">
                  <c:v>86.6</c:v>
                </c:pt>
                <c:pt idx="4">
                  <c:v>34.299999999999997</c:v>
                </c:pt>
                <c:pt idx="5">
                  <c:v>22.8</c:v>
                </c:pt>
                <c:pt idx="6">
                  <c:v>48</c:v>
                </c:pt>
                <c:pt idx="7">
                  <c:v>5.5</c:v>
                </c:pt>
                <c:pt idx="8">
                  <c:v>22</c:v>
                </c:pt>
                <c:pt idx="9">
                  <c:v>137</c:v>
                </c:pt>
                <c:pt idx="10">
                  <c:v>126.9</c:v>
                </c:pt>
                <c:pt idx="11">
                  <c:v>231.4</c:v>
                </c:pt>
                <c:pt idx="12">
                  <c:v>104.9</c:v>
                </c:pt>
                <c:pt idx="13">
                  <c:v>39.1</c:v>
                </c:pt>
                <c:pt idx="14">
                  <c:v>64.599999999999994</c:v>
                </c:pt>
                <c:pt idx="15">
                  <c:v>57.8</c:v>
                </c:pt>
                <c:pt idx="16">
                  <c:v>247.5</c:v>
                </c:pt>
                <c:pt idx="17">
                  <c:v>51.8</c:v>
                </c:pt>
                <c:pt idx="18">
                  <c:v>41.1</c:v>
                </c:pt>
                <c:pt idx="19">
                  <c:v>102.6</c:v>
                </c:pt>
                <c:pt idx="20">
                  <c:v>36.5</c:v>
                </c:pt>
                <c:pt idx="21">
                  <c:v>329.3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227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767" b="1" i="0" u="none" strike="noStrike" baseline="0">
          <a:solidFill>
            <a:schemeClr val="tx1"/>
          </a:solidFill>
          <a:latin typeface="Bauhaus 93"/>
          <a:ea typeface="Bauhaus 93"/>
          <a:cs typeface="Bauhaus 93"/>
        </a:defRPr>
      </a:pPr>
      <a:endParaRPr lang="es-PY"/>
    </a:p>
  </c:tx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795918367347"/>
          <c:y val="0"/>
          <c:w val="0.77551020408163196"/>
          <c:h val="1"/>
        </c:manualLayout>
      </c:layout>
      <c:pieChart>
        <c:varyColors val="1"/>
        <c:ser>
          <c:idx val="1"/>
          <c:order val="0"/>
          <c:tx>
            <c:strRef>
              <c:f>Sheet1!$B$1</c:f>
              <c:strCache>
                <c:ptCount val="1"/>
                <c:pt idx="0">
                  <c:v>jul-15</c:v>
                </c:pt>
              </c:strCache>
            </c:strRef>
          </c:tx>
          <c:spPr>
            <a:solidFill>
              <a:schemeClr val="accent2"/>
            </a:solidFill>
            <a:ln w="11146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chemeClr val="accent1"/>
              </a:solidFill>
              <a:ln w="11146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11146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chemeClr val="folHlink"/>
              </a:solidFill>
              <a:ln w="11146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2"/>
              </a:solidFill>
              <a:ln w="11146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chemeClr val="tx2"/>
              </a:solidFill>
              <a:ln w="11146">
                <a:solidFill>
                  <a:schemeClr val="tx1"/>
                </a:solidFill>
                <a:prstDash val="solid"/>
              </a:ln>
            </c:spPr>
          </c:dPt>
          <c:dPt>
            <c:idx val="6"/>
            <c:bubble3D val="0"/>
            <c:spPr>
              <a:solidFill>
                <a:srgbClr val="0066CC"/>
              </a:solidFill>
              <a:ln w="11146">
                <a:solidFill>
                  <a:schemeClr val="tx1"/>
                </a:solidFill>
                <a:prstDash val="solid"/>
              </a:ln>
            </c:spPr>
          </c:dPt>
          <c:dPt>
            <c:idx val="7"/>
            <c:bubble3D val="0"/>
            <c:spPr>
              <a:solidFill>
                <a:srgbClr val="CCCCFF"/>
              </a:solidFill>
              <a:ln w="11146">
                <a:solidFill>
                  <a:schemeClr val="tx1"/>
                </a:solidFill>
                <a:prstDash val="solid"/>
              </a:ln>
            </c:spPr>
          </c:dPt>
          <c:dPt>
            <c:idx val="8"/>
            <c:bubble3D val="0"/>
            <c:spPr>
              <a:solidFill>
                <a:srgbClr val="FF0000"/>
              </a:solidFill>
              <a:ln w="11146">
                <a:solidFill>
                  <a:schemeClr val="tx1"/>
                </a:solidFill>
                <a:prstDash val="solid"/>
              </a:ln>
            </c:spPr>
          </c:dPt>
          <c:dPt>
            <c:idx val="9"/>
            <c:bubble3D val="0"/>
            <c:spPr>
              <a:solidFill>
                <a:srgbClr val="FFFF00"/>
              </a:solidFill>
              <a:ln w="11146">
                <a:solidFill>
                  <a:schemeClr val="tx1"/>
                </a:solidFill>
                <a:prstDash val="solid"/>
              </a:ln>
            </c:spPr>
          </c:dPt>
          <c:dPt>
            <c:idx val="10"/>
            <c:bubble3D val="0"/>
            <c:spPr>
              <a:solidFill>
                <a:srgbClr val="00FF00"/>
              </a:solidFill>
              <a:ln w="11146">
                <a:solidFill>
                  <a:schemeClr val="tx1"/>
                </a:solidFill>
                <a:prstDash val="solid"/>
              </a:ln>
            </c:spPr>
          </c:dPt>
          <c:dPt>
            <c:idx val="11"/>
            <c:bubble3D val="0"/>
            <c:spPr>
              <a:solidFill>
                <a:srgbClr val="00FFFF"/>
              </a:solidFill>
              <a:ln w="11146">
                <a:solidFill>
                  <a:schemeClr val="tx1"/>
                </a:solidFill>
                <a:prstDash val="solid"/>
              </a:ln>
            </c:spPr>
          </c:dPt>
          <c:dPt>
            <c:idx val="12"/>
            <c:bubble3D val="0"/>
            <c:spPr>
              <a:solidFill>
                <a:srgbClr val="0000FF"/>
              </a:solidFill>
              <a:ln w="11146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Sheet1!$A$2:$A$16</c:f>
              <c:strCache>
                <c:ptCount val="15"/>
                <c:pt idx="0">
                  <c:v>BNF</c:v>
                </c:pt>
                <c:pt idx="1">
                  <c:v>NACION ARG</c:v>
                </c:pt>
                <c:pt idx="2">
                  <c:v>GNB</c:v>
                </c:pt>
                <c:pt idx="3">
                  <c:v>DO BRASIL</c:v>
                </c:pt>
                <c:pt idx="4">
                  <c:v>CITIBANK</c:v>
                </c:pt>
                <c:pt idx="5">
                  <c:v>BBVA</c:v>
                </c:pt>
                <c:pt idx="6">
                  <c:v>SUDAMERIS</c:v>
                </c:pt>
                <c:pt idx="7">
                  <c:v>ITAU</c:v>
                </c:pt>
                <c:pt idx="8">
                  <c:v>CONTINENTAL</c:v>
                </c:pt>
                <c:pt idx="9">
                  <c:v>REGIONAL</c:v>
                </c:pt>
                <c:pt idx="10">
                  <c:v>AMAMBAY</c:v>
                </c:pt>
                <c:pt idx="11">
                  <c:v>VISION</c:v>
                </c:pt>
                <c:pt idx="12">
                  <c:v>ITAPUA</c:v>
                </c:pt>
                <c:pt idx="13">
                  <c:v>FAMILIAR</c:v>
                </c:pt>
                <c:pt idx="14">
                  <c:v>ATLAS</c:v>
                </c:pt>
              </c:strCache>
            </c:strRef>
          </c:cat>
          <c:val>
            <c:numRef>
              <c:f>Sheet1!$B$2:$B$16</c:f>
              <c:numCache>
                <c:formatCode>#,##0_);[Red]\(#,##0\)</c:formatCode>
                <c:ptCount val="15"/>
                <c:pt idx="0">
                  <c:v>5658689.4083310002</c:v>
                </c:pt>
                <c:pt idx="1">
                  <c:v>478715.18734403001</c:v>
                </c:pt>
                <c:pt idx="2">
                  <c:v>4311818.6215629997</c:v>
                </c:pt>
                <c:pt idx="3">
                  <c:v>1185424.828337</c:v>
                </c:pt>
                <c:pt idx="4">
                  <c:v>2593198.1728630499</c:v>
                </c:pt>
                <c:pt idx="5">
                  <c:v>10447874.288079999</c:v>
                </c:pt>
                <c:pt idx="6">
                  <c:v>5453248.3875280004</c:v>
                </c:pt>
                <c:pt idx="7">
                  <c:v>18419909.288913</c:v>
                </c:pt>
                <c:pt idx="8">
                  <c:v>17160001.341297001</c:v>
                </c:pt>
                <c:pt idx="9">
                  <c:v>14715044.784596</c:v>
                </c:pt>
                <c:pt idx="10">
                  <c:v>2857680.2428069999</c:v>
                </c:pt>
                <c:pt idx="11">
                  <c:v>5418119.4238510001</c:v>
                </c:pt>
                <c:pt idx="12">
                  <c:v>1705830.2320278101</c:v>
                </c:pt>
                <c:pt idx="13">
                  <c:v>3120110.1806290001</c:v>
                </c:pt>
                <c:pt idx="14">
                  <c:v>3654605.4835959999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229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987" b="1" i="0" u="none" strike="noStrike" baseline="0">
          <a:solidFill>
            <a:schemeClr val="tx1"/>
          </a:solidFill>
          <a:latin typeface="Bauhaus 93"/>
          <a:ea typeface="Bauhaus 93"/>
          <a:cs typeface="Bauhaus 93"/>
        </a:defRPr>
      </a:pPr>
      <a:endParaRPr lang="es-PY"/>
    </a:p>
  </c:tx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695519926171899"/>
          <c:y val="0.16194859730300201"/>
          <c:w val="0.51513566393857502"/>
          <c:h val="0.71828775675942103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Cartera por Sectores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7ABC32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rgbClr val="C00000"/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5"/>
            <c:bubble3D val="0"/>
            <c:spPr>
              <a:solidFill>
                <a:srgbClr val="663300"/>
              </a:solidFill>
              <a:ln>
                <a:solidFill>
                  <a:schemeClr val="bg1"/>
                </a:solidFill>
              </a:ln>
            </c:spPr>
          </c:dPt>
          <c:dPt>
            <c:idx val="6"/>
            <c:bubble3D val="0"/>
            <c:spPr>
              <a:solidFill>
                <a:srgbClr val="004287"/>
              </a:solidFill>
              <a:ln>
                <a:solidFill>
                  <a:schemeClr val="bg1"/>
                </a:solidFill>
              </a:ln>
            </c:spPr>
          </c:dPt>
          <c:dPt>
            <c:idx val="7"/>
            <c:bubble3D val="0"/>
            <c:spPr>
              <a:solidFill>
                <a:srgbClr val="FFFF00"/>
              </a:solidFill>
              <a:ln>
                <a:solidFill>
                  <a:schemeClr val="bg1"/>
                </a:solidFill>
              </a:ln>
            </c:spPr>
          </c:dPt>
          <c:dLbls>
            <c:dLbl>
              <c:idx val="0"/>
              <c:layout>
                <c:manualLayout>
                  <c:x val="-1.28707640789632E-2"/>
                  <c:y val="5.113007787867079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4.74498344179491E-3"/>
                  <c:y val="-3.3975098228522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4.0134289231611803E-2"/>
                  <c:y val="-1.708456493879400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3"/>
              <c:layout>
                <c:manualLayout>
                  <c:x val="1.18247944392262E-2"/>
                  <c:y val="1.3768128327621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4"/>
              <c:layout>
                <c:manualLayout>
                  <c:x val="6.39617483579266E-3"/>
                  <c:y val="2.460196730277830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5"/>
              <c:layout>
                <c:manualLayout>
                  <c:x val="-3.2227058946312399E-3"/>
                  <c:y val="3.827096134617519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6"/>
              <c:layout>
                <c:manualLayout>
                  <c:x val="1.0659865497014E-2"/>
                  <c:y val="-7.2232965105979204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7"/>
              <c:layout>
                <c:manualLayout>
                  <c:x val="3.4415929094298199E-2"/>
                  <c:y val="-6.4898771931323901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1600" b="1"/>
                </a:pPr>
                <a:endParaRPr lang="es-PY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Hoja1!$A$2:$A$9</c:f>
              <c:strCache>
                <c:ptCount val="8"/>
                <c:pt idx="0">
                  <c:v>Agricultura</c:v>
                </c:pt>
                <c:pt idx="1">
                  <c:v>Comercio</c:v>
                </c:pt>
                <c:pt idx="2">
                  <c:v>Consumo</c:v>
                </c:pt>
                <c:pt idx="3">
                  <c:v>Ganadería</c:v>
                </c:pt>
                <c:pt idx="4">
                  <c:v>Industria</c:v>
                </c:pt>
                <c:pt idx="5">
                  <c:v>Servicios</c:v>
                </c:pt>
                <c:pt idx="6">
                  <c:v>Sector Financiero</c:v>
                </c:pt>
                <c:pt idx="7">
                  <c:v>Exportación </c:v>
                </c:pt>
              </c:strCache>
            </c:strRef>
          </c:cat>
          <c:val>
            <c:numRef>
              <c:f>Hoja1!$B$2:$B$9</c:f>
              <c:numCache>
                <c:formatCode>0%</c:formatCode>
                <c:ptCount val="8"/>
                <c:pt idx="0">
                  <c:v>0.23259846694290129</c:v>
                </c:pt>
                <c:pt idx="1">
                  <c:v>0.23807588003778837</c:v>
                </c:pt>
                <c:pt idx="2">
                  <c:v>0.1532279617626553</c:v>
                </c:pt>
                <c:pt idx="3">
                  <c:v>9.7243983177607768E-2</c:v>
                </c:pt>
                <c:pt idx="4">
                  <c:v>9.2698660549907413E-2</c:v>
                </c:pt>
                <c:pt idx="5">
                  <c:v>8.5832359515980797E-2</c:v>
                </c:pt>
                <c:pt idx="6">
                  <c:v>8.2590960864008883E-2</c:v>
                </c:pt>
                <c:pt idx="7">
                  <c:v>1.7731727149150216E-2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spPr>
    <a:ln>
      <a:noFill/>
    </a:ln>
  </c:spPr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lang="en-US" sz="1600" b="0"/>
            </a:pPr>
            <a:r>
              <a:rPr lang="en-US" sz="1600" b="1" dirty="0" err="1" smtClean="0"/>
              <a:t>Activos</a:t>
            </a:r>
            <a:endParaRPr lang="en-US" sz="1600" b="1" dirty="0" smtClean="0"/>
          </a:p>
          <a:p>
            <a:pPr>
              <a:defRPr lang="en-US" sz="1600" b="0"/>
            </a:pPr>
            <a:r>
              <a:rPr lang="en-US" sz="1600" b="0" dirty="0" err="1" smtClean="0"/>
              <a:t>Millones</a:t>
            </a:r>
            <a:r>
              <a:rPr lang="en-US" sz="1600" b="0" dirty="0" smtClean="0"/>
              <a:t> US$</a:t>
            </a:r>
            <a:endParaRPr lang="en-US" sz="1600" b="0" dirty="0"/>
          </a:p>
        </c:rich>
      </c:tx>
      <c:layout>
        <c:manualLayout>
          <c:xMode val="edge"/>
          <c:yMode val="edge"/>
          <c:x val="0.1667609039366922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765919205751501"/>
          <c:y val="8.8741633316822999E-2"/>
          <c:w val="0.86234082269891599"/>
          <c:h val="0.774363832550910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Evolución del ACTIVO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00206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lang="en-US" sz="1400" b="1"/>
                </a:pPr>
                <a:endParaRPr lang="es-P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 formatCode="mmm\-yy">
                  <c:v>42186</c:v>
                </c:pt>
              </c:numCache>
            </c:numRef>
          </c:cat>
          <c:val>
            <c:numRef>
              <c:f>Sheet1!$B$2:$B$8</c:f>
              <c:numCache>
                <c:formatCode>#,##0</c:formatCode>
                <c:ptCount val="7"/>
                <c:pt idx="0">
                  <c:v>8375.5388222781221</c:v>
                </c:pt>
                <c:pt idx="1">
                  <c:v>10278.52865033182</c:v>
                </c:pt>
                <c:pt idx="2">
                  <c:v>12823.998575164231</c:v>
                </c:pt>
                <c:pt idx="3">
                  <c:v>14642.99125205466</c:v>
                </c:pt>
                <c:pt idx="4" formatCode="#,##0_);[Red]\(#,##0\)">
                  <c:v>17505.356711335749</c:v>
                </c:pt>
                <c:pt idx="5" formatCode="#,##0_);[Red]\(#,##0\)">
                  <c:v>20151.692989262901</c:v>
                </c:pt>
                <c:pt idx="6" formatCode="#,##0_);[Red]\(#,##0\)">
                  <c:v>20028.89031884295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0592256"/>
        <c:axId val="169854080"/>
      </c:barChart>
      <c:catAx>
        <c:axId val="170592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 lang="en-US" sz="1200" b="1"/>
            </a:pPr>
            <a:endParaRPr lang="es-PY"/>
          </a:p>
        </c:txPr>
        <c:crossAx val="1698540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9854080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en-US" sz="1200"/>
            </a:pPr>
            <a:endParaRPr lang="es-PY"/>
          </a:p>
        </c:txPr>
        <c:crossAx val="170592256"/>
        <c:crosses val="autoZero"/>
        <c:crossBetween val="between"/>
      </c:valAx>
      <c:spPr>
        <a:noFill/>
        <a:ln w="25387">
          <a:noFill/>
        </a:ln>
      </c:spPr>
    </c:plotArea>
    <c:plotVisOnly val="1"/>
    <c:dispBlanksAs val="gap"/>
    <c:showDLblsOverMax val="0"/>
  </c:chart>
  <c:txPr>
    <a:bodyPr/>
    <a:lstStyle/>
    <a:p>
      <a:pPr>
        <a:defRPr sz="1793"/>
      </a:pPr>
      <a:endParaRPr lang="es-PY"/>
    </a:p>
  </c:txPr>
  <c:externalData r:id="rId1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lang="en-US" sz="1600" b="0"/>
            </a:pPr>
            <a:r>
              <a:rPr lang="en-US" sz="1600" b="1" dirty="0" err="1" smtClean="0"/>
              <a:t>Pasivos</a:t>
            </a:r>
            <a:endParaRPr lang="en-US" sz="1600" b="1" dirty="0" smtClean="0"/>
          </a:p>
          <a:p>
            <a:pPr>
              <a:defRPr lang="en-US" sz="1600" b="0"/>
            </a:pPr>
            <a:r>
              <a:rPr lang="en-US" sz="1600" b="0" dirty="0" err="1" smtClean="0"/>
              <a:t>Millones</a:t>
            </a:r>
            <a:r>
              <a:rPr lang="en-US" sz="1600" b="0" baseline="0" dirty="0" smtClean="0"/>
              <a:t> US$</a:t>
            </a:r>
            <a:endParaRPr lang="en-US" sz="1600" b="0" dirty="0"/>
          </a:p>
        </c:rich>
      </c:tx>
      <c:layout>
        <c:manualLayout>
          <c:xMode val="edge"/>
          <c:yMode val="edge"/>
          <c:x val="0.1603905137194198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765919205751501"/>
          <c:y val="8.8741633316822999E-2"/>
          <c:w val="0.86234082269891599"/>
          <c:h val="0.774363832550910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Evolución del ACTIVO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00206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lang="en-US" sz="1400" b="1"/>
                </a:pPr>
                <a:endParaRPr lang="es-P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 formatCode="mmm\-yy">
                  <c:v>42186</c:v>
                </c:pt>
              </c:numCache>
            </c:numRef>
          </c:cat>
          <c:val>
            <c:numRef>
              <c:f>Sheet1!$B$2:$B$8</c:f>
              <c:numCache>
                <c:formatCode>#,##0</c:formatCode>
                <c:ptCount val="7"/>
                <c:pt idx="0">
                  <c:v>7475.452094165018</c:v>
                </c:pt>
                <c:pt idx="1">
                  <c:v>8854.2977489392706</c:v>
                </c:pt>
                <c:pt idx="2">
                  <c:v>11453.942906950781</c:v>
                </c:pt>
                <c:pt idx="3">
                  <c:v>12931.51823027773</c:v>
                </c:pt>
                <c:pt idx="4">
                  <c:v>15633.39380395327</c:v>
                </c:pt>
                <c:pt idx="5">
                  <c:v>17952.700482628828</c:v>
                </c:pt>
                <c:pt idx="6">
                  <c:v>17901.81915119505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032512"/>
        <c:axId val="169855808"/>
      </c:barChart>
      <c:catAx>
        <c:axId val="172032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 lang="en-US" sz="1200" b="1"/>
            </a:pPr>
            <a:endParaRPr lang="es-PY"/>
          </a:p>
        </c:txPr>
        <c:crossAx val="1698558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9855808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en-US" sz="1200"/>
            </a:pPr>
            <a:endParaRPr lang="es-PY"/>
          </a:p>
        </c:txPr>
        <c:crossAx val="172032512"/>
        <c:crosses val="autoZero"/>
        <c:crossBetween val="between"/>
      </c:valAx>
      <c:spPr>
        <a:noFill/>
        <a:ln w="25387">
          <a:noFill/>
        </a:ln>
      </c:spPr>
    </c:plotArea>
    <c:plotVisOnly val="1"/>
    <c:dispBlanksAs val="gap"/>
    <c:showDLblsOverMax val="0"/>
  </c:chart>
  <c:txPr>
    <a:bodyPr/>
    <a:lstStyle/>
    <a:p>
      <a:pPr>
        <a:defRPr sz="1793"/>
      </a:pPr>
      <a:endParaRPr lang="es-PY"/>
    </a:p>
  </c:txPr>
  <c:externalData r:id="rId1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lang="en-US" sz="1600" b="0"/>
            </a:pPr>
            <a:r>
              <a:rPr lang="en-US" sz="1600" b="1" dirty="0" smtClean="0"/>
              <a:t>PN</a:t>
            </a:r>
          </a:p>
          <a:p>
            <a:pPr>
              <a:defRPr lang="en-US" sz="1600" b="0"/>
            </a:pPr>
            <a:r>
              <a:rPr lang="en-US" sz="1600" b="0" dirty="0" err="1" smtClean="0"/>
              <a:t>Millones</a:t>
            </a:r>
            <a:r>
              <a:rPr lang="en-US" sz="1600" b="0" dirty="0" smtClean="0"/>
              <a:t> US$</a:t>
            </a:r>
            <a:endParaRPr lang="en-US" sz="1600" b="0" dirty="0"/>
          </a:p>
        </c:rich>
      </c:tx>
      <c:layout>
        <c:manualLayout>
          <c:xMode val="edge"/>
          <c:yMode val="edge"/>
          <c:x val="0.1835469834563362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4818248926273"/>
          <c:y val="8.09512855679589E-2"/>
          <c:w val="0.86234082269891499"/>
          <c:h val="0.765085781789012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PN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002060"/>
              </a:solidFill>
            </a:ln>
          </c:spPr>
          <c:invertIfNegative val="0"/>
          <c:dLbls>
            <c:dLbl>
              <c:idx val="4"/>
              <c:layout>
                <c:manualLayout>
                  <c:x val="-1.35880263608343E-3"/>
                  <c:y val="4.638842742153470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lang="en-US" sz="1400" b="1"/>
                </a:pPr>
                <a:endParaRPr lang="es-P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 formatCode="mmm\-yy">
                  <c:v>42186</c:v>
                </c:pt>
              </c:numCache>
            </c:numRef>
          </c:cat>
          <c:val>
            <c:numRef>
              <c:f>Sheet1!$B$2:$B$8</c:f>
              <c:numCache>
                <c:formatCode>#,##0</c:formatCode>
                <c:ptCount val="7"/>
                <c:pt idx="0">
                  <c:v>900.08672811310441</c:v>
                </c:pt>
                <c:pt idx="1">
                  <c:v>1424.230901392551</c:v>
                </c:pt>
                <c:pt idx="2">
                  <c:v>1370.05566821345</c:v>
                </c:pt>
                <c:pt idx="3">
                  <c:v>1711.4730217769329</c:v>
                </c:pt>
                <c:pt idx="4">
                  <c:v>1871.962907382504</c:v>
                </c:pt>
                <c:pt idx="5">
                  <c:v>2198.9925066340602</c:v>
                </c:pt>
                <c:pt idx="6" formatCode="#,##0_);[Red]\(#,##0\)">
                  <c:v>2127.07116764791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0593280"/>
        <c:axId val="169857536"/>
      </c:barChart>
      <c:catAx>
        <c:axId val="170593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 lang="en-US" sz="1200" b="1"/>
            </a:pPr>
            <a:endParaRPr lang="es-PY"/>
          </a:p>
        </c:txPr>
        <c:crossAx val="1698575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9857536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en-US" sz="1200"/>
            </a:pPr>
            <a:endParaRPr lang="es-PY"/>
          </a:p>
        </c:txPr>
        <c:crossAx val="170593280"/>
        <c:crosses val="autoZero"/>
        <c:crossBetween val="between"/>
      </c:valAx>
      <c:spPr>
        <a:noFill/>
        <a:ln w="25387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793"/>
      </a:pPr>
      <a:endParaRPr lang="es-PY"/>
    </a:p>
  </c:txPr>
  <c:externalData r:id="rId1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lang="en-US" sz="1800" b="0"/>
            </a:pPr>
            <a:r>
              <a:rPr lang="en-US" sz="1800" b="1" dirty="0" err="1" smtClean="0"/>
              <a:t>Utilidad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Neta</a:t>
            </a:r>
            <a:endParaRPr lang="en-US" sz="1800" b="1" dirty="0" smtClean="0"/>
          </a:p>
          <a:p>
            <a:pPr>
              <a:defRPr lang="en-US" sz="1800" b="0"/>
            </a:pPr>
            <a:r>
              <a:rPr lang="en-US" sz="1800" b="0" dirty="0" err="1" smtClean="0"/>
              <a:t>Millones</a:t>
            </a:r>
            <a:r>
              <a:rPr lang="en-US" sz="1800" b="0" baseline="0" dirty="0" smtClean="0"/>
              <a:t> US$</a:t>
            </a:r>
            <a:endParaRPr lang="en-US" sz="1800" b="0" dirty="0"/>
          </a:p>
        </c:rich>
      </c:tx>
      <c:layout>
        <c:manualLayout>
          <c:xMode val="edge"/>
          <c:yMode val="edge"/>
          <c:x val="0.1394655185329753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767277204105209"/>
          <c:y val="0.10497824132324"/>
          <c:w val="0.88311519976027975"/>
          <c:h val="0.732863334236704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Utilidad Neta despuésde Impuestos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00206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lang="en-US" sz="1400" b="1"/>
                </a:pPr>
                <a:endParaRPr lang="es-P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Sheet1!$A$2:$A$9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 formatCode="mmm\-yy">
                  <c:v>41821</c:v>
                </c:pt>
                <c:pt idx="7" formatCode="mmm\-yy">
                  <c:v>42186</c:v>
                </c:pt>
              </c:numCache>
            </c:numRef>
          </c:cat>
          <c:val>
            <c:numRef>
              <c:f>Sheet1!$B$2:$B$9</c:f>
              <c:numCache>
                <c:formatCode>#,##0</c:formatCode>
                <c:ptCount val="8"/>
                <c:pt idx="0">
                  <c:v>205.03029908804581</c:v>
                </c:pt>
                <c:pt idx="1">
                  <c:v>249.36680347745721</c:v>
                </c:pt>
                <c:pt idx="2">
                  <c:v>300.41865013597942</c:v>
                </c:pt>
                <c:pt idx="3">
                  <c:v>345.44577427718059</c:v>
                </c:pt>
                <c:pt idx="4">
                  <c:v>389.18189653440641</c:v>
                </c:pt>
                <c:pt idx="5">
                  <c:v>444.0221271491842</c:v>
                </c:pt>
                <c:pt idx="6" formatCode="_(* #,##0_);_(* \(#,##0\);_(* &quot;-&quot;??_);_(@_)">
                  <c:v>275.1480562226235</c:v>
                </c:pt>
                <c:pt idx="7" formatCode="_(* #,##0_);_(* \(#,##0\);_(* &quot;-&quot;??_);_(@_)">
                  <c:v>269.71014566023842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0855936"/>
        <c:axId val="169859264"/>
      </c:barChart>
      <c:catAx>
        <c:axId val="170855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 lang="en-US" sz="1200" b="1"/>
            </a:pPr>
            <a:endParaRPr lang="es-PY"/>
          </a:p>
        </c:txPr>
        <c:crossAx val="16985926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9859264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en-US" sz="1200"/>
            </a:pPr>
            <a:endParaRPr lang="es-PY"/>
          </a:p>
        </c:txPr>
        <c:crossAx val="170855936"/>
        <c:crosses val="autoZero"/>
        <c:crossBetween val="between"/>
      </c:valAx>
      <c:spPr>
        <a:noFill/>
        <a:ln w="25387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784"/>
      </a:pPr>
      <a:endParaRPr lang="es-PY"/>
    </a:p>
  </c:txPr>
  <c:externalData r:id="rId1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lang="en-US" sz="1800" b="0"/>
            </a:pPr>
            <a:r>
              <a:rPr lang="en-US" sz="1800" b="0" dirty="0" err="1" smtClean="0"/>
              <a:t>Millones</a:t>
            </a:r>
            <a:r>
              <a:rPr lang="en-US" sz="1800" b="0" dirty="0" smtClean="0"/>
              <a:t> de US$</a:t>
            </a:r>
            <a:endParaRPr lang="en-US" sz="1800" b="0" dirty="0"/>
          </a:p>
        </c:rich>
      </c:tx>
      <c:layout>
        <c:manualLayout>
          <c:xMode val="edge"/>
          <c:yMode val="edge"/>
          <c:x val="0.16787335752559299"/>
          <c:y val="9.3834533239992801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29222921967517"/>
          <c:y val="0.10497824132324"/>
          <c:w val="0.87077707803248305"/>
          <c:h val="0.709417424145984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Utilidad Neta despuésde Impuestos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00206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lang="en-US" b="1"/>
                </a:pPr>
                <a:endParaRPr lang="es-P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Sheet1!$A$2:$A$9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 formatCode="mmm\-yy">
                  <c:v>41821</c:v>
                </c:pt>
                <c:pt idx="7" formatCode="mmm\-yy">
                  <c:v>42186</c:v>
                </c:pt>
              </c:numCache>
            </c:numRef>
          </c:cat>
          <c:val>
            <c:numRef>
              <c:f>Sheet1!$B$2:$B$9</c:f>
              <c:numCache>
                <c:formatCode>#,##0</c:formatCode>
                <c:ptCount val="8"/>
                <c:pt idx="0">
                  <c:v>205.03029908804581</c:v>
                </c:pt>
                <c:pt idx="1">
                  <c:v>249.36680347745721</c:v>
                </c:pt>
                <c:pt idx="2">
                  <c:v>300.41865013597942</c:v>
                </c:pt>
                <c:pt idx="3">
                  <c:v>345.44577427718082</c:v>
                </c:pt>
                <c:pt idx="4">
                  <c:v>389.18189653440641</c:v>
                </c:pt>
                <c:pt idx="5">
                  <c:v>444.02212714918443</c:v>
                </c:pt>
                <c:pt idx="6" formatCode="_(* #,##0_);_(* \(#,##0\);_(* &quot;-&quot;??_);_(@_)">
                  <c:v>275.1480562226235</c:v>
                </c:pt>
                <c:pt idx="7" formatCode="_(* #,##0_);_(* \(#,##0\);_(* &quot;-&quot;??_);_(@_)">
                  <c:v>269.71014566023842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034048"/>
        <c:axId val="172490752"/>
      </c:barChart>
      <c:catAx>
        <c:axId val="172034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 lang="en-US" b="1"/>
            </a:pPr>
            <a:endParaRPr lang="es-PY"/>
          </a:p>
        </c:txPr>
        <c:crossAx val="1724907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72490752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en-US" sz="1800"/>
            </a:pPr>
            <a:endParaRPr lang="es-PY"/>
          </a:p>
        </c:txPr>
        <c:crossAx val="172034048"/>
        <c:crosses val="autoZero"/>
        <c:crossBetween val="between"/>
      </c:valAx>
      <c:spPr>
        <a:noFill/>
        <a:ln w="25387">
          <a:noFill/>
        </a:ln>
      </c:spPr>
    </c:plotArea>
    <c:plotVisOnly val="1"/>
    <c:dispBlanksAs val="gap"/>
    <c:showDLblsOverMax val="0"/>
  </c:chart>
  <c:txPr>
    <a:bodyPr/>
    <a:lstStyle/>
    <a:p>
      <a:pPr>
        <a:defRPr sz="1784"/>
      </a:pPr>
      <a:endParaRPr lang="es-PY"/>
    </a:p>
  </c:txPr>
  <c:externalData r:id="rId1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err="1" smtClean="0">
                <a:effectLst/>
              </a:rPr>
              <a:t>Gasto</a:t>
            </a:r>
            <a:r>
              <a:rPr lang="en-US" sz="1800" b="1" i="0" baseline="0" dirty="0" smtClean="0">
                <a:effectLst/>
              </a:rPr>
              <a:t> </a:t>
            </a:r>
            <a:r>
              <a:rPr lang="en-US" sz="1800" b="1" i="0" baseline="0" dirty="0" err="1" smtClean="0">
                <a:effectLst/>
              </a:rPr>
              <a:t>Corriente</a:t>
            </a:r>
            <a:r>
              <a:rPr lang="en-US" sz="1800" b="1" i="0" baseline="0" dirty="0" smtClean="0">
                <a:effectLst/>
              </a:rPr>
              <a:t> y </a:t>
            </a:r>
            <a:r>
              <a:rPr lang="en-US" sz="1800" b="1" i="0" baseline="0" dirty="0" err="1" smtClean="0">
                <a:effectLst/>
              </a:rPr>
              <a:t>Gasto</a:t>
            </a:r>
            <a:r>
              <a:rPr lang="en-US" sz="1800" b="1" i="0" baseline="0" dirty="0" smtClean="0">
                <a:effectLst/>
              </a:rPr>
              <a:t> de </a:t>
            </a:r>
            <a:r>
              <a:rPr lang="en-US" sz="1800" b="1" i="0" baseline="0" dirty="0" err="1" smtClean="0">
                <a:effectLst/>
              </a:rPr>
              <a:t>Inversión</a:t>
            </a:r>
            <a:r>
              <a:rPr lang="en-US" sz="1800" b="1" i="0" baseline="0" dirty="0" smtClean="0">
                <a:effectLst/>
              </a:rPr>
              <a:t> </a:t>
            </a:r>
            <a:r>
              <a:rPr lang="en-US" sz="1800" b="1" i="0" baseline="0" dirty="0" err="1" smtClean="0">
                <a:effectLst/>
              </a:rPr>
              <a:t>Física</a:t>
            </a:r>
            <a:endParaRPr lang="es-PY" dirty="0" smtClean="0">
              <a:effectLst/>
            </a:endParaRPr>
          </a:p>
          <a:p>
            <a:pPr>
              <a:defRPr/>
            </a:pPr>
            <a:r>
              <a:rPr lang="en-US" sz="1800" b="0" i="0" baseline="0" dirty="0" smtClean="0">
                <a:effectLst/>
              </a:rPr>
              <a:t>Miles de </a:t>
            </a:r>
            <a:r>
              <a:rPr lang="en-US" sz="1800" b="0" i="0" baseline="0" dirty="0" err="1" smtClean="0">
                <a:effectLst/>
              </a:rPr>
              <a:t>millones</a:t>
            </a:r>
            <a:r>
              <a:rPr lang="en-US" sz="1800" b="0" i="0" baseline="0" dirty="0" smtClean="0">
                <a:effectLst/>
              </a:rPr>
              <a:t> de </a:t>
            </a:r>
            <a:r>
              <a:rPr lang="en-US" sz="1800" b="0" i="0" baseline="0" dirty="0" err="1" smtClean="0">
                <a:effectLst/>
              </a:rPr>
              <a:t>Gs</a:t>
            </a:r>
            <a:r>
              <a:rPr lang="en-US" sz="1800" b="0" i="0" baseline="0" dirty="0" smtClean="0">
                <a:effectLst/>
              </a:rPr>
              <a:t>.</a:t>
            </a:r>
          </a:p>
          <a:p>
            <a:pPr>
              <a:defRPr/>
            </a:pPr>
            <a:r>
              <a:rPr lang="en-US" sz="1800" b="0" i="0" baseline="0" dirty="0" smtClean="0">
                <a:effectLst/>
              </a:rPr>
              <a:t>(</a:t>
            </a:r>
            <a:r>
              <a:rPr lang="en-US" sz="1800" b="0" i="0" baseline="0" dirty="0" err="1" smtClean="0">
                <a:effectLst/>
              </a:rPr>
              <a:t>acumulado</a:t>
            </a:r>
            <a:r>
              <a:rPr lang="en-US" sz="1800" b="0" i="0" baseline="0" dirty="0" smtClean="0">
                <a:effectLst/>
              </a:rPr>
              <a:t> 12 </a:t>
            </a:r>
            <a:r>
              <a:rPr lang="en-US" sz="1800" b="0" i="0" baseline="0" dirty="0" err="1" smtClean="0">
                <a:effectLst/>
              </a:rPr>
              <a:t>meses</a:t>
            </a:r>
            <a:r>
              <a:rPr lang="en-US" sz="1800" b="0" i="0" baseline="0" dirty="0" smtClean="0">
                <a:effectLst/>
              </a:rPr>
              <a:t>)</a:t>
            </a:r>
            <a:endParaRPr lang="es-PY" dirty="0">
              <a:effectLst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0209279786819893"/>
          <c:y val="0.13361423905021191"/>
          <c:w val="0.79842721635778868"/>
          <c:h val="0.60963832697514486"/>
        </c:manualLayout>
      </c:layout>
      <c:lineChart>
        <c:grouping val="standar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Gasto Corriente</c:v>
                </c:pt>
              </c:strCache>
            </c:strRef>
          </c:tx>
          <c:spPr>
            <a:ln w="38100">
              <a:solidFill>
                <a:srgbClr val="808000"/>
              </a:solidFill>
            </a:ln>
          </c:spPr>
          <c:marker>
            <c:symbol val="none"/>
          </c:marker>
          <c:cat>
            <c:strRef>
              <c:f>Hoja1!$C$1:$CC$1</c:f>
              <c:strCache>
                <c:ptCount val="79"/>
                <c:pt idx="0">
                  <c:v>ene.-09</c:v>
                </c:pt>
                <c:pt idx="1">
                  <c:v>feb.-09</c:v>
                </c:pt>
                <c:pt idx="2">
                  <c:v>mar.-09</c:v>
                </c:pt>
                <c:pt idx="3">
                  <c:v>abr.-09</c:v>
                </c:pt>
                <c:pt idx="4">
                  <c:v>may.-09</c:v>
                </c:pt>
                <c:pt idx="5">
                  <c:v>jun.-09</c:v>
                </c:pt>
                <c:pt idx="6">
                  <c:v>jul.-09</c:v>
                </c:pt>
                <c:pt idx="7">
                  <c:v>ago.-09</c:v>
                </c:pt>
                <c:pt idx="8">
                  <c:v>sep.-09</c:v>
                </c:pt>
                <c:pt idx="9">
                  <c:v>oct.-09</c:v>
                </c:pt>
                <c:pt idx="10">
                  <c:v>nov.-09</c:v>
                </c:pt>
                <c:pt idx="11">
                  <c:v>dic.-09</c:v>
                </c:pt>
                <c:pt idx="12">
                  <c:v>ene.-10</c:v>
                </c:pt>
                <c:pt idx="13">
                  <c:v>feb.-10</c:v>
                </c:pt>
                <c:pt idx="14">
                  <c:v>mar.-10</c:v>
                </c:pt>
                <c:pt idx="15">
                  <c:v>abr.-10</c:v>
                </c:pt>
                <c:pt idx="16">
                  <c:v>may.-10</c:v>
                </c:pt>
                <c:pt idx="17">
                  <c:v>jun.-10</c:v>
                </c:pt>
                <c:pt idx="18">
                  <c:v>jul.-10</c:v>
                </c:pt>
                <c:pt idx="19">
                  <c:v>ago.-10</c:v>
                </c:pt>
                <c:pt idx="20">
                  <c:v>sep.-10</c:v>
                </c:pt>
                <c:pt idx="21">
                  <c:v>oct.-10</c:v>
                </c:pt>
                <c:pt idx="22">
                  <c:v>nov.-10</c:v>
                </c:pt>
                <c:pt idx="23">
                  <c:v>dic.-10</c:v>
                </c:pt>
                <c:pt idx="24">
                  <c:v>ene.-11</c:v>
                </c:pt>
                <c:pt idx="25">
                  <c:v>feb.-11</c:v>
                </c:pt>
                <c:pt idx="26">
                  <c:v>mar.-11</c:v>
                </c:pt>
                <c:pt idx="27">
                  <c:v>abr.-11</c:v>
                </c:pt>
                <c:pt idx="28">
                  <c:v>may.-11</c:v>
                </c:pt>
                <c:pt idx="29">
                  <c:v>jun.-11</c:v>
                </c:pt>
                <c:pt idx="30">
                  <c:v>jul.-11</c:v>
                </c:pt>
                <c:pt idx="31">
                  <c:v>ago.-11</c:v>
                </c:pt>
                <c:pt idx="32">
                  <c:v>sep.-11</c:v>
                </c:pt>
                <c:pt idx="33">
                  <c:v>oct.-11</c:v>
                </c:pt>
                <c:pt idx="34">
                  <c:v>nov.-11</c:v>
                </c:pt>
                <c:pt idx="35">
                  <c:v>dic.-11</c:v>
                </c:pt>
                <c:pt idx="36">
                  <c:v>ene.-12</c:v>
                </c:pt>
                <c:pt idx="37">
                  <c:v>feb.-12</c:v>
                </c:pt>
                <c:pt idx="38">
                  <c:v>mar.-12</c:v>
                </c:pt>
                <c:pt idx="39">
                  <c:v>abr.-12</c:v>
                </c:pt>
                <c:pt idx="40">
                  <c:v>may.-12</c:v>
                </c:pt>
                <c:pt idx="41">
                  <c:v>jun.-12</c:v>
                </c:pt>
                <c:pt idx="42">
                  <c:v>jul.-12</c:v>
                </c:pt>
                <c:pt idx="43">
                  <c:v>ago.-12</c:v>
                </c:pt>
                <c:pt idx="44">
                  <c:v>sep.-12</c:v>
                </c:pt>
                <c:pt idx="45">
                  <c:v>oct.-12</c:v>
                </c:pt>
                <c:pt idx="46">
                  <c:v>nov.-12</c:v>
                </c:pt>
                <c:pt idx="47">
                  <c:v>dic.-12</c:v>
                </c:pt>
                <c:pt idx="48">
                  <c:v>ene.-13</c:v>
                </c:pt>
                <c:pt idx="49">
                  <c:v>feb.-13</c:v>
                </c:pt>
                <c:pt idx="50">
                  <c:v>mar.-13</c:v>
                </c:pt>
                <c:pt idx="51">
                  <c:v>abr.-13</c:v>
                </c:pt>
                <c:pt idx="52">
                  <c:v>may.-13</c:v>
                </c:pt>
                <c:pt idx="53">
                  <c:v>jun.-13</c:v>
                </c:pt>
                <c:pt idx="54">
                  <c:v>jul.-13</c:v>
                </c:pt>
                <c:pt idx="55">
                  <c:v>ago.-13</c:v>
                </c:pt>
                <c:pt idx="56">
                  <c:v>sep.-13</c:v>
                </c:pt>
                <c:pt idx="57">
                  <c:v>oct.-13</c:v>
                </c:pt>
                <c:pt idx="58">
                  <c:v>nov.-13</c:v>
                </c:pt>
                <c:pt idx="59">
                  <c:v>dic.-13</c:v>
                </c:pt>
                <c:pt idx="60">
                  <c:v>ene.-14</c:v>
                </c:pt>
                <c:pt idx="61">
                  <c:v>feb.-14</c:v>
                </c:pt>
                <c:pt idx="62">
                  <c:v>mar.-14</c:v>
                </c:pt>
                <c:pt idx="63">
                  <c:v>abr.-14</c:v>
                </c:pt>
                <c:pt idx="64">
                  <c:v>may.-14</c:v>
                </c:pt>
                <c:pt idx="65">
                  <c:v>jun.-14</c:v>
                </c:pt>
                <c:pt idx="66">
                  <c:v>jul.-14</c:v>
                </c:pt>
                <c:pt idx="67">
                  <c:v>ago.-14</c:v>
                </c:pt>
                <c:pt idx="68">
                  <c:v>sep.-14</c:v>
                </c:pt>
                <c:pt idx="69">
                  <c:v>oct.-14</c:v>
                </c:pt>
                <c:pt idx="70">
                  <c:v>nov.-14</c:v>
                </c:pt>
                <c:pt idx="71">
                  <c:v>dic.-14</c:v>
                </c:pt>
                <c:pt idx="72">
                  <c:v>ene.-15</c:v>
                </c:pt>
                <c:pt idx="73">
                  <c:v>feb.-15</c:v>
                </c:pt>
                <c:pt idx="74">
                  <c:v>mar.-15</c:v>
                </c:pt>
                <c:pt idx="75">
                  <c:v>abr.-15</c:v>
                </c:pt>
                <c:pt idx="76">
                  <c:v>may.-15</c:v>
                </c:pt>
                <c:pt idx="77">
                  <c:v>jun.-15</c:v>
                </c:pt>
                <c:pt idx="78">
                  <c:v>jul.-15</c:v>
                </c:pt>
              </c:strCache>
            </c:strRef>
          </c:cat>
          <c:val>
            <c:numRef>
              <c:f>Hoja1!$C$2:$CC$2</c:f>
              <c:numCache>
                <c:formatCode>#,##0</c:formatCode>
                <c:ptCount val="79"/>
                <c:pt idx="0">
                  <c:v>9728</c:v>
                </c:pt>
                <c:pt idx="1">
                  <c:v>9788</c:v>
                </c:pt>
                <c:pt idx="2">
                  <c:v>9846</c:v>
                </c:pt>
                <c:pt idx="3">
                  <c:v>9887</c:v>
                </c:pt>
                <c:pt idx="4">
                  <c:v>10123</c:v>
                </c:pt>
                <c:pt idx="5">
                  <c:v>10302</c:v>
                </c:pt>
                <c:pt idx="6">
                  <c:v>10414</c:v>
                </c:pt>
                <c:pt idx="7">
                  <c:v>10642</c:v>
                </c:pt>
                <c:pt idx="8">
                  <c:v>10800</c:v>
                </c:pt>
                <c:pt idx="9">
                  <c:v>11042.9925297544</c:v>
                </c:pt>
                <c:pt idx="10">
                  <c:v>11186</c:v>
                </c:pt>
                <c:pt idx="11">
                  <c:v>11722</c:v>
                </c:pt>
                <c:pt idx="12">
                  <c:v>11767</c:v>
                </c:pt>
                <c:pt idx="13">
                  <c:v>11844</c:v>
                </c:pt>
                <c:pt idx="14">
                  <c:v>11881</c:v>
                </c:pt>
                <c:pt idx="15">
                  <c:v>12019</c:v>
                </c:pt>
                <c:pt idx="16">
                  <c:v>12015</c:v>
                </c:pt>
                <c:pt idx="17">
                  <c:v>12236</c:v>
                </c:pt>
                <c:pt idx="18">
                  <c:v>12264</c:v>
                </c:pt>
                <c:pt idx="19">
                  <c:v>12352</c:v>
                </c:pt>
                <c:pt idx="20">
                  <c:v>12410</c:v>
                </c:pt>
                <c:pt idx="21">
                  <c:v>12392</c:v>
                </c:pt>
                <c:pt idx="22">
                  <c:v>12612</c:v>
                </c:pt>
                <c:pt idx="23">
                  <c:v>12731</c:v>
                </c:pt>
                <c:pt idx="24">
                  <c:v>12780</c:v>
                </c:pt>
                <c:pt idx="25">
                  <c:v>12947</c:v>
                </c:pt>
                <c:pt idx="26">
                  <c:v>13251</c:v>
                </c:pt>
                <c:pt idx="27">
                  <c:v>13458</c:v>
                </c:pt>
                <c:pt idx="28">
                  <c:v>13728</c:v>
                </c:pt>
                <c:pt idx="29">
                  <c:v>13792</c:v>
                </c:pt>
                <c:pt idx="30">
                  <c:v>13992</c:v>
                </c:pt>
                <c:pt idx="31">
                  <c:v>14333</c:v>
                </c:pt>
                <c:pt idx="32">
                  <c:v>14466</c:v>
                </c:pt>
                <c:pt idx="33">
                  <c:v>14673</c:v>
                </c:pt>
                <c:pt idx="34">
                  <c:v>14793</c:v>
                </c:pt>
                <c:pt idx="35">
                  <c:v>15483</c:v>
                </c:pt>
                <c:pt idx="36">
                  <c:v>15689</c:v>
                </c:pt>
                <c:pt idx="37">
                  <c:v>16089.7670421</c:v>
                </c:pt>
                <c:pt idx="38">
                  <c:v>16453</c:v>
                </c:pt>
                <c:pt idx="39">
                  <c:v>16854</c:v>
                </c:pt>
                <c:pt idx="40">
                  <c:v>17272</c:v>
                </c:pt>
                <c:pt idx="41">
                  <c:v>17543</c:v>
                </c:pt>
                <c:pt idx="42">
                  <c:v>17994</c:v>
                </c:pt>
                <c:pt idx="43">
                  <c:v>18125</c:v>
                </c:pt>
                <c:pt idx="44">
                  <c:v>18341</c:v>
                </c:pt>
                <c:pt idx="45">
                  <c:v>18718</c:v>
                </c:pt>
                <c:pt idx="46">
                  <c:v>19546</c:v>
                </c:pt>
                <c:pt idx="47">
                  <c:v>19591.448458311002</c:v>
                </c:pt>
                <c:pt idx="48">
                  <c:v>20308.448458311002</c:v>
                </c:pt>
                <c:pt idx="49">
                  <c:v>20637.681416211002</c:v>
                </c:pt>
                <c:pt idx="50">
                  <c:v>20611.448458311002</c:v>
                </c:pt>
                <c:pt idx="51">
                  <c:v>20650.448458311002</c:v>
                </c:pt>
                <c:pt idx="52">
                  <c:v>20674.448458311002</c:v>
                </c:pt>
                <c:pt idx="53">
                  <c:v>20666.448458311002</c:v>
                </c:pt>
                <c:pt idx="54">
                  <c:v>20655.448458311002</c:v>
                </c:pt>
                <c:pt idx="55">
                  <c:v>20681.448458311002</c:v>
                </c:pt>
                <c:pt idx="56">
                  <c:v>20880.448458311002</c:v>
                </c:pt>
                <c:pt idx="57">
                  <c:v>20827.448458311002</c:v>
                </c:pt>
                <c:pt idx="58">
                  <c:v>20321.448458311002</c:v>
                </c:pt>
                <c:pt idx="59">
                  <c:v>20644</c:v>
                </c:pt>
                <c:pt idx="60">
                  <c:v>20333</c:v>
                </c:pt>
                <c:pt idx="61">
                  <c:v>20342</c:v>
                </c:pt>
                <c:pt idx="62">
                  <c:v>20509</c:v>
                </c:pt>
                <c:pt idx="63">
                  <c:v>20555</c:v>
                </c:pt>
                <c:pt idx="64">
                  <c:v>20656</c:v>
                </c:pt>
                <c:pt idx="65">
                  <c:v>21208</c:v>
                </c:pt>
                <c:pt idx="66">
                  <c:v>21553</c:v>
                </c:pt>
                <c:pt idx="67">
                  <c:v>21924</c:v>
                </c:pt>
                <c:pt idx="68">
                  <c:v>22202</c:v>
                </c:pt>
                <c:pt idx="69">
                  <c:v>22516.221483097001</c:v>
                </c:pt>
                <c:pt idx="70">
                  <c:v>22846.710965909006</c:v>
                </c:pt>
                <c:pt idx="71">
                  <c:v>22967.125250881003</c:v>
                </c:pt>
                <c:pt idx="72">
                  <c:v>23162.011393983004</c:v>
                </c:pt>
                <c:pt idx="73">
                  <c:v>23464.855763642005</c:v>
                </c:pt>
                <c:pt idx="74">
                  <c:v>23673.125250881007</c:v>
                </c:pt>
                <c:pt idx="75">
                  <c:v>23931.125250881007</c:v>
                </c:pt>
                <c:pt idx="76">
                  <c:v>24228.125250881003</c:v>
                </c:pt>
                <c:pt idx="77">
                  <c:v>24322.125250881003</c:v>
                </c:pt>
                <c:pt idx="78">
                  <c:v>24660.125250881003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1670528"/>
        <c:axId val="172493056"/>
      </c:lineChart>
      <c:lineChart>
        <c:grouping val="standard"/>
        <c:varyColors val="0"/>
        <c:ser>
          <c:idx val="1"/>
          <c:order val="1"/>
          <c:tx>
            <c:strRef>
              <c:f>Hoja1!$A$3</c:f>
              <c:strCache>
                <c:ptCount val="1"/>
                <c:pt idx="0">
                  <c:v>Gasto de Inversión Física (eje der)</c:v>
                </c:pt>
              </c:strCache>
            </c:strRef>
          </c:tx>
          <c:spPr>
            <a:ln w="38100">
              <a:solidFill>
                <a:srgbClr val="0000FF"/>
              </a:solidFill>
            </a:ln>
          </c:spPr>
          <c:marker>
            <c:symbol val="none"/>
          </c:marker>
          <c:cat>
            <c:strRef>
              <c:f>Hoja1!$C$1:$CC$1</c:f>
              <c:strCache>
                <c:ptCount val="79"/>
                <c:pt idx="0">
                  <c:v>ene.-09</c:v>
                </c:pt>
                <c:pt idx="1">
                  <c:v>feb.-09</c:v>
                </c:pt>
                <c:pt idx="2">
                  <c:v>mar.-09</c:v>
                </c:pt>
                <c:pt idx="3">
                  <c:v>abr.-09</c:v>
                </c:pt>
                <c:pt idx="4">
                  <c:v>may.-09</c:v>
                </c:pt>
                <c:pt idx="5">
                  <c:v>jun.-09</c:v>
                </c:pt>
                <c:pt idx="6">
                  <c:v>jul.-09</c:v>
                </c:pt>
                <c:pt idx="7">
                  <c:v>ago.-09</c:v>
                </c:pt>
                <c:pt idx="8">
                  <c:v>sep.-09</c:v>
                </c:pt>
                <c:pt idx="9">
                  <c:v>oct.-09</c:v>
                </c:pt>
                <c:pt idx="10">
                  <c:v>nov.-09</c:v>
                </c:pt>
                <c:pt idx="11">
                  <c:v>dic.-09</c:v>
                </c:pt>
                <c:pt idx="12">
                  <c:v>ene.-10</c:v>
                </c:pt>
                <c:pt idx="13">
                  <c:v>feb.-10</c:v>
                </c:pt>
                <c:pt idx="14">
                  <c:v>mar.-10</c:v>
                </c:pt>
                <c:pt idx="15">
                  <c:v>abr.-10</c:v>
                </c:pt>
                <c:pt idx="16">
                  <c:v>may.-10</c:v>
                </c:pt>
                <c:pt idx="17">
                  <c:v>jun.-10</c:v>
                </c:pt>
                <c:pt idx="18">
                  <c:v>jul.-10</c:v>
                </c:pt>
                <c:pt idx="19">
                  <c:v>ago.-10</c:v>
                </c:pt>
                <c:pt idx="20">
                  <c:v>sep.-10</c:v>
                </c:pt>
                <c:pt idx="21">
                  <c:v>oct.-10</c:v>
                </c:pt>
                <c:pt idx="22">
                  <c:v>nov.-10</c:v>
                </c:pt>
                <c:pt idx="23">
                  <c:v>dic.-10</c:v>
                </c:pt>
                <c:pt idx="24">
                  <c:v>ene.-11</c:v>
                </c:pt>
                <c:pt idx="25">
                  <c:v>feb.-11</c:v>
                </c:pt>
                <c:pt idx="26">
                  <c:v>mar.-11</c:v>
                </c:pt>
                <c:pt idx="27">
                  <c:v>abr.-11</c:v>
                </c:pt>
                <c:pt idx="28">
                  <c:v>may.-11</c:v>
                </c:pt>
                <c:pt idx="29">
                  <c:v>jun.-11</c:v>
                </c:pt>
                <c:pt idx="30">
                  <c:v>jul.-11</c:v>
                </c:pt>
                <c:pt idx="31">
                  <c:v>ago.-11</c:v>
                </c:pt>
                <c:pt idx="32">
                  <c:v>sep.-11</c:v>
                </c:pt>
                <c:pt idx="33">
                  <c:v>oct.-11</c:v>
                </c:pt>
                <c:pt idx="34">
                  <c:v>nov.-11</c:v>
                </c:pt>
                <c:pt idx="35">
                  <c:v>dic.-11</c:v>
                </c:pt>
                <c:pt idx="36">
                  <c:v>ene.-12</c:v>
                </c:pt>
                <c:pt idx="37">
                  <c:v>feb.-12</c:v>
                </c:pt>
                <c:pt idx="38">
                  <c:v>mar.-12</c:v>
                </c:pt>
                <c:pt idx="39">
                  <c:v>abr.-12</c:v>
                </c:pt>
                <c:pt idx="40">
                  <c:v>may.-12</c:v>
                </c:pt>
                <c:pt idx="41">
                  <c:v>jun.-12</c:v>
                </c:pt>
                <c:pt idx="42">
                  <c:v>jul.-12</c:v>
                </c:pt>
                <c:pt idx="43">
                  <c:v>ago.-12</c:v>
                </c:pt>
                <c:pt idx="44">
                  <c:v>sep.-12</c:v>
                </c:pt>
                <c:pt idx="45">
                  <c:v>oct.-12</c:v>
                </c:pt>
                <c:pt idx="46">
                  <c:v>nov.-12</c:v>
                </c:pt>
                <c:pt idx="47">
                  <c:v>dic.-12</c:v>
                </c:pt>
                <c:pt idx="48">
                  <c:v>ene.-13</c:v>
                </c:pt>
                <c:pt idx="49">
                  <c:v>feb.-13</c:v>
                </c:pt>
                <c:pt idx="50">
                  <c:v>mar.-13</c:v>
                </c:pt>
                <c:pt idx="51">
                  <c:v>abr.-13</c:v>
                </c:pt>
                <c:pt idx="52">
                  <c:v>may.-13</c:v>
                </c:pt>
                <c:pt idx="53">
                  <c:v>jun.-13</c:v>
                </c:pt>
                <c:pt idx="54">
                  <c:v>jul.-13</c:v>
                </c:pt>
                <c:pt idx="55">
                  <c:v>ago.-13</c:v>
                </c:pt>
                <c:pt idx="56">
                  <c:v>sep.-13</c:v>
                </c:pt>
                <c:pt idx="57">
                  <c:v>oct.-13</c:v>
                </c:pt>
                <c:pt idx="58">
                  <c:v>nov.-13</c:v>
                </c:pt>
                <c:pt idx="59">
                  <c:v>dic.-13</c:v>
                </c:pt>
                <c:pt idx="60">
                  <c:v>ene.-14</c:v>
                </c:pt>
                <c:pt idx="61">
                  <c:v>feb.-14</c:v>
                </c:pt>
                <c:pt idx="62">
                  <c:v>mar.-14</c:v>
                </c:pt>
                <c:pt idx="63">
                  <c:v>abr.-14</c:v>
                </c:pt>
                <c:pt idx="64">
                  <c:v>may.-14</c:v>
                </c:pt>
                <c:pt idx="65">
                  <c:v>jun.-14</c:v>
                </c:pt>
                <c:pt idx="66">
                  <c:v>jul.-14</c:v>
                </c:pt>
                <c:pt idx="67">
                  <c:v>ago.-14</c:v>
                </c:pt>
                <c:pt idx="68">
                  <c:v>sep.-14</c:v>
                </c:pt>
                <c:pt idx="69">
                  <c:v>oct.-14</c:v>
                </c:pt>
                <c:pt idx="70">
                  <c:v>nov.-14</c:v>
                </c:pt>
                <c:pt idx="71">
                  <c:v>dic.-14</c:v>
                </c:pt>
                <c:pt idx="72">
                  <c:v>ene.-15</c:v>
                </c:pt>
                <c:pt idx="73">
                  <c:v>feb.-15</c:v>
                </c:pt>
                <c:pt idx="74">
                  <c:v>mar.-15</c:v>
                </c:pt>
                <c:pt idx="75">
                  <c:v>abr.-15</c:v>
                </c:pt>
                <c:pt idx="76">
                  <c:v>may.-15</c:v>
                </c:pt>
                <c:pt idx="77">
                  <c:v>jun.-15</c:v>
                </c:pt>
                <c:pt idx="78">
                  <c:v>jul.-15</c:v>
                </c:pt>
              </c:strCache>
            </c:strRef>
          </c:cat>
          <c:val>
            <c:numRef>
              <c:f>Hoja1!$C$3:$CC$3</c:f>
              <c:numCache>
                <c:formatCode>#,##0</c:formatCode>
                <c:ptCount val="79"/>
                <c:pt idx="0">
                  <c:v>1217</c:v>
                </c:pt>
                <c:pt idx="1">
                  <c:v>1225</c:v>
                </c:pt>
                <c:pt idx="2">
                  <c:v>1336</c:v>
                </c:pt>
                <c:pt idx="3">
                  <c:v>1352</c:v>
                </c:pt>
                <c:pt idx="4">
                  <c:v>1351</c:v>
                </c:pt>
                <c:pt idx="5">
                  <c:v>1404</c:v>
                </c:pt>
                <c:pt idx="6">
                  <c:v>1380</c:v>
                </c:pt>
                <c:pt idx="7">
                  <c:v>1450</c:v>
                </c:pt>
                <c:pt idx="8">
                  <c:v>1674</c:v>
                </c:pt>
                <c:pt idx="9">
                  <c:v>1810.246636261</c:v>
                </c:pt>
                <c:pt idx="10">
                  <c:v>1867</c:v>
                </c:pt>
                <c:pt idx="11">
                  <c:v>2064</c:v>
                </c:pt>
                <c:pt idx="12">
                  <c:v>2087</c:v>
                </c:pt>
                <c:pt idx="13">
                  <c:v>2209</c:v>
                </c:pt>
                <c:pt idx="14">
                  <c:v>2143</c:v>
                </c:pt>
                <c:pt idx="15">
                  <c:v>2157</c:v>
                </c:pt>
                <c:pt idx="16">
                  <c:v>2170</c:v>
                </c:pt>
                <c:pt idx="17">
                  <c:v>2187</c:v>
                </c:pt>
                <c:pt idx="18">
                  <c:v>2187</c:v>
                </c:pt>
                <c:pt idx="19">
                  <c:v>2172</c:v>
                </c:pt>
                <c:pt idx="20">
                  <c:v>2089</c:v>
                </c:pt>
                <c:pt idx="21">
                  <c:v>2071</c:v>
                </c:pt>
                <c:pt idx="22">
                  <c:v>2136</c:v>
                </c:pt>
                <c:pt idx="23">
                  <c:v>2265</c:v>
                </c:pt>
                <c:pt idx="24">
                  <c:v>2278</c:v>
                </c:pt>
                <c:pt idx="25">
                  <c:v>2206</c:v>
                </c:pt>
                <c:pt idx="26">
                  <c:v>2264</c:v>
                </c:pt>
                <c:pt idx="27">
                  <c:v>2247</c:v>
                </c:pt>
                <c:pt idx="28">
                  <c:v>2318</c:v>
                </c:pt>
                <c:pt idx="29">
                  <c:v>2274</c:v>
                </c:pt>
                <c:pt idx="30">
                  <c:v>2279</c:v>
                </c:pt>
                <c:pt idx="31">
                  <c:v>2272</c:v>
                </c:pt>
                <c:pt idx="32">
                  <c:v>2239</c:v>
                </c:pt>
                <c:pt idx="33">
                  <c:v>2249</c:v>
                </c:pt>
                <c:pt idx="34">
                  <c:v>2307</c:v>
                </c:pt>
                <c:pt idx="35">
                  <c:v>2434</c:v>
                </c:pt>
                <c:pt idx="36">
                  <c:v>2423</c:v>
                </c:pt>
                <c:pt idx="37">
                  <c:v>2389.9133649</c:v>
                </c:pt>
                <c:pt idx="38">
                  <c:v>2406</c:v>
                </c:pt>
                <c:pt idx="39">
                  <c:v>2488</c:v>
                </c:pt>
                <c:pt idx="40">
                  <c:v>2439</c:v>
                </c:pt>
                <c:pt idx="41">
                  <c:v>2480</c:v>
                </c:pt>
                <c:pt idx="42">
                  <c:v>2598</c:v>
                </c:pt>
                <c:pt idx="43">
                  <c:v>2666</c:v>
                </c:pt>
                <c:pt idx="44">
                  <c:v>2677</c:v>
                </c:pt>
                <c:pt idx="45">
                  <c:v>2618</c:v>
                </c:pt>
                <c:pt idx="46">
                  <c:v>2917</c:v>
                </c:pt>
                <c:pt idx="47">
                  <c:v>2862.9072748600001</c:v>
                </c:pt>
                <c:pt idx="48">
                  <c:v>3114.9072748600001</c:v>
                </c:pt>
                <c:pt idx="49">
                  <c:v>3202.9939099600001</c:v>
                </c:pt>
                <c:pt idx="50">
                  <c:v>3253.9072748600001</c:v>
                </c:pt>
                <c:pt idx="51">
                  <c:v>3223.9072748600001</c:v>
                </c:pt>
                <c:pt idx="52">
                  <c:v>3237.9072748600001</c:v>
                </c:pt>
                <c:pt idx="53">
                  <c:v>3233.9072748600001</c:v>
                </c:pt>
                <c:pt idx="54">
                  <c:v>3157.9072748600001</c:v>
                </c:pt>
                <c:pt idx="55">
                  <c:v>3018.9072748600001</c:v>
                </c:pt>
                <c:pt idx="56">
                  <c:v>3060.9072748600001</c:v>
                </c:pt>
                <c:pt idx="57">
                  <c:v>3170.9072748600001</c:v>
                </c:pt>
                <c:pt idx="58">
                  <c:v>2888.9072748600001</c:v>
                </c:pt>
                <c:pt idx="59">
                  <c:v>2920</c:v>
                </c:pt>
                <c:pt idx="60">
                  <c:v>2693</c:v>
                </c:pt>
                <c:pt idx="61">
                  <c:v>2605</c:v>
                </c:pt>
                <c:pt idx="62">
                  <c:v>2592</c:v>
                </c:pt>
                <c:pt idx="63">
                  <c:v>2617</c:v>
                </c:pt>
                <c:pt idx="64">
                  <c:v>2710</c:v>
                </c:pt>
                <c:pt idx="65">
                  <c:v>2736</c:v>
                </c:pt>
                <c:pt idx="66">
                  <c:v>2895</c:v>
                </c:pt>
                <c:pt idx="67">
                  <c:v>2998</c:v>
                </c:pt>
                <c:pt idx="68">
                  <c:v>3121</c:v>
                </c:pt>
                <c:pt idx="69">
                  <c:v>3136.8736762900003</c:v>
                </c:pt>
                <c:pt idx="70">
                  <c:v>3146.2242616610006</c:v>
                </c:pt>
                <c:pt idx="71">
                  <c:v>3260.869073104001</c:v>
                </c:pt>
                <c:pt idx="72">
                  <c:v>3278.3480890590008</c:v>
                </c:pt>
                <c:pt idx="73">
                  <c:v>3484.8667826930009</c:v>
                </c:pt>
                <c:pt idx="74">
                  <c:v>3514.1057427814203</c:v>
                </c:pt>
                <c:pt idx="75">
                  <c:v>3588.5565371040011</c:v>
                </c:pt>
                <c:pt idx="76">
                  <c:v>3567.1629540717427</c:v>
                </c:pt>
                <c:pt idx="77">
                  <c:v>3627.4658184373343</c:v>
                </c:pt>
                <c:pt idx="78">
                  <c:v>3659.389089059001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2347392"/>
        <c:axId val="172493632"/>
      </c:lineChart>
      <c:catAx>
        <c:axId val="1716705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72493056"/>
        <c:crosses val="autoZero"/>
        <c:auto val="1"/>
        <c:lblAlgn val="ctr"/>
        <c:lblOffset val="100"/>
        <c:tickLblSkip val="3"/>
        <c:noMultiLvlLbl val="0"/>
      </c:catAx>
      <c:valAx>
        <c:axId val="172493056"/>
        <c:scaling>
          <c:orientation val="minMax"/>
          <c:max val="27500"/>
          <c:min val="0"/>
        </c:scaling>
        <c:delete val="0"/>
        <c:axPos val="l"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71670528"/>
        <c:crosses val="autoZero"/>
        <c:crossBetween val="between"/>
        <c:majorUnit val="2500"/>
      </c:valAx>
      <c:valAx>
        <c:axId val="172493632"/>
        <c:scaling>
          <c:orientation val="minMax"/>
          <c:min val="1000"/>
        </c:scaling>
        <c:delete val="0"/>
        <c:axPos val="r"/>
        <c:numFmt formatCode="#,##0" sourceLinked="1"/>
        <c:majorTickMark val="out"/>
        <c:minorTickMark val="none"/>
        <c:tickLblPos val="nextTo"/>
        <c:crossAx val="172347392"/>
        <c:crosses val="max"/>
        <c:crossBetween val="between"/>
      </c:valAx>
      <c:catAx>
        <c:axId val="172347392"/>
        <c:scaling>
          <c:orientation val="minMax"/>
        </c:scaling>
        <c:delete val="1"/>
        <c:axPos val="b"/>
        <c:majorTickMark val="out"/>
        <c:minorTickMark val="none"/>
        <c:tickLblPos val="nextTo"/>
        <c:crossAx val="172493632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s-PY" sz="1800" dirty="0" smtClean="0"/>
              <a:t>Valores acumulados</a:t>
            </a:r>
            <a:r>
              <a:rPr lang="es-PY" sz="1800" baseline="0" dirty="0" smtClean="0"/>
              <a:t> 12 meses</a:t>
            </a:r>
            <a:endParaRPr lang="es-PY" sz="1800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8.9233620103042671E-2"/>
          <c:y val="0.13970848890396018"/>
          <c:w val="0.8215327597939146"/>
          <c:h val="0.56223268927241765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Adjudicaciones de Obras Públicas (miles de millones de Gs. costantes)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cat>
            <c:numRef>
              <c:f>Hoja1!$A$2:$A$58</c:f>
              <c:numCache>
                <c:formatCode>mmm\-yy</c:formatCode>
                <c:ptCount val="57"/>
                <c:pt idx="0">
                  <c:v>40513</c:v>
                </c:pt>
                <c:pt idx="1">
                  <c:v>40544</c:v>
                </c:pt>
                <c:pt idx="2">
                  <c:v>40575</c:v>
                </c:pt>
                <c:pt idx="3">
                  <c:v>40603</c:v>
                </c:pt>
                <c:pt idx="4">
                  <c:v>40634</c:v>
                </c:pt>
                <c:pt idx="5">
                  <c:v>40664</c:v>
                </c:pt>
                <c:pt idx="6">
                  <c:v>40695</c:v>
                </c:pt>
                <c:pt idx="7">
                  <c:v>40725</c:v>
                </c:pt>
                <c:pt idx="8">
                  <c:v>40756</c:v>
                </c:pt>
                <c:pt idx="9">
                  <c:v>40787</c:v>
                </c:pt>
                <c:pt idx="10">
                  <c:v>40817</c:v>
                </c:pt>
                <c:pt idx="11">
                  <c:v>40848</c:v>
                </c:pt>
                <c:pt idx="12">
                  <c:v>40878</c:v>
                </c:pt>
                <c:pt idx="13">
                  <c:v>40909</c:v>
                </c:pt>
                <c:pt idx="14">
                  <c:v>40940</c:v>
                </c:pt>
                <c:pt idx="15">
                  <c:v>40969</c:v>
                </c:pt>
                <c:pt idx="16">
                  <c:v>41000</c:v>
                </c:pt>
                <c:pt idx="17">
                  <c:v>41030</c:v>
                </c:pt>
                <c:pt idx="18">
                  <c:v>41061</c:v>
                </c:pt>
                <c:pt idx="19">
                  <c:v>41091</c:v>
                </c:pt>
                <c:pt idx="20">
                  <c:v>41122</c:v>
                </c:pt>
                <c:pt idx="21">
                  <c:v>41153</c:v>
                </c:pt>
                <c:pt idx="22">
                  <c:v>41183</c:v>
                </c:pt>
                <c:pt idx="23">
                  <c:v>41214</c:v>
                </c:pt>
                <c:pt idx="24">
                  <c:v>41244</c:v>
                </c:pt>
                <c:pt idx="25">
                  <c:v>41275</c:v>
                </c:pt>
                <c:pt idx="26">
                  <c:v>41306</c:v>
                </c:pt>
                <c:pt idx="27">
                  <c:v>41334</c:v>
                </c:pt>
                <c:pt idx="28">
                  <c:v>41365</c:v>
                </c:pt>
                <c:pt idx="29">
                  <c:v>41395</c:v>
                </c:pt>
                <c:pt idx="30">
                  <c:v>41426</c:v>
                </c:pt>
                <c:pt idx="31">
                  <c:v>41456</c:v>
                </c:pt>
                <c:pt idx="32">
                  <c:v>41487</c:v>
                </c:pt>
                <c:pt idx="33">
                  <c:v>41518</c:v>
                </c:pt>
                <c:pt idx="34">
                  <c:v>41548</c:v>
                </c:pt>
                <c:pt idx="35">
                  <c:v>41579</c:v>
                </c:pt>
                <c:pt idx="36">
                  <c:v>41609</c:v>
                </c:pt>
                <c:pt idx="37">
                  <c:v>41640</c:v>
                </c:pt>
                <c:pt idx="38">
                  <c:v>41671</c:v>
                </c:pt>
                <c:pt idx="39">
                  <c:v>41699</c:v>
                </c:pt>
                <c:pt idx="40">
                  <c:v>41730</c:v>
                </c:pt>
                <c:pt idx="41">
                  <c:v>41760</c:v>
                </c:pt>
                <c:pt idx="42">
                  <c:v>41791</c:v>
                </c:pt>
                <c:pt idx="43">
                  <c:v>41821</c:v>
                </c:pt>
                <c:pt idx="44">
                  <c:v>41852</c:v>
                </c:pt>
                <c:pt idx="45">
                  <c:v>41883</c:v>
                </c:pt>
                <c:pt idx="46">
                  <c:v>41913</c:v>
                </c:pt>
                <c:pt idx="47">
                  <c:v>41944</c:v>
                </c:pt>
                <c:pt idx="48">
                  <c:v>41974</c:v>
                </c:pt>
                <c:pt idx="49">
                  <c:v>42005</c:v>
                </c:pt>
                <c:pt idx="50">
                  <c:v>42036</c:v>
                </c:pt>
                <c:pt idx="51">
                  <c:v>42064</c:v>
                </c:pt>
                <c:pt idx="52">
                  <c:v>42095</c:v>
                </c:pt>
                <c:pt idx="53">
                  <c:v>42125</c:v>
                </c:pt>
                <c:pt idx="54">
                  <c:v>42156</c:v>
                </c:pt>
                <c:pt idx="55">
                  <c:v>42186</c:v>
                </c:pt>
                <c:pt idx="56">
                  <c:v>42217</c:v>
                </c:pt>
              </c:numCache>
            </c:numRef>
          </c:cat>
          <c:val>
            <c:numRef>
              <c:f>Hoja1!$B$2:$B$58</c:f>
              <c:numCache>
                <c:formatCode>#,##0</c:formatCode>
                <c:ptCount val="57"/>
                <c:pt idx="0">
                  <c:v>1519.3439606863687</c:v>
                </c:pt>
                <c:pt idx="1">
                  <c:v>1516.2284580378803</c:v>
                </c:pt>
                <c:pt idx="2">
                  <c:v>1369.1265210054582</c:v>
                </c:pt>
                <c:pt idx="3">
                  <c:v>1368.2943559958662</c:v>
                </c:pt>
                <c:pt idx="4">
                  <c:v>1266.4857832556875</c:v>
                </c:pt>
                <c:pt idx="5">
                  <c:v>1180.844355351295</c:v>
                </c:pt>
                <c:pt idx="6">
                  <c:v>1165.8437869924703</c:v>
                </c:pt>
                <c:pt idx="7">
                  <c:v>1174.7178642738904</c:v>
                </c:pt>
                <c:pt idx="8">
                  <c:v>1198.005383494823</c:v>
                </c:pt>
                <c:pt idx="9">
                  <c:v>1186.8148167752495</c:v>
                </c:pt>
                <c:pt idx="10">
                  <c:v>1259.957108363609</c:v>
                </c:pt>
                <c:pt idx="11">
                  <c:v>1223.4843548050844</c:v>
                </c:pt>
                <c:pt idx="12">
                  <c:v>1137.0068571885704</c:v>
                </c:pt>
                <c:pt idx="13">
                  <c:v>1136.9042080187367</c:v>
                </c:pt>
                <c:pt idx="14">
                  <c:v>1155.1675456059909</c:v>
                </c:pt>
                <c:pt idx="15">
                  <c:v>1154.9549823201451</c:v>
                </c:pt>
                <c:pt idx="16">
                  <c:v>1138.9387919988101</c:v>
                </c:pt>
                <c:pt idx="17">
                  <c:v>1131.4065041824031</c:v>
                </c:pt>
                <c:pt idx="18">
                  <c:v>1156.228588661867</c:v>
                </c:pt>
                <c:pt idx="19">
                  <c:v>1393.4018242799552</c:v>
                </c:pt>
                <c:pt idx="20">
                  <c:v>1483.1963807262139</c:v>
                </c:pt>
                <c:pt idx="21">
                  <c:v>1522.350123342864</c:v>
                </c:pt>
                <c:pt idx="22">
                  <c:v>1459.9015066452507</c:v>
                </c:pt>
                <c:pt idx="23">
                  <c:v>2354.4995535244761</c:v>
                </c:pt>
                <c:pt idx="24">
                  <c:v>3646.3964391414702</c:v>
                </c:pt>
                <c:pt idx="25">
                  <c:v>3646.7222515111343</c:v>
                </c:pt>
                <c:pt idx="26">
                  <c:v>3626.5317030599031</c:v>
                </c:pt>
                <c:pt idx="27">
                  <c:v>3631.6967602662485</c:v>
                </c:pt>
                <c:pt idx="28">
                  <c:v>3847.6000884773816</c:v>
                </c:pt>
                <c:pt idx="29">
                  <c:v>3821.3864160021353</c:v>
                </c:pt>
                <c:pt idx="30">
                  <c:v>3803.7115243447179</c:v>
                </c:pt>
                <c:pt idx="31">
                  <c:v>3561.4264809932843</c:v>
                </c:pt>
                <c:pt idx="32">
                  <c:v>3435.6862435659896</c:v>
                </c:pt>
                <c:pt idx="33">
                  <c:v>3468.8548917550415</c:v>
                </c:pt>
                <c:pt idx="34">
                  <c:v>3486.3592747213693</c:v>
                </c:pt>
                <c:pt idx="35">
                  <c:v>2546.4350569423809</c:v>
                </c:pt>
                <c:pt idx="36">
                  <c:v>903.58688588836685</c:v>
                </c:pt>
                <c:pt idx="37">
                  <c:v>903.96014368289673</c:v>
                </c:pt>
                <c:pt idx="38">
                  <c:v>905.78257022979506</c:v>
                </c:pt>
                <c:pt idx="39">
                  <c:v>957.45686559392084</c:v>
                </c:pt>
                <c:pt idx="40">
                  <c:v>1159.5886274556988</c:v>
                </c:pt>
                <c:pt idx="41">
                  <c:v>1394.1301803558406</c:v>
                </c:pt>
                <c:pt idx="42">
                  <c:v>1592.3962607401077</c:v>
                </c:pt>
                <c:pt idx="43">
                  <c:v>1608.5350306078883</c:v>
                </c:pt>
                <c:pt idx="44">
                  <c:v>1653.576129521653</c:v>
                </c:pt>
                <c:pt idx="45">
                  <c:v>1743.5118057342452</c:v>
                </c:pt>
                <c:pt idx="46">
                  <c:v>2028.3727286769445</c:v>
                </c:pt>
                <c:pt idx="47">
                  <c:v>2147.8909265263851</c:v>
                </c:pt>
                <c:pt idx="48">
                  <c:v>3345.6822321340455</c:v>
                </c:pt>
                <c:pt idx="49">
                  <c:v>3345.7715581759312</c:v>
                </c:pt>
                <c:pt idx="50">
                  <c:v>3345.8942211989483</c:v>
                </c:pt>
                <c:pt idx="51">
                  <c:v>3507.4394786914659</c:v>
                </c:pt>
                <c:pt idx="52">
                  <c:v>3105.9736779759169</c:v>
                </c:pt>
                <c:pt idx="53">
                  <c:v>3010.8527886296129</c:v>
                </c:pt>
                <c:pt idx="54">
                  <c:v>2895.0258905425972</c:v>
                </c:pt>
                <c:pt idx="55">
                  <c:v>3213.040743486205</c:v>
                </c:pt>
                <c:pt idx="56">
                  <c:v>3232.9167434067131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1718144"/>
        <c:axId val="172498240"/>
      </c:lineChart>
      <c:lineChart>
        <c:grouping val="standar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Cantidad (eje izq)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Hoja1!$A$2:$A$58</c:f>
              <c:numCache>
                <c:formatCode>mmm\-yy</c:formatCode>
                <c:ptCount val="57"/>
                <c:pt idx="0">
                  <c:v>40513</c:v>
                </c:pt>
                <c:pt idx="1">
                  <c:v>40544</c:v>
                </c:pt>
                <c:pt idx="2">
                  <c:v>40575</c:v>
                </c:pt>
                <c:pt idx="3">
                  <c:v>40603</c:v>
                </c:pt>
                <c:pt idx="4">
                  <c:v>40634</c:v>
                </c:pt>
                <c:pt idx="5">
                  <c:v>40664</c:v>
                </c:pt>
                <c:pt idx="6">
                  <c:v>40695</c:v>
                </c:pt>
                <c:pt idx="7">
                  <c:v>40725</c:v>
                </c:pt>
                <c:pt idx="8">
                  <c:v>40756</c:v>
                </c:pt>
                <c:pt idx="9">
                  <c:v>40787</c:v>
                </c:pt>
                <c:pt idx="10">
                  <c:v>40817</c:v>
                </c:pt>
                <c:pt idx="11">
                  <c:v>40848</c:v>
                </c:pt>
                <c:pt idx="12">
                  <c:v>40878</c:v>
                </c:pt>
                <c:pt idx="13">
                  <c:v>40909</c:v>
                </c:pt>
                <c:pt idx="14">
                  <c:v>40940</c:v>
                </c:pt>
                <c:pt idx="15">
                  <c:v>40969</c:v>
                </c:pt>
                <c:pt idx="16">
                  <c:v>41000</c:v>
                </c:pt>
                <c:pt idx="17">
                  <c:v>41030</c:v>
                </c:pt>
                <c:pt idx="18">
                  <c:v>41061</c:v>
                </c:pt>
                <c:pt idx="19">
                  <c:v>41091</c:v>
                </c:pt>
                <c:pt idx="20">
                  <c:v>41122</c:v>
                </c:pt>
                <c:pt idx="21">
                  <c:v>41153</c:v>
                </c:pt>
                <c:pt idx="22">
                  <c:v>41183</c:v>
                </c:pt>
                <c:pt idx="23">
                  <c:v>41214</c:v>
                </c:pt>
                <c:pt idx="24">
                  <c:v>41244</c:v>
                </c:pt>
                <c:pt idx="25">
                  <c:v>41275</c:v>
                </c:pt>
                <c:pt idx="26">
                  <c:v>41306</c:v>
                </c:pt>
                <c:pt idx="27">
                  <c:v>41334</c:v>
                </c:pt>
                <c:pt idx="28">
                  <c:v>41365</c:v>
                </c:pt>
                <c:pt idx="29">
                  <c:v>41395</c:v>
                </c:pt>
                <c:pt idx="30">
                  <c:v>41426</c:v>
                </c:pt>
                <c:pt idx="31">
                  <c:v>41456</c:v>
                </c:pt>
                <c:pt idx="32">
                  <c:v>41487</c:v>
                </c:pt>
                <c:pt idx="33">
                  <c:v>41518</c:v>
                </c:pt>
                <c:pt idx="34">
                  <c:v>41548</c:v>
                </c:pt>
                <c:pt idx="35">
                  <c:v>41579</c:v>
                </c:pt>
                <c:pt idx="36">
                  <c:v>41609</c:v>
                </c:pt>
                <c:pt idx="37">
                  <c:v>41640</c:v>
                </c:pt>
                <c:pt idx="38">
                  <c:v>41671</c:v>
                </c:pt>
                <c:pt idx="39">
                  <c:v>41699</c:v>
                </c:pt>
                <c:pt idx="40">
                  <c:v>41730</c:v>
                </c:pt>
                <c:pt idx="41">
                  <c:v>41760</c:v>
                </c:pt>
                <c:pt idx="42">
                  <c:v>41791</c:v>
                </c:pt>
                <c:pt idx="43">
                  <c:v>41821</c:v>
                </c:pt>
                <c:pt idx="44">
                  <c:v>41852</c:v>
                </c:pt>
                <c:pt idx="45">
                  <c:v>41883</c:v>
                </c:pt>
                <c:pt idx="46">
                  <c:v>41913</c:v>
                </c:pt>
                <c:pt idx="47">
                  <c:v>41944</c:v>
                </c:pt>
                <c:pt idx="48">
                  <c:v>41974</c:v>
                </c:pt>
                <c:pt idx="49">
                  <c:v>42005</c:v>
                </c:pt>
                <c:pt idx="50">
                  <c:v>42036</c:v>
                </c:pt>
                <c:pt idx="51">
                  <c:v>42064</c:v>
                </c:pt>
                <c:pt idx="52">
                  <c:v>42095</c:v>
                </c:pt>
                <c:pt idx="53">
                  <c:v>42125</c:v>
                </c:pt>
                <c:pt idx="54">
                  <c:v>42156</c:v>
                </c:pt>
                <c:pt idx="55">
                  <c:v>42186</c:v>
                </c:pt>
                <c:pt idx="56">
                  <c:v>42217</c:v>
                </c:pt>
              </c:numCache>
            </c:numRef>
          </c:cat>
          <c:val>
            <c:numRef>
              <c:f>Hoja1!$C$2:$C$58</c:f>
              <c:numCache>
                <c:formatCode>#,##0</c:formatCode>
                <c:ptCount val="57"/>
                <c:pt idx="0">
                  <c:v>1520</c:v>
                </c:pt>
                <c:pt idx="1">
                  <c:v>1519</c:v>
                </c:pt>
                <c:pt idx="2">
                  <c:v>1530</c:v>
                </c:pt>
                <c:pt idx="3">
                  <c:v>1516</c:v>
                </c:pt>
                <c:pt idx="4">
                  <c:v>1489</c:v>
                </c:pt>
                <c:pt idx="5">
                  <c:v>1493</c:v>
                </c:pt>
                <c:pt idx="6">
                  <c:v>1473</c:v>
                </c:pt>
                <c:pt idx="7">
                  <c:v>1445</c:v>
                </c:pt>
                <c:pt idx="8">
                  <c:v>1376</c:v>
                </c:pt>
                <c:pt idx="9">
                  <c:v>1368</c:v>
                </c:pt>
                <c:pt idx="10">
                  <c:v>1336</c:v>
                </c:pt>
                <c:pt idx="11">
                  <c:v>1271</c:v>
                </c:pt>
                <c:pt idx="12">
                  <c:v>1331</c:v>
                </c:pt>
                <c:pt idx="13">
                  <c:v>1330</c:v>
                </c:pt>
                <c:pt idx="14">
                  <c:v>1334</c:v>
                </c:pt>
                <c:pt idx="15">
                  <c:v>1333</c:v>
                </c:pt>
                <c:pt idx="16">
                  <c:v>1327</c:v>
                </c:pt>
                <c:pt idx="17">
                  <c:v>1321</c:v>
                </c:pt>
                <c:pt idx="18">
                  <c:v>1354</c:v>
                </c:pt>
                <c:pt idx="19">
                  <c:v>1401</c:v>
                </c:pt>
                <c:pt idx="20">
                  <c:v>1510</c:v>
                </c:pt>
                <c:pt idx="21">
                  <c:v>1552</c:v>
                </c:pt>
                <c:pt idx="22">
                  <c:v>1646</c:v>
                </c:pt>
                <c:pt idx="23">
                  <c:v>1697</c:v>
                </c:pt>
                <c:pt idx="24">
                  <c:v>1937</c:v>
                </c:pt>
                <c:pt idx="25">
                  <c:v>1941</c:v>
                </c:pt>
                <c:pt idx="26">
                  <c:v>1941</c:v>
                </c:pt>
                <c:pt idx="27">
                  <c:v>1966</c:v>
                </c:pt>
                <c:pt idx="28">
                  <c:v>2012</c:v>
                </c:pt>
                <c:pt idx="29">
                  <c:v>2022</c:v>
                </c:pt>
                <c:pt idx="30">
                  <c:v>1980</c:v>
                </c:pt>
                <c:pt idx="31">
                  <c:v>1932</c:v>
                </c:pt>
                <c:pt idx="32">
                  <c:v>1891</c:v>
                </c:pt>
                <c:pt idx="33">
                  <c:v>1894</c:v>
                </c:pt>
                <c:pt idx="34">
                  <c:v>1816</c:v>
                </c:pt>
                <c:pt idx="35">
                  <c:v>1732</c:v>
                </c:pt>
                <c:pt idx="36">
                  <c:v>1439</c:v>
                </c:pt>
                <c:pt idx="37">
                  <c:v>1445</c:v>
                </c:pt>
                <c:pt idx="38">
                  <c:v>1456</c:v>
                </c:pt>
                <c:pt idx="39">
                  <c:v>1479</c:v>
                </c:pt>
                <c:pt idx="40">
                  <c:v>1474</c:v>
                </c:pt>
                <c:pt idx="41">
                  <c:v>1471</c:v>
                </c:pt>
                <c:pt idx="42">
                  <c:v>1498</c:v>
                </c:pt>
                <c:pt idx="43">
                  <c:v>1543</c:v>
                </c:pt>
                <c:pt idx="44">
                  <c:v>1534</c:v>
                </c:pt>
                <c:pt idx="45">
                  <c:v>1518</c:v>
                </c:pt>
                <c:pt idx="46">
                  <c:v>1552</c:v>
                </c:pt>
                <c:pt idx="47">
                  <c:v>1666</c:v>
                </c:pt>
                <c:pt idx="48">
                  <c:v>1767</c:v>
                </c:pt>
                <c:pt idx="49">
                  <c:v>1762</c:v>
                </c:pt>
                <c:pt idx="50">
                  <c:v>1758</c:v>
                </c:pt>
                <c:pt idx="51">
                  <c:v>1750</c:v>
                </c:pt>
                <c:pt idx="52">
                  <c:v>1745</c:v>
                </c:pt>
                <c:pt idx="53">
                  <c:v>1795</c:v>
                </c:pt>
                <c:pt idx="54">
                  <c:v>1820</c:v>
                </c:pt>
                <c:pt idx="55">
                  <c:v>1832</c:v>
                </c:pt>
                <c:pt idx="56">
                  <c:v>1888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1719168"/>
        <c:axId val="171843584"/>
      </c:lineChart>
      <c:dateAx>
        <c:axId val="171718144"/>
        <c:scaling>
          <c:orientation val="minMax"/>
          <c:min val="40575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72498240"/>
        <c:crosses val="autoZero"/>
        <c:auto val="1"/>
        <c:lblOffset val="100"/>
        <c:baseTimeUnit val="months"/>
        <c:majorUnit val="2"/>
        <c:majorTimeUnit val="months"/>
      </c:dateAx>
      <c:valAx>
        <c:axId val="172498240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71718144"/>
        <c:crosses val="autoZero"/>
        <c:crossBetween val="between"/>
      </c:valAx>
      <c:valAx>
        <c:axId val="171843584"/>
        <c:scaling>
          <c:orientation val="minMax"/>
          <c:max val="2200"/>
          <c:min val="1000"/>
        </c:scaling>
        <c:delete val="0"/>
        <c:axPos val="r"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71719168"/>
        <c:crosses val="max"/>
        <c:crossBetween val="between"/>
      </c:valAx>
      <c:dateAx>
        <c:axId val="171719168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171843584"/>
        <c:crosses val="autoZero"/>
        <c:auto val="1"/>
        <c:lblOffset val="100"/>
        <c:baseTimeUnit val="months"/>
      </c:date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8801239752959995E-2"/>
          <c:y val="0.15238483630647301"/>
          <c:w val="0.85371104030335399"/>
          <c:h val="0.76449177879354602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Yen/US$</c:v>
                </c:pt>
              </c:strCache>
            </c:strRef>
          </c:tx>
          <c:spPr>
            <a:ln w="57150">
              <a:solidFill>
                <a:srgbClr val="800000"/>
              </a:solidFill>
            </a:ln>
          </c:spPr>
          <c:marker>
            <c:symbol val="none"/>
          </c:marker>
          <c:cat>
            <c:numRef>
              <c:f>Hoja1!$A$2:$A$261</c:f>
              <c:numCache>
                <c:formatCode>[$-C0A]d\-mmm\-yy;@</c:formatCode>
                <c:ptCount val="260"/>
                <c:pt idx="0">
                  <c:v>41878</c:v>
                </c:pt>
                <c:pt idx="1">
                  <c:v>41879</c:v>
                </c:pt>
                <c:pt idx="2">
                  <c:v>41880</c:v>
                </c:pt>
                <c:pt idx="3">
                  <c:v>41883</c:v>
                </c:pt>
                <c:pt idx="4">
                  <c:v>41884</c:v>
                </c:pt>
                <c:pt idx="5">
                  <c:v>41885</c:v>
                </c:pt>
                <c:pt idx="6">
                  <c:v>41886</c:v>
                </c:pt>
                <c:pt idx="7">
                  <c:v>41887</c:v>
                </c:pt>
                <c:pt idx="8">
                  <c:v>41890</c:v>
                </c:pt>
                <c:pt idx="9">
                  <c:v>41891</c:v>
                </c:pt>
                <c:pt idx="10">
                  <c:v>41892</c:v>
                </c:pt>
                <c:pt idx="11">
                  <c:v>41893</c:v>
                </c:pt>
                <c:pt idx="12">
                  <c:v>41894</c:v>
                </c:pt>
                <c:pt idx="13">
                  <c:v>41897</c:v>
                </c:pt>
                <c:pt idx="14">
                  <c:v>41898</c:v>
                </c:pt>
                <c:pt idx="15">
                  <c:v>41899</c:v>
                </c:pt>
                <c:pt idx="16">
                  <c:v>41900</c:v>
                </c:pt>
                <c:pt idx="17">
                  <c:v>41901</c:v>
                </c:pt>
                <c:pt idx="18">
                  <c:v>41904</c:v>
                </c:pt>
                <c:pt idx="19">
                  <c:v>41905</c:v>
                </c:pt>
                <c:pt idx="20">
                  <c:v>41906</c:v>
                </c:pt>
                <c:pt idx="21">
                  <c:v>41907</c:v>
                </c:pt>
                <c:pt idx="22">
                  <c:v>41908</c:v>
                </c:pt>
                <c:pt idx="23">
                  <c:v>41911</c:v>
                </c:pt>
                <c:pt idx="24">
                  <c:v>41912</c:v>
                </c:pt>
                <c:pt idx="25">
                  <c:v>41913</c:v>
                </c:pt>
                <c:pt idx="26">
                  <c:v>41914</c:v>
                </c:pt>
                <c:pt idx="27">
                  <c:v>41915</c:v>
                </c:pt>
                <c:pt idx="28">
                  <c:v>41918</c:v>
                </c:pt>
                <c:pt idx="29">
                  <c:v>41919</c:v>
                </c:pt>
                <c:pt idx="30">
                  <c:v>41920</c:v>
                </c:pt>
                <c:pt idx="31">
                  <c:v>41921</c:v>
                </c:pt>
                <c:pt idx="32">
                  <c:v>41922</c:v>
                </c:pt>
                <c:pt idx="33">
                  <c:v>41925</c:v>
                </c:pt>
                <c:pt idx="34">
                  <c:v>41926</c:v>
                </c:pt>
                <c:pt idx="35">
                  <c:v>41927</c:v>
                </c:pt>
                <c:pt idx="36">
                  <c:v>41928</c:v>
                </c:pt>
                <c:pt idx="37">
                  <c:v>41929</c:v>
                </c:pt>
                <c:pt idx="38">
                  <c:v>41932</c:v>
                </c:pt>
                <c:pt idx="39">
                  <c:v>41933</c:v>
                </c:pt>
                <c:pt idx="40">
                  <c:v>41934</c:v>
                </c:pt>
                <c:pt idx="41">
                  <c:v>41935</c:v>
                </c:pt>
                <c:pt idx="42">
                  <c:v>41936</c:v>
                </c:pt>
                <c:pt idx="43">
                  <c:v>41939</c:v>
                </c:pt>
                <c:pt idx="44">
                  <c:v>41940</c:v>
                </c:pt>
                <c:pt idx="45">
                  <c:v>41941</c:v>
                </c:pt>
                <c:pt idx="46">
                  <c:v>41942</c:v>
                </c:pt>
                <c:pt idx="47">
                  <c:v>41943</c:v>
                </c:pt>
                <c:pt idx="48">
                  <c:v>41946</c:v>
                </c:pt>
                <c:pt idx="49">
                  <c:v>41947</c:v>
                </c:pt>
                <c:pt idx="50">
                  <c:v>41948</c:v>
                </c:pt>
                <c:pt idx="51">
                  <c:v>41949</c:v>
                </c:pt>
                <c:pt idx="52">
                  <c:v>41950</c:v>
                </c:pt>
                <c:pt idx="53">
                  <c:v>41953</c:v>
                </c:pt>
                <c:pt idx="54">
                  <c:v>41954</c:v>
                </c:pt>
                <c:pt idx="55">
                  <c:v>41955</c:v>
                </c:pt>
                <c:pt idx="56">
                  <c:v>41956</c:v>
                </c:pt>
                <c:pt idx="57">
                  <c:v>41957</c:v>
                </c:pt>
                <c:pt idx="58">
                  <c:v>41960</c:v>
                </c:pt>
                <c:pt idx="59">
                  <c:v>41961</c:v>
                </c:pt>
                <c:pt idx="60">
                  <c:v>41962</c:v>
                </c:pt>
                <c:pt idx="61">
                  <c:v>41963</c:v>
                </c:pt>
                <c:pt idx="62">
                  <c:v>41964</c:v>
                </c:pt>
                <c:pt idx="63">
                  <c:v>41967</c:v>
                </c:pt>
                <c:pt idx="64">
                  <c:v>41968</c:v>
                </c:pt>
                <c:pt idx="65">
                  <c:v>41969</c:v>
                </c:pt>
                <c:pt idx="66">
                  <c:v>41970</c:v>
                </c:pt>
                <c:pt idx="67">
                  <c:v>41971</c:v>
                </c:pt>
                <c:pt idx="68">
                  <c:v>41974</c:v>
                </c:pt>
                <c:pt idx="69">
                  <c:v>41975</c:v>
                </c:pt>
                <c:pt idx="70">
                  <c:v>41976</c:v>
                </c:pt>
                <c:pt idx="71">
                  <c:v>41977</c:v>
                </c:pt>
                <c:pt idx="72">
                  <c:v>41978</c:v>
                </c:pt>
                <c:pt idx="73">
                  <c:v>41981</c:v>
                </c:pt>
                <c:pt idx="74">
                  <c:v>41982</c:v>
                </c:pt>
                <c:pt idx="75">
                  <c:v>41983</c:v>
                </c:pt>
                <c:pt idx="76">
                  <c:v>41984</c:v>
                </c:pt>
                <c:pt idx="77">
                  <c:v>41985</c:v>
                </c:pt>
                <c:pt idx="78">
                  <c:v>41988</c:v>
                </c:pt>
                <c:pt idx="79">
                  <c:v>41989</c:v>
                </c:pt>
                <c:pt idx="80">
                  <c:v>41990</c:v>
                </c:pt>
                <c:pt idx="81">
                  <c:v>41991</c:v>
                </c:pt>
                <c:pt idx="82">
                  <c:v>41992</c:v>
                </c:pt>
                <c:pt idx="83">
                  <c:v>41995</c:v>
                </c:pt>
                <c:pt idx="84">
                  <c:v>41996</c:v>
                </c:pt>
                <c:pt idx="85">
                  <c:v>41997</c:v>
                </c:pt>
                <c:pt idx="86">
                  <c:v>41999</c:v>
                </c:pt>
                <c:pt idx="87">
                  <c:v>42002</c:v>
                </c:pt>
                <c:pt idx="88">
                  <c:v>42003</c:v>
                </c:pt>
                <c:pt idx="89">
                  <c:v>42004</c:v>
                </c:pt>
                <c:pt idx="90">
                  <c:v>42006</c:v>
                </c:pt>
                <c:pt idx="91">
                  <c:v>42009</c:v>
                </c:pt>
                <c:pt idx="92">
                  <c:v>42010</c:v>
                </c:pt>
                <c:pt idx="93">
                  <c:v>42011</c:v>
                </c:pt>
                <c:pt idx="94">
                  <c:v>42012</c:v>
                </c:pt>
                <c:pt idx="95">
                  <c:v>42013</c:v>
                </c:pt>
                <c:pt idx="96">
                  <c:v>42016</c:v>
                </c:pt>
                <c:pt idx="97">
                  <c:v>42017</c:v>
                </c:pt>
                <c:pt idx="98">
                  <c:v>42018</c:v>
                </c:pt>
                <c:pt idx="99">
                  <c:v>42019</c:v>
                </c:pt>
                <c:pt idx="100">
                  <c:v>42020</c:v>
                </c:pt>
                <c:pt idx="101">
                  <c:v>42023</c:v>
                </c:pt>
                <c:pt idx="102">
                  <c:v>42024</c:v>
                </c:pt>
                <c:pt idx="103">
                  <c:v>42025</c:v>
                </c:pt>
                <c:pt idx="104">
                  <c:v>42026</c:v>
                </c:pt>
                <c:pt idx="105">
                  <c:v>42027</c:v>
                </c:pt>
                <c:pt idx="106">
                  <c:v>42030</c:v>
                </c:pt>
                <c:pt idx="107">
                  <c:v>42031</c:v>
                </c:pt>
                <c:pt idx="108">
                  <c:v>42032</c:v>
                </c:pt>
                <c:pt idx="109">
                  <c:v>42033</c:v>
                </c:pt>
                <c:pt idx="110">
                  <c:v>42034</c:v>
                </c:pt>
                <c:pt idx="111">
                  <c:v>42037</c:v>
                </c:pt>
                <c:pt idx="112">
                  <c:v>42038</c:v>
                </c:pt>
                <c:pt idx="113">
                  <c:v>42039</c:v>
                </c:pt>
                <c:pt idx="114">
                  <c:v>42040</c:v>
                </c:pt>
                <c:pt idx="115">
                  <c:v>42041</c:v>
                </c:pt>
                <c:pt idx="116">
                  <c:v>42044</c:v>
                </c:pt>
                <c:pt idx="117">
                  <c:v>42045</c:v>
                </c:pt>
                <c:pt idx="118">
                  <c:v>42046</c:v>
                </c:pt>
                <c:pt idx="119">
                  <c:v>42047</c:v>
                </c:pt>
                <c:pt idx="120">
                  <c:v>42048</c:v>
                </c:pt>
                <c:pt idx="121">
                  <c:v>42051</c:v>
                </c:pt>
                <c:pt idx="122">
                  <c:v>42052</c:v>
                </c:pt>
                <c:pt idx="123">
                  <c:v>42053</c:v>
                </c:pt>
                <c:pt idx="124">
                  <c:v>42054</c:v>
                </c:pt>
                <c:pt idx="125">
                  <c:v>42055</c:v>
                </c:pt>
                <c:pt idx="126">
                  <c:v>42058</c:v>
                </c:pt>
                <c:pt idx="127">
                  <c:v>42059</c:v>
                </c:pt>
                <c:pt idx="128">
                  <c:v>42060</c:v>
                </c:pt>
                <c:pt idx="129">
                  <c:v>42061</c:v>
                </c:pt>
                <c:pt idx="130">
                  <c:v>42062</c:v>
                </c:pt>
                <c:pt idx="131">
                  <c:v>42065</c:v>
                </c:pt>
                <c:pt idx="132">
                  <c:v>42066</c:v>
                </c:pt>
                <c:pt idx="133">
                  <c:v>42067</c:v>
                </c:pt>
                <c:pt idx="134">
                  <c:v>42068</c:v>
                </c:pt>
                <c:pt idx="135">
                  <c:v>42069</c:v>
                </c:pt>
                <c:pt idx="136">
                  <c:v>42072</c:v>
                </c:pt>
                <c:pt idx="137">
                  <c:v>42073</c:v>
                </c:pt>
                <c:pt idx="138">
                  <c:v>42074</c:v>
                </c:pt>
                <c:pt idx="139">
                  <c:v>42075</c:v>
                </c:pt>
                <c:pt idx="140">
                  <c:v>42076</c:v>
                </c:pt>
                <c:pt idx="141">
                  <c:v>42079</c:v>
                </c:pt>
                <c:pt idx="142">
                  <c:v>42080</c:v>
                </c:pt>
                <c:pt idx="143">
                  <c:v>42081</c:v>
                </c:pt>
                <c:pt idx="144">
                  <c:v>42082</c:v>
                </c:pt>
                <c:pt idx="145">
                  <c:v>42083</c:v>
                </c:pt>
                <c:pt idx="146">
                  <c:v>42086</c:v>
                </c:pt>
                <c:pt idx="147">
                  <c:v>42087</c:v>
                </c:pt>
                <c:pt idx="148">
                  <c:v>42088</c:v>
                </c:pt>
                <c:pt idx="149">
                  <c:v>42089</c:v>
                </c:pt>
                <c:pt idx="150">
                  <c:v>42090</c:v>
                </c:pt>
                <c:pt idx="151">
                  <c:v>42093</c:v>
                </c:pt>
                <c:pt idx="152">
                  <c:v>42094</c:v>
                </c:pt>
                <c:pt idx="153">
                  <c:v>42095</c:v>
                </c:pt>
                <c:pt idx="154">
                  <c:v>42096</c:v>
                </c:pt>
                <c:pt idx="155">
                  <c:v>42097</c:v>
                </c:pt>
                <c:pt idx="156">
                  <c:v>42100</c:v>
                </c:pt>
                <c:pt idx="157">
                  <c:v>42101</c:v>
                </c:pt>
                <c:pt idx="158">
                  <c:v>42102</c:v>
                </c:pt>
                <c:pt idx="159">
                  <c:v>42103</c:v>
                </c:pt>
                <c:pt idx="160">
                  <c:v>42104</c:v>
                </c:pt>
                <c:pt idx="161">
                  <c:v>42107</c:v>
                </c:pt>
                <c:pt idx="162">
                  <c:v>42108</c:v>
                </c:pt>
                <c:pt idx="163">
                  <c:v>42109</c:v>
                </c:pt>
                <c:pt idx="164">
                  <c:v>42110</c:v>
                </c:pt>
                <c:pt idx="165">
                  <c:v>42111</c:v>
                </c:pt>
                <c:pt idx="166">
                  <c:v>42114</c:v>
                </c:pt>
                <c:pt idx="167">
                  <c:v>42115</c:v>
                </c:pt>
                <c:pt idx="168">
                  <c:v>42116</c:v>
                </c:pt>
                <c:pt idx="169">
                  <c:v>42117</c:v>
                </c:pt>
                <c:pt idx="170">
                  <c:v>42118</c:v>
                </c:pt>
                <c:pt idx="171">
                  <c:v>42121</c:v>
                </c:pt>
                <c:pt idx="172">
                  <c:v>42122</c:v>
                </c:pt>
                <c:pt idx="173">
                  <c:v>42123</c:v>
                </c:pt>
                <c:pt idx="174">
                  <c:v>42124</c:v>
                </c:pt>
                <c:pt idx="175">
                  <c:v>42125</c:v>
                </c:pt>
                <c:pt idx="176">
                  <c:v>42128</c:v>
                </c:pt>
                <c:pt idx="177">
                  <c:v>42129</c:v>
                </c:pt>
                <c:pt idx="178">
                  <c:v>42130</c:v>
                </c:pt>
                <c:pt idx="179">
                  <c:v>42131</c:v>
                </c:pt>
                <c:pt idx="180">
                  <c:v>42132</c:v>
                </c:pt>
                <c:pt idx="181">
                  <c:v>42135</c:v>
                </c:pt>
                <c:pt idx="182">
                  <c:v>42136</c:v>
                </c:pt>
                <c:pt idx="183">
                  <c:v>42137</c:v>
                </c:pt>
                <c:pt idx="184">
                  <c:v>42138</c:v>
                </c:pt>
                <c:pt idx="185">
                  <c:v>42139</c:v>
                </c:pt>
                <c:pt idx="186">
                  <c:v>42142</c:v>
                </c:pt>
                <c:pt idx="187">
                  <c:v>42143</c:v>
                </c:pt>
                <c:pt idx="188">
                  <c:v>42144</c:v>
                </c:pt>
                <c:pt idx="189">
                  <c:v>42145</c:v>
                </c:pt>
                <c:pt idx="190">
                  <c:v>42146</c:v>
                </c:pt>
                <c:pt idx="191">
                  <c:v>42149</c:v>
                </c:pt>
                <c:pt idx="192">
                  <c:v>42150</c:v>
                </c:pt>
                <c:pt idx="193">
                  <c:v>42151</c:v>
                </c:pt>
                <c:pt idx="194">
                  <c:v>42152</c:v>
                </c:pt>
                <c:pt idx="195">
                  <c:v>42153</c:v>
                </c:pt>
                <c:pt idx="196">
                  <c:v>42156</c:v>
                </c:pt>
                <c:pt idx="197">
                  <c:v>42157</c:v>
                </c:pt>
                <c:pt idx="198">
                  <c:v>42158</c:v>
                </c:pt>
                <c:pt idx="199">
                  <c:v>42159</c:v>
                </c:pt>
                <c:pt idx="200">
                  <c:v>42160</c:v>
                </c:pt>
                <c:pt idx="201">
                  <c:v>42163</c:v>
                </c:pt>
                <c:pt idx="202">
                  <c:v>42164</c:v>
                </c:pt>
                <c:pt idx="203">
                  <c:v>42165</c:v>
                </c:pt>
                <c:pt idx="204">
                  <c:v>42166</c:v>
                </c:pt>
                <c:pt idx="205">
                  <c:v>42167</c:v>
                </c:pt>
                <c:pt idx="206">
                  <c:v>42170</c:v>
                </c:pt>
                <c:pt idx="207">
                  <c:v>42171</c:v>
                </c:pt>
                <c:pt idx="208">
                  <c:v>42172</c:v>
                </c:pt>
                <c:pt idx="209">
                  <c:v>42173</c:v>
                </c:pt>
                <c:pt idx="210">
                  <c:v>42174</c:v>
                </c:pt>
                <c:pt idx="211">
                  <c:v>42177</c:v>
                </c:pt>
                <c:pt idx="212">
                  <c:v>42178</c:v>
                </c:pt>
                <c:pt idx="213">
                  <c:v>42179</c:v>
                </c:pt>
                <c:pt idx="214">
                  <c:v>42180</c:v>
                </c:pt>
                <c:pt idx="215">
                  <c:v>42181</c:v>
                </c:pt>
                <c:pt idx="216">
                  <c:v>42184</c:v>
                </c:pt>
                <c:pt idx="217">
                  <c:v>42185</c:v>
                </c:pt>
                <c:pt idx="218">
                  <c:v>42186</c:v>
                </c:pt>
                <c:pt idx="219">
                  <c:v>42187</c:v>
                </c:pt>
                <c:pt idx="220">
                  <c:v>42188</c:v>
                </c:pt>
                <c:pt idx="221">
                  <c:v>42191</c:v>
                </c:pt>
                <c:pt idx="222">
                  <c:v>42192</c:v>
                </c:pt>
                <c:pt idx="223">
                  <c:v>42193</c:v>
                </c:pt>
                <c:pt idx="224">
                  <c:v>42194</c:v>
                </c:pt>
                <c:pt idx="225">
                  <c:v>42195</c:v>
                </c:pt>
                <c:pt idx="226">
                  <c:v>42198</c:v>
                </c:pt>
                <c:pt idx="227">
                  <c:v>42199</c:v>
                </c:pt>
                <c:pt idx="228">
                  <c:v>42200</c:v>
                </c:pt>
                <c:pt idx="229">
                  <c:v>42201</c:v>
                </c:pt>
                <c:pt idx="230">
                  <c:v>42202</c:v>
                </c:pt>
                <c:pt idx="231">
                  <c:v>42205</c:v>
                </c:pt>
                <c:pt idx="232">
                  <c:v>42206</c:v>
                </c:pt>
                <c:pt idx="233">
                  <c:v>42207</c:v>
                </c:pt>
                <c:pt idx="234">
                  <c:v>42208</c:v>
                </c:pt>
                <c:pt idx="235">
                  <c:v>42209</c:v>
                </c:pt>
                <c:pt idx="236">
                  <c:v>42212</c:v>
                </c:pt>
                <c:pt idx="237">
                  <c:v>42213</c:v>
                </c:pt>
                <c:pt idx="238">
                  <c:v>42214</c:v>
                </c:pt>
                <c:pt idx="239">
                  <c:v>42215</c:v>
                </c:pt>
                <c:pt idx="240">
                  <c:v>42216</c:v>
                </c:pt>
                <c:pt idx="241">
                  <c:v>42219</c:v>
                </c:pt>
                <c:pt idx="242">
                  <c:v>42220</c:v>
                </c:pt>
                <c:pt idx="243">
                  <c:v>42221</c:v>
                </c:pt>
                <c:pt idx="244">
                  <c:v>42222</c:v>
                </c:pt>
                <c:pt idx="245">
                  <c:v>42223</c:v>
                </c:pt>
                <c:pt idx="246">
                  <c:v>42226</c:v>
                </c:pt>
                <c:pt idx="247">
                  <c:v>42227</c:v>
                </c:pt>
                <c:pt idx="248">
                  <c:v>42228</c:v>
                </c:pt>
                <c:pt idx="249">
                  <c:v>42229</c:v>
                </c:pt>
                <c:pt idx="250">
                  <c:v>42230</c:v>
                </c:pt>
                <c:pt idx="251">
                  <c:v>42233</c:v>
                </c:pt>
                <c:pt idx="252">
                  <c:v>42234</c:v>
                </c:pt>
                <c:pt idx="253">
                  <c:v>42235</c:v>
                </c:pt>
                <c:pt idx="254">
                  <c:v>42236</c:v>
                </c:pt>
                <c:pt idx="255">
                  <c:v>42237</c:v>
                </c:pt>
                <c:pt idx="256">
                  <c:v>42240</c:v>
                </c:pt>
                <c:pt idx="257">
                  <c:v>42241</c:v>
                </c:pt>
                <c:pt idx="258">
                  <c:v>42242</c:v>
                </c:pt>
                <c:pt idx="259">
                  <c:v>42243</c:v>
                </c:pt>
              </c:numCache>
            </c:numRef>
          </c:cat>
          <c:val>
            <c:numRef>
              <c:f>Hoja1!$B$2:$B$261</c:f>
              <c:numCache>
                <c:formatCode>0.0%</c:formatCode>
                <c:ptCount val="260"/>
                <c:pt idx="0">
                  <c:v>0</c:v>
                </c:pt>
                <c:pt idx="1">
                  <c:v>-1.5402387370041515E-3</c:v>
                </c:pt>
                <c:pt idx="2">
                  <c:v>2.0270578306781362E-3</c:v>
                </c:pt>
                <c:pt idx="3">
                  <c:v>1.0385209430255338E-2</c:v>
                </c:pt>
                <c:pt idx="4">
                  <c:v>1.1623776503426053E-2</c:v>
                </c:pt>
                <c:pt idx="5">
                  <c:v>8.7690805285474127E-3</c:v>
                </c:pt>
                <c:pt idx="6">
                  <c:v>1.3349670279477754E-2</c:v>
                </c:pt>
                <c:pt idx="7">
                  <c:v>1.1639781422253526E-2</c:v>
                </c:pt>
                <c:pt idx="8">
                  <c:v>2.0584495476873244E-2</c:v>
                </c:pt>
                <c:pt idx="9">
                  <c:v>2.2187815292019852E-2</c:v>
                </c:pt>
                <c:pt idx="10">
                  <c:v>2.8402504557556441E-2</c:v>
                </c:pt>
                <c:pt idx="11">
                  <c:v>3.0742014196336154E-2</c:v>
                </c:pt>
                <c:pt idx="12">
                  <c:v>3.2889339376057869E-2</c:v>
                </c:pt>
                <c:pt idx="13">
                  <c:v>3.1491910644923071E-2</c:v>
                </c:pt>
                <c:pt idx="14">
                  <c:v>3.0932156936554711E-2</c:v>
                </c:pt>
                <c:pt idx="15">
                  <c:v>4.2506879236564044E-2</c:v>
                </c:pt>
                <c:pt idx="16">
                  <c:v>4.5459725965363407E-2</c:v>
                </c:pt>
                <c:pt idx="17">
                  <c:v>4.8679893414070752E-2</c:v>
                </c:pt>
                <c:pt idx="18">
                  <c:v>4.6845704125736187E-2</c:v>
                </c:pt>
                <c:pt idx="19">
                  <c:v>4.7305094055908992E-2</c:v>
                </c:pt>
                <c:pt idx="20">
                  <c:v>4.8682631019817624E-2</c:v>
                </c:pt>
                <c:pt idx="21">
                  <c:v>4.6023056551732444E-2</c:v>
                </c:pt>
                <c:pt idx="22">
                  <c:v>5.0988573793111835E-2</c:v>
                </c:pt>
                <c:pt idx="23">
                  <c:v>5.2910067067885369E-2</c:v>
                </c:pt>
                <c:pt idx="24">
                  <c:v>5.4279930081584049E-2</c:v>
                </c:pt>
                <c:pt idx="25">
                  <c:v>4.73487855307404E-2</c:v>
                </c:pt>
                <c:pt idx="26">
                  <c:v>4.3032503043826997E-2</c:v>
                </c:pt>
                <c:pt idx="27">
                  <c:v>5.5391846338422202E-2</c:v>
                </c:pt>
                <c:pt idx="28">
                  <c:v>4.6463274909850694E-2</c:v>
                </c:pt>
                <c:pt idx="29">
                  <c:v>3.9568625158058035E-2</c:v>
                </c:pt>
                <c:pt idx="30">
                  <c:v>4.0031459555910365E-2</c:v>
                </c:pt>
                <c:pt idx="31">
                  <c:v>3.7810882205799423E-2</c:v>
                </c:pt>
                <c:pt idx="32">
                  <c:v>3.6141742739923988E-2</c:v>
                </c:pt>
                <c:pt idx="33">
                  <c:v>3.6141742739923988E-2</c:v>
                </c:pt>
                <c:pt idx="34">
                  <c:v>3.0475757229985301E-2</c:v>
                </c:pt>
                <c:pt idx="35">
                  <c:v>1.9919942190284257E-2</c:v>
                </c:pt>
                <c:pt idx="36">
                  <c:v>2.3790788111734296E-2</c:v>
                </c:pt>
                <c:pt idx="37">
                  <c:v>2.3790788111734296E-2</c:v>
                </c:pt>
                <c:pt idx="38">
                  <c:v>2.9621691901821734E-2</c:v>
                </c:pt>
                <c:pt idx="39">
                  <c:v>3.0089200083214918E-2</c:v>
                </c:pt>
                <c:pt idx="40">
                  <c:v>3.1397611298168204E-2</c:v>
                </c:pt>
                <c:pt idx="41">
                  <c:v>4.1944559216779309E-2</c:v>
                </c:pt>
                <c:pt idx="42">
                  <c:v>4.092858064469107E-2</c:v>
                </c:pt>
                <c:pt idx="43">
                  <c:v>3.7785089520430692E-2</c:v>
                </c:pt>
                <c:pt idx="44">
                  <c:v>4.0938493341614257E-2</c:v>
                </c:pt>
                <c:pt idx="45">
                  <c:v>4.7687753696643909E-2</c:v>
                </c:pt>
                <c:pt idx="46">
                  <c:v>5.062649921964868E-2</c:v>
                </c:pt>
                <c:pt idx="47">
                  <c:v>7.9103744893121886E-2</c:v>
                </c:pt>
                <c:pt idx="48">
                  <c:v>9.4506166545543668E-2</c:v>
                </c:pt>
                <c:pt idx="49">
                  <c:v>9.0560528667420037E-2</c:v>
                </c:pt>
                <c:pt idx="50">
                  <c:v>9.9715458244884925E-2</c:v>
                </c:pt>
                <c:pt idx="51">
                  <c:v>0.10468754477663644</c:v>
                </c:pt>
                <c:pt idx="52">
                  <c:v>9.9392865495324112E-2</c:v>
                </c:pt>
                <c:pt idx="53">
                  <c:v>0.10166162640282861</c:v>
                </c:pt>
                <c:pt idx="54">
                  <c:v>0.10967137740404753</c:v>
                </c:pt>
                <c:pt idx="55">
                  <c:v>0.10716662701537927</c:v>
                </c:pt>
                <c:pt idx="56">
                  <c:v>0.10959107934891454</c:v>
                </c:pt>
                <c:pt idx="57">
                  <c:v>0.11408274385612716</c:v>
                </c:pt>
                <c:pt idx="58">
                  <c:v>0.11717845285948081</c:v>
                </c:pt>
                <c:pt idx="59">
                  <c:v>0.11897871003907778</c:v>
                </c:pt>
                <c:pt idx="60">
                  <c:v>0.12847725530691956</c:v>
                </c:pt>
                <c:pt idx="61">
                  <c:v>0.13051167083629145</c:v>
                </c:pt>
                <c:pt idx="62">
                  <c:v>0.12695867193602928</c:v>
                </c:pt>
                <c:pt idx="63">
                  <c:v>0.13103372075171815</c:v>
                </c:pt>
                <c:pt idx="64">
                  <c:v>0.12849715188387345</c:v>
                </c:pt>
                <c:pt idx="65">
                  <c:v>0.12646273635450167</c:v>
                </c:pt>
                <c:pt idx="66">
                  <c:v>0.12629285612006691</c:v>
                </c:pt>
                <c:pt idx="67">
                  <c:v>0.1341086746571496</c:v>
                </c:pt>
                <c:pt idx="68">
                  <c:v>0.13216987334213659</c:v>
                </c:pt>
                <c:pt idx="69">
                  <c:v>0.13901108955835273</c:v>
                </c:pt>
                <c:pt idx="70">
                  <c:v>0.14387645320234244</c:v>
                </c:pt>
                <c:pt idx="71">
                  <c:v>0.14379297378001998</c:v>
                </c:pt>
                <c:pt idx="72">
                  <c:v>0.15781868758866902</c:v>
                </c:pt>
                <c:pt idx="73">
                  <c:v>0.15147915193907247</c:v>
                </c:pt>
                <c:pt idx="74">
                  <c:v>0.14319346132675992</c:v>
                </c:pt>
                <c:pt idx="75">
                  <c:v>0.12756976678252063</c:v>
                </c:pt>
                <c:pt idx="76">
                  <c:v>0.13461441115529271</c:v>
                </c:pt>
                <c:pt idx="77">
                  <c:v>0.13545722615739964</c:v>
                </c:pt>
                <c:pt idx="78">
                  <c:v>0.12762564721003111</c:v>
                </c:pt>
                <c:pt idx="79">
                  <c:v>0.11565823929965935</c:v>
                </c:pt>
                <c:pt idx="80">
                  <c:v>0.13490057243255171</c:v>
                </c:pt>
                <c:pt idx="81">
                  <c:v>0.13650192093655511</c:v>
                </c:pt>
                <c:pt idx="82">
                  <c:v>0.14205560656428984</c:v>
                </c:pt>
                <c:pt idx="83">
                  <c:v>0.14665811702454079</c:v>
                </c:pt>
                <c:pt idx="84">
                  <c:v>0.15198922906119228</c:v>
                </c:pt>
                <c:pt idx="85">
                  <c:v>0.1471006715999279</c:v>
                </c:pt>
                <c:pt idx="86">
                  <c:v>0.14884921448086041</c:v>
                </c:pt>
                <c:pt idx="87">
                  <c:v>0.15184148445010659</c:v>
                </c:pt>
                <c:pt idx="88">
                  <c:v>0.14197987841712412</c:v>
                </c:pt>
                <c:pt idx="89">
                  <c:v>0.14449075889921315</c:v>
                </c:pt>
                <c:pt idx="90">
                  <c:v>0.15050177910291984</c:v>
                </c:pt>
                <c:pt idx="91">
                  <c:v>0.14336484964233898</c:v>
                </c:pt>
                <c:pt idx="92">
                  <c:v>0.13291683894357598</c:v>
                </c:pt>
                <c:pt idx="93">
                  <c:v>0.14026543257479496</c:v>
                </c:pt>
                <c:pt idx="94">
                  <c:v>0.14361944900947532</c:v>
                </c:pt>
                <c:pt idx="95">
                  <c:v>0.13392531563157128</c:v>
                </c:pt>
                <c:pt idx="96">
                  <c:v>0.13265949284676115</c:v>
                </c:pt>
                <c:pt idx="97">
                  <c:v>0.12911069690252808</c:v>
                </c:pt>
                <c:pt idx="98">
                  <c:v>0.12402293297477429</c:v>
                </c:pt>
                <c:pt idx="99">
                  <c:v>0.11413628846782808</c:v>
                </c:pt>
                <c:pt idx="100">
                  <c:v>0.12567110812866988</c:v>
                </c:pt>
                <c:pt idx="101">
                  <c:v>0.12609660383116328</c:v>
                </c:pt>
                <c:pt idx="102">
                  <c:v>0.13681453510030228</c:v>
                </c:pt>
                <c:pt idx="103">
                  <c:v>0.12966085726828747</c:v>
                </c:pt>
                <c:pt idx="104">
                  <c:v>0.13406875758192649</c:v>
                </c:pt>
                <c:pt idx="105">
                  <c:v>0.12799229543322199</c:v>
                </c:pt>
                <c:pt idx="106">
                  <c:v>0.13385117290626258</c:v>
                </c:pt>
                <c:pt idx="107">
                  <c:v>0.12887058874283197</c:v>
                </c:pt>
                <c:pt idx="108">
                  <c:v>0.12607089416405881</c:v>
                </c:pt>
                <c:pt idx="109">
                  <c:v>0.13245170069800472</c:v>
                </c:pt>
                <c:pt idx="110">
                  <c:v>0.12568866071153073</c:v>
                </c:pt>
                <c:pt idx="111">
                  <c:v>0.12636956972506386</c:v>
                </c:pt>
                <c:pt idx="112">
                  <c:v>0.12636956972506386</c:v>
                </c:pt>
                <c:pt idx="113">
                  <c:v>0.12390295409182417</c:v>
                </c:pt>
                <c:pt idx="114">
                  <c:v>0.12603460484216522</c:v>
                </c:pt>
                <c:pt idx="115">
                  <c:v>0.13956306566067966</c:v>
                </c:pt>
                <c:pt idx="116">
                  <c:v>0.13553351562710003</c:v>
                </c:pt>
                <c:pt idx="117">
                  <c:v>0.14219231535737653</c:v>
                </c:pt>
                <c:pt idx="118">
                  <c:v>0.15081661410978375</c:v>
                </c:pt>
                <c:pt idx="119">
                  <c:v>0.13960957442856181</c:v>
                </c:pt>
                <c:pt idx="120">
                  <c:v>0.13658715817467881</c:v>
                </c:pt>
                <c:pt idx="121">
                  <c:v>0.1343134739641525</c:v>
                </c:pt>
                <c:pt idx="122">
                  <c:v>0.14081246113498302</c:v>
                </c:pt>
                <c:pt idx="123">
                  <c:v>0.13695501878697469</c:v>
                </c:pt>
                <c:pt idx="124">
                  <c:v>0.13830193351043618</c:v>
                </c:pt>
                <c:pt idx="125">
                  <c:v>0.13897448500265985</c:v>
                </c:pt>
                <c:pt idx="126">
                  <c:v>0.13712621145817527</c:v>
                </c:pt>
                <c:pt idx="127">
                  <c:v>0.13847289944740182</c:v>
                </c:pt>
                <c:pt idx="128">
                  <c:v>0.13754829660634948</c:v>
                </c:pt>
                <c:pt idx="129">
                  <c:v>0.14217558921950779</c:v>
                </c:pt>
                <c:pt idx="130">
                  <c:v>0.14401798097899188</c:v>
                </c:pt>
                <c:pt idx="131">
                  <c:v>0.14819753460266494</c:v>
                </c:pt>
                <c:pt idx="132">
                  <c:v>0.14486780847263925</c:v>
                </c:pt>
                <c:pt idx="133">
                  <c:v>0.14445020219184079</c:v>
                </c:pt>
                <c:pt idx="134">
                  <c:v>0.14821022892980862</c:v>
                </c:pt>
                <c:pt idx="135">
                  <c:v>0.15403724965735388</c:v>
                </c:pt>
                <c:pt idx="136">
                  <c:v>0.15668559857732411</c:v>
                </c:pt>
                <c:pt idx="137">
                  <c:v>0.15652051397146349</c:v>
                </c:pt>
                <c:pt idx="138">
                  <c:v>0.1591623037840616</c:v>
                </c:pt>
                <c:pt idx="139">
                  <c:v>0.1591623037840616</c:v>
                </c:pt>
                <c:pt idx="140">
                  <c:v>0.15784488921016293</c:v>
                </c:pt>
                <c:pt idx="141">
                  <c:v>0.15825712434908623</c:v>
                </c:pt>
                <c:pt idx="142">
                  <c:v>0.15850436351176955</c:v>
                </c:pt>
                <c:pt idx="143">
                  <c:v>0.148122885387027</c:v>
                </c:pt>
                <c:pt idx="144">
                  <c:v>0.15370110535205905</c:v>
                </c:pt>
                <c:pt idx="145">
                  <c:v>0.14757426315964317</c:v>
                </c:pt>
                <c:pt idx="146">
                  <c:v>0.14499179065047951</c:v>
                </c:pt>
                <c:pt idx="147">
                  <c:v>0.14524235441895861</c:v>
                </c:pt>
                <c:pt idx="148">
                  <c:v>0.14298784540092246</c:v>
                </c:pt>
                <c:pt idx="149">
                  <c:v>0.14047717505193935</c:v>
                </c:pt>
                <c:pt idx="150">
                  <c:v>0.13997377711587089</c:v>
                </c:pt>
                <c:pt idx="151">
                  <c:v>0.14786431686236634</c:v>
                </c:pt>
                <c:pt idx="152">
                  <c:v>0.14836402536573945</c:v>
                </c:pt>
                <c:pt idx="153">
                  <c:v>0.14836402536573945</c:v>
                </c:pt>
                <c:pt idx="154">
                  <c:v>0.14495105608246306</c:v>
                </c:pt>
                <c:pt idx="155">
                  <c:v>0.13868643864176811</c:v>
                </c:pt>
                <c:pt idx="156">
                  <c:v>0.14347756245449417</c:v>
                </c:pt>
                <c:pt idx="157">
                  <c:v>0.14966795897448737</c:v>
                </c:pt>
                <c:pt idx="158">
                  <c:v>0.14842086885144112</c:v>
                </c:pt>
                <c:pt idx="159">
                  <c:v>0.1521668107477202</c:v>
                </c:pt>
                <c:pt idx="160">
                  <c:v>0.14918124100149366</c:v>
                </c:pt>
                <c:pt idx="161">
                  <c:v>0.14843261348527337</c:v>
                </c:pt>
                <c:pt idx="162">
                  <c:v>0.14235586329797634</c:v>
                </c:pt>
                <c:pt idx="163">
                  <c:v>0.14017830885911531</c:v>
                </c:pt>
                <c:pt idx="164">
                  <c:v>0.13917109046059251</c:v>
                </c:pt>
                <c:pt idx="165">
                  <c:v>0.13816285655032545</c:v>
                </c:pt>
                <c:pt idx="166">
                  <c:v>0.14051777665125065</c:v>
                </c:pt>
                <c:pt idx="167">
                  <c:v>0.14462920474321228</c:v>
                </c:pt>
                <c:pt idx="168">
                  <c:v>0.14663471990992072</c:v>
                </c:pt>
                <c:pt idx="169">
                  <c:v>0.14388265586188476</c:v>
                </c:pt>
                <c:pt idx="170">
                  <c:v>0.13894872042117556</c:v>
                </c:pt>
                <c:pt idx="171">
                  <c:v>0.13936892379961086</c:v>
                </c:pt>
                <c:pt idx="172">
                  <c:v>0.13785682702541724</c:v>
                </c:pt>
                <c:pt idx="173">
                  <c:v>0.1392029485128814</c:v>
                </c:pt>
                <c:pt idx="174">
                  <c:v>0.142227650243683</c:v>
                </c:pt>
                <c:pt idx="175">
                  <c:v>0.14867764186707055</c:v>
                </c:pt>
                <c:pt idx="176">
                  <c:v>0.14851118327364554</c:v>
                </c:pt>
                <c:pt idx="177">
                  <c:v>0.14626361813587818</c:v>
                </c:pt>
                <c:pt idx="178">
                  <c:v>0.14292639137131946</c:v>
                </c:pt>
                <c:pt idx="179">
                  <c:v>0.14527027216823885</c:v>
                </c:pt>
                <c:pt idx="180">
                  <c:v>0.14543730073012306</c:v>
                </c:pt>
                <c:pt idx="181">
                  <c:v>0.14810931141816575</c:v>
                </c:pt>
                <c:pt idx="182">
                  <c:v>0.14636047730757284</c:v>
                </c:pt>
                <c:pt idx="183">
                  <c:v>0.14035397025826946</c:v>
                </c:pt>
                <c:pt idx="184">
                  <c:v>0.14060575372448847</c:v>
                </c:pt>
                <c:pt idx="185">
                  <c:v>0.14119310059476864</c:v>
                </c:pt>
                <c:pt idx="186">
                  <c:v>0.1473985513285212</c:v>
                </c:pt>
                <c:pt idx="187">
                  <c:v>0.1532323708134784</c:v>
                </c:pt>
                <c:pt idx="188">
                  <c:v>0.15870092661760471</c:v>
                </c:pt>
                <c:pt idx="189">
                  <c:v>0.15614633246844944</c:v>
                </c:pt>
                <c:pt idx="190">
                  <c:v>0.1602771982979273</c:v>
                </c:pt>
                <c:pt idx="191">
                  <c:v>0.1604417531769794</c:v>
                </c:pt>
                <c:pt idx="192">
                  <c:v>0.17311039417730834</c:v>
                </c:pt>
                <c:pt idx="193">
                  <c:v>0.17765954121223937</c:v>
                </c:pt>
                <c:pt idx="194">
                  <c:v>0.18000468111196455</c:v>
                </c:pt>
                <c:pt idx="195">
                  <c:v>0.18161823496432439</c:v>
                </c:pt>
                <c:pt idx="196">
                  <c:v>0.18661219388498484</c:v>
                </c:pt>
                <c:pt idx="197">
                  <c:v>0.18132246077606451</c:v>
                </c:pt>
                <c:pt idx="198">
                  <c:v>0.18245049236094879</c:v>
                </c:pt>
                <c:pt idx="199">
                  <c:v>0.1833358042321761</c:v>
                </c:pt>
                <c:pt idx="200">
                  <c:v>0.19354809114115012</c:v>
                </c:pt>
                <c:pt idx="201">
                  <c:v>0.18447382544028246</c:v>
                </c:pt>
                <c:pt idx="202">
                  <c:v>0.18326890938276785</c:v>
                </c:pt>
                <c:pt idx="203">
                  <c:v>0.16991841879245095</c:v>
                </c:pt>
                <c:pt idx="204">
                  <c:v>0.17595037184103268</c:v>
                </c:pt>
                <c:pt idx="205">
                  <c:v>0.17570729940544683</c:v>
                </c:pt>
                <c:pt idx="206">
                  <c:v>0.17595043093960683</c:v>
                </c:pt>
                <c:pt idx="207">
                  <c:v>0.17546428606843523</c:v>
                </c:pt>
                <c:pt idx="208">
                  <c:v>0.17603173094521862</c:v>
                </c:pt>
                <c:pt idx="209">
                  <c:v>0.17222390464691173</c:v>
                </c:pt>
                <c:pt idx="210">
                  <c:v>0.17019072312446537</c:v>
                </c:pt>
                <c:pt idx="211">
                  <c:v>0.17556925788120903</c:v>
                </c:pt>
                <c:pt idx="212">
                  <c:v>0.18018950591557703</c:v>
                </c:pt>
                <c:pt idx="213">
                  <c:v>0.17946334809727782</c:v>
                </c:pt>
                <c:pt idx="214">
                  <c:v>0.17768700574766139</c:v>
                </c:pt>
                <c:pt idx="215">
                  <c:v>0.17946650910445183</c:v>
                </c:pt>
                <c:pt idx="216">
                  <c:v>0.16888919784082657</c:v>
                </c:pt>
                <c:pt idx="217">
                  <c:v>0.16856277381601825</c:v>
                </c:pt>
                <c:pt idx="218">
                  <c:v>0.17403216157112023</c:v>
                </c:pt>
                <c:pt idx="219">
                  <c:v>0.17322027555991615</c:v>
                </c:pt>
                <c:pt idx="220">
                  <c:v>0.17094514758396762</c:v>
                </c:pt>
                <c:pt idx="221">
                  <c:v>0.16915347073731879</c:v>
                </c:pt>
                <c:pt idx="222">
                  <c:v>0.16890871263990515</c:v>
                </c:pt>
                <c:pt idx="223">
                  <c:v>0.1539748135049287</c:v>
                </c:pt>
                <c:pt idx="224">
                  <c:v>0.16913511505409617</c:v>
                </c:pt>
                <c:pt idx="225">
                  <c:v>0.15420121591911973</c:v>
                </c:pt>
                <c:pt idx="226">
                  <c:v>0.1693615174682872</c:v>
                </c:pt>
                <c:pt idx="227">
                  <c:v>0.15442761833331076</c:v>
                </c:pt>
                <c:pt idx="228">
                  <c:v>0.17969478758192314</c:v>
                </c:pt>
                <c:pt idx="229">
                  <c:v>0.18284604808612481</c:v>
                </c:pt>
                <c:pt idx="230">
                  <c:v>0.18236276173896415</c:v>
                </c:pt>
                <c:pt idx="231">
                  <c:v>0.18381332181632726</c:v>
                </c:pt>
                <c:pt idx="232">
                  <c:v>0.18075546392624919</c:v>
                </c:pt>
                <c:pt idx="233">
                  <c:v>0.1814011980452257</c:v>
                </c:pt>
                <c:pt idx="234">
                  <c:v>0.18107853933747386</c:v>
                </c:pt>
                <c:pt idx="235">
                  <c:v>0.18011025078748588</c:v>
                </c:pt>
                <c:pt idx="236">
                  <c:v>0.1755871912607917</c:v>
                </c:pt>
                <c:pt idx="237">
                  <c:v>0.17810240424253621</c:v>
                </c:pt>
                <c:pt idx="238">
                  <c:v>0.18117783318394121</c:v>
                </c:pt>
                <c:pt idx="239">
                  <c:v>0.18279151722460607</c:v>
                </c:pt>
                <c:pt idx="240">
                  <c:v>0.18077766189997257</c:v>
                </c:pt>
                <c:pt idx="241">
                  <c:v>0.1819076966081814</c:v>
                </c:pt>
                <c:pt idx="242">
                  <c:v>0.18472959453610205</c:v>
                </c:pt>
                <c:pt idx="243">
                  <c:v>0.18866913465509239</c:v>
                </c:pt>
                <c:pt idx="244">
                  <c:v>0.18762805192905718</c:v>
                </c:pt>
                <c:pt idx="245">
                  <c:v>0.18361971458738646</c:v>
                </c:pt>
                <c:pt idx="246">
                  <c:v>0.18675880022808189</c:v>
                </c:pt>
                <c:pt idx="247">
                  <c:v>0.1907706753785271</c:v>
                </c:pt>
                <c:pt idx="248">
                  <c:v>0.18341832182622153</c:v>
                </c:pt>
                <c:pt idx="249">
                  <c:v>0.18518951577195875</c:v>
                </c:pt>
                <c:pt idx="250">
                  <c:v>0.18422511811865971</c:v>
                </c:pt>
                <c:pt idx="251">
                  <c:v>0.18486867052795908</c:v>
                </c:pt>
                <c:pt idx="252">
                  <c:v>0.18502945515694857</c:v>
                </c:pt>
                <c:pt idx="253">
                  <c:v>0.18012631232277121</c:v>
                </c:pt>
                <c:pt idx="254">
                  <c:v>0.17689529455217357</c:v>
                </c:pt>
                <c:pt idx="255">
                  <c:v>0.16587422486011527</c:v>
                </c:pt>
                <c:pt idx="256">
                  <c:v>0.13612987874408766</c:v>
                </c:pt>
                <c:pt idx="257">
                  <c:v>0.13967687646387494</c:v>
                </c:pt>
                <c:pt idx="258">
                  <c:v>0.14884964428344905</c:v>
                </c:pt>
                <c:pt idx="259">
                  <c:v>0.15810581506396937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Yuan/US$</c:v>
                </c:pt>
              </c:strCache>
            </c:strRef>
          </c:tx>
          <c:spPr>
            <a:ln w="57150">
              <a:solidFill>
                <a:srgbClr val="808000"/>
              </a:solidFill>
            </a:ln>
          </c:spPr>
          <c:marker>
            <c:symbol val="none"/>
          </c:marker>
          <c:dLbls>
            <c:dLbl>
              <c:idx val="25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Hoja1!$A$2:$A$261</c:f>
              <c:numCache>
                <c:formatCode>[$-C0A]d\-mmm\-yy;@</c:formatCode>
                <c:ptCount val="260"/>
                <c:pt idx="0">
                  <c:v>41878</c:v>
                </c:pt>
                <c:pt idx="1">
                  <c:v>41879</c:v>
                </c:pt>
                <c:pt idx="2">
                  <c:v>41880</c:v>
                </c:pt>
                <c:pt idx="3">
                  <c:v>41883</c:v>
                </c:pt>
                <c:pt idx="4">
                  <c:v>41884</c:v>
                </c:pt>
                <c:pt idx="5">
                  <c:v>41885</c:v>
                </c:pt>
                <c:pt idx="6">
                  <c:v>41886</c:v>
                </c:pt>
                <c:pt idx="7">
                  <c:v>41887</c:v>
                </c:pt>
                <c:pt idx="8">
                  <c:v>41890</c:v>
                </c:pt>
                <c:pt idx="9">
                  <c:v>41891</c:v>
                </c:pt>
                <c:pt idx="10">
                  <c:v>41892</c:v>
                </c:pt>
                <c:pt idx="11">
                  <c:v>41893</c:v>
                </c:pt>
                <c:pt idx="12">
                  <c:v>41894</c:v>
                </c:pt>
                <c:pt idx="13">
                  <c:v>41897</c:v>
                </c:pt>
                <c:pt idx="14">
                  <c:v>41898</c:v>
                </c:pt>
                <c:pt idx="15">
                  <c:v>41899</c:v>
                </c:pt>
                <c:pt idx="16">
                  <c:v>41900</c:v>
                </c:pt>
                <c:pt idx="17">
                  <c:v>41901</c:v>
                </c:pt>
                <c:pt idx="18">
                  <c:v>41904</c:v>
                </c:pt>
                <c:pt idx="19">
                  <c:v>41905</c:v>
                </c:pt>
                <c:pt idx="20">
                  <c:v>41906</c:v>
                </c:pt>
                <c:pt idx="21">
                  <c:v>41907</c:v>
                </c:pt>
                <c:pt idx="22">
                  <c:v>41908</c:v>
                </c:pt>
                <c:pt idx="23">
                  <c:v>41911</c:v>
                </c:pt>
                <c:pt idx="24">
                  <c:v>41912</c:v>
                </c:pt>
                <c:pt idx="25">
                  <c:v>41913</c:v>
                </c:pt>
                <c:pt idx="26">
                  <c:v>41914</c:v>
                </c:pt>
                <c:pt idx="27">
                  <c:v>41915</c:v>
                </c:pt>
                <c:pt idx="28">
                  <c:v>41918</c:v>
                </c:pt>
                <c:pt idx="29">
                  <c:v>41919</c:v>
                </c:pt>
                <c:pt idx="30">
                  <c:v>41920</c:v>
                </c:pt>
                <c:pt idx="31">
                  <c:v>41921</c:v>
                </c:pt>
                <c:pt idx="32">
                  <c:v>41922</c:v>
                </c:pt>
                <c:pt idx="33">
                  <c:v>41925</c:v>
                </c:pt>
                <c:pt idx="34">
                  <c:v>41926</c:v>
                </c:pt>
                <c:pt idx="35">
                  <c:v>41927</c:v>
                </c:pt>
                <c:pt idx="36">
                  <c:v>41928</c:v>
                </c:pt>
                <c:pt idx="37">
                  <c:v>41929</c:v>
                </c:pt>
                <c:pt idx="38">
                  <c:v>41932</c:v>
                </c:pt>
                <c:pt idx="39">
                  <c:v>41933</c:v>
                </c:pt>
                <c:pt idx="40">
                  <c:v>41934</c:v>
                </c:pt>
                <c:pt idx="41">
                  <c:v>41935</c:v>
                </c:pt>
                <c:pt idx="42">
                  <c:v>41936</c:v>
                </c:pt>
                <c:pt idx="43">
                  <c:v>41939</c:v>
                </c:pt>
                <c:pt idx="44">
                  <c:v>41940</c:v>
                </c:pt>
                <c:pt idx="45">
                  <c:v>41941</c:v>
                </c:pt>
                <c:pt idx="46">
                  <c:v>41942</c:v>
                </c:pt>
                <c:pt idx="47">
                  <c:v>41943</c:v>
                </c:pt>
                <c:pt idx="48">
                  <c:v>41946</c:v>
                </c:pt>
                <c:pt idx="49">
                  <c:v>41947</c:v>
                </c:pt>
                <c:pt idx="50">
                  <c:v>41948</c:v>
                </c:pt>
                <c:pt idx="51">
                  <c:v>41949</c:v>
                </c:pt>
                <c:pt idx="52">
                  <c:v>41950</c:v>
                </c:pt>
                <c:pt idx="53">
                  <c:v>41953</c:v>
                </c:pt>
                <c:pt idx="54">
                  <c:v>41954</c:v>
                </c:pt>
                <c:pt idx="55">
                  <c:v>41955</c:v>
                </c:pt>
                <c:pt idx="56">
                  <c:v>41956</c:v>
                </c:pt>
                <c:pt idx="57">
                  <c:v>41957</c:v>
                </c:pt>
                <c:pt idx="58">
                  <c:v>41960</c:v>
                </c:pt>
                <c:pt idx="59">
                  <c:v>41961</c:v>
                </c:pt>
                <c:pt idx="60">
                  <c:v>41962</c:v>
                </c:pt>
                <c:pt idx="61">
                  <c:v>41963</c:v>
                </c:pt>
                <c:pt idx="62">
                  <c:v>41964</c:v>
                </c:pt>
                <c:pt idx="63">
                  <c:v>41967</c:v>
                </c:pt>
                <c:pt idx="64">
                  <c:v>41968</c:v>
                </c:pt>
                <c:pt idx="65">
                  <c:v>41969</c:v>
                </c:pt>
                <c:pt idx="66">
                  <c:v>41970</c:v>
                </c:pt>
                <c:pt idx="67">
                  <c:v>41971</c:v>
                </c:pt>
                <c:pt idx="68">
                  <c:v>41974</c:v>
                </c:pt>
                <c:pt idx="69">
                  <c:v>41975</c:v>
                </c:pt>
                <c:pt idx="70">
                  <c:v>41976</c:v>
                </c:pt>
                <c:pt idx="71">
                  <c:v>41977</c:v>
                </c:pt>
                <c:pt idx="72">
                  <c:v>41978</c:v>
                </c:pt>
                <c:pt idx="73">
                  <c:v>41981</c:v>
                </c:pt>
                <c:pt idx="74">
                  <c:v>41982</c:v>
                </c:pt>
                <c:pt idx="75">
                  <c:v>41983</c:v>
                </c:pt>
                <c:pt idx="76">
                  <c:v>41984</c:v>
                </c:pt>
                <c:pt idx="77">
                  <c:v>41985</c:v>
                </c:pt>
                <c:pt idx="78">
                  <c:v>41988</c:v>
                </c:pt>
                <c:pt idx="79">
                  <c:v>41989</c:v>
                </c:pt>
                <c:pt idx="80">
                  <c:v>41990</c:v>
                </c:pt>
                <c:pt idx="81">
                  <c:v>41991</c:v>
                </c:pt>
                <c:pt idx="82">
                  <c:v>41992</c:v>
                </c:pt>
                <c:pt idx="83">
                  <c:v>41995</c:v>
                </c:pt>
                <c:pt idx="84">
                  <c:v>41996</c:v>
                </c:pt>
                <c:pt idx="85">
                  <c:v>41997</c:v>
                </c:pt>
                <c:pt idx="86">
                  <c:v>41999</c:v>
                </c:pt>
                <c:pt idx="87">
                  <c:v>42002</c:v>
                </c:pt>
                <c:pt idx="88">
                  <c:v>42003</c:v>
                </c:pt>
                <c:pt idx="89">
                  <c:v>42004</c:v>
                </c:pt>
                <c:pt idx="90">
                  <c:v>42006</c:v>
                </c:pt>
                <c:pt idx="91">
                  <c:v>42009</c:v>
                </c:pt>
                <c:pt idx="92">
                  <c:v>42010</c:v>
                </c:pt>
                <c:pt idx="93">
                  <c:v>42011</c:v>
                </c:pt>
                <c:pt idx="94">
                  <c:v>42012</c:v>
                </c:pt>
                <c:pt idx="95">
                  <c:v>42013</c:v>
                </c:pt>
                <c:pt idx="96">
                  <c:v>42016</c:v>
                </c:pt>
                <c:pt idx="97">
                  <c:v>42017</c:v>
                </c:pt>
                <c:pt idx="98">
                  <c:v>42018</c:v>
                </c:pt>
                <c:pt idx="99">
                  <c:v>42019</c:v>
                </c:pt>
                <c:pt idx="100">
                  <c:v>42020</c:v>
                </c:pt>
                <c:pt idx="101">
                  <c:v>42023</c:v>
                </c:pt>
                <c:pt idx="102">
                  <c:v>42024</c:v>
                </c:pt>
                <c:pt idx="103">
                  <c:v>42025</c:v>
                </c:pt>
                <c:pt idx="104">
                  <c:v>42026</c:v>
                </c:pt>
                <c:pt idx="105">
                  <c:v>42027</c:v>
                </c:pt>
                <c:pt idx="106">
                  <c:v>42030</c:v>
                </c:pt>
                <c:pt idx="107">
                  <c:v>42031</c:v>
                </c:pt>
                <c:pt idx="108">
                  <c:v>42032</c:v>
                </c:pt>
                <c:pt idx="109">
                  <c:v>42033</c:v>
                </c:pt>
                <c:pt idx="110">
                  <c:v>42034</c:v>
                </c:pt>
                <c:pt idx="111">
                  <c:v>42037</c:v>
                </c:pt>
                <c:pt idx="112">
                  <c:v>42038</c:v>
                </c:pt>
                <c:pt idx="113">
                  <c:v>42039</c:v>
                </c:pt>
                <c:pt idx="114">
                  <c:v>42040</c:v>
                </c:pt>
                <c:pt idx="115">
                  <c:v>42041</c:v>
                </c:pt>
                <c:pt idx="116">
                  <c:v>42044</c:v>
                </c:pt>
                <c:pt idx="117">
                  <c:v>42045</c:v>
                </c:pt>
                <c:pt idx="118">
                  <c:v>42046</c:v>
                </c:pt>
                <c:pt idx="119">
                  <c:v>42047</c:v>
                </c:pt>
                <c:pt idx="120">
                  <c:v>42048</c:v>
                </c:pt>
                <c:pt idx="121">
                  <c:v>42051</c:v>
                </c:pt>
                <c:pt idx="122">
                  <c:v>42052</c:v>
                </c:pt>
                <c:pt idx="123">
                  <c:v>42053</c:v>
                </c:pt>
                <c:pt idx="124">
                  <c:v>42054</c:v>
                </c:pt>
                <c:pt idx="125">
                  <c:v>42055</c:v>
                </c:pt>
                <c:pt idx="126">
                  <c:v>42058</c:v>
                </c:pt>
                <c:pt idx="127">
                  <c:v>42059</c:v>
                </c:pt>
                <c:pt idx="128">
                  <c:v>42060</c:v>
                </c:pt>
                <c:pt idx="129">
                  <c:v>42061</c:v>
                </c:pt>
                <c:pt idx="130">
                  <c:v>42062</c:v>
                </c:pt>
                <c:pt idx="131">
                  <c:v>42065</c:v>
                </c:pt>
                <c:pt idx="132">
                  <c:v>42066</c:v>
                </c:pt>
                <c:pt idx="133">
                  <c:v>42067</c:v>
                </c:pt>
                <c:pt idx="134">
                  <c:v>42068</c:v>
                </c:pt>
                <c:pt idx="135">
                  <c:v>42069</c:v>
                </c:pt>
                <c:pt idx="136">
                  <c:v>42072</c:v>
                </c:pt>
                <c:pt idx="137">
                  <c:v>42073</c:v>
                </c:pt>
                <c:pt idx="138">
                  <c:v>42074</c:v>
                </c:pt>
                <c:pt idx="139">
                  <c:v>42075</c:v>
                </c:pt>
                <c:pt idx="140">
                  <c:v>42076</c:v>
                </c:pt>
                <c:pt idx="141">
                  <c:v>42079</c:v>
                </c:pt>
                <c:pt idx="142">
                  <c:v>42080</c:v>
                </c:pt>
                <c:pt idx="143">
                  <c:v>42081</c:v>
                </c:pt>
                <c:pt idx="144">
                  <c:v>42082</c:v>
                </c:pt>
                <c:pt idx="145">
                  <c:v>42083</c:v>
                </c:pt>
                <c:pt idx="146">
                  <c:v>42086</c:v>
                </c:pt>
                <c:pt idx="147">
                  <c:v>42087</c:v>
                </c:pt>
                <c:pt idx="148">
                  <c:v>42088</c:v>
                </c:pt>
                <c:pt idx="149">
                  <c:v>42089</c:v>
                </c:pt>
                <c:pt idx="150">
                  <c:v>42090</c:v>
                </c:pt>
                <c:pt idx="151">
                  <c:v>42093</c:v>
                </c:pt>
                <c:pt idx="152">
                  <c:v>42094</c:v>
                </c:pt>
                <c:pt idx="153">
                  <c:v>42095</c:v>
                </c:pt>
                <c:pt idx="154">
                  <c:v>42096</c:v>
                </c:pt>
                <c:pt idx="155">
                  <c:v>42097</c:v>
                </c:pt>
                <c:pt idx="156">
                  <c:v>42100</c:v>
                </c:pt>
                <c:pt idx="157">
                  <c:v>42101</c:v>
                </c:pt>
                <c:pt idx="158">
                  <c:v>42102</c:v>
                </c:pt>
                <c:pt idx="159">
                  <c:v>42103</c:v>
                </c:pt>
                <c:pt idx="160">
                  <c:v>42104</c:v>
                </c:pt>
                <c:pt idx="161">
                  <c:v>42107</c:v>
                </c:pt>
                <c:pt idx="162">
                  <c:v>42108</c:v>
                </c:pt>
                <c:pt idx="163">
                  <c:v>42109</c:v>
                </c:pt>
                <c:pt idx="164">
                  <c:v>42110</c:v>
                </c:pt>
                <c:pt idx="165">
                  <c:v>42111</c:v>
                </c:pt>
                <c:pt idx="166">
                  <c:v>42114</c:v>
                </c:pt>
                <c:pt idx="167">
                  <c:v>42115</c:v>
                </c:pt>
                <c:pt idx="168">
                  <c:v>42116</c:v>
                </c:pt>
                <c:pt idx="169">
                  <c:v>42117</c:v>
                </c:pt>
                <c:pt idx="170">
                  <c:v>42118</c:v>
                </c:pt>
                <c:pt idx="171">
                  <c:v>42121</c:v>
                </c:pt>
                <c:pt idx="172">
                  <c:v>42122</c:v>
                </c:pt>
                <c:pt idx="173">
                  <c:v>42123</c:v>
                </c:pt>
                <c:pt idx="174">
                  <c:v>42124</c:v>
                </c:pt>
                <c:pt idx="175">
                  <c:v>42125</c:v>
                </c:pt>
                <c:pt idx="176">
                  <c:v>42128</c:v>
                </c:pt>
                <c:pt idx="177">
                  <c:v>42129</c:v>
                </c:pt>
                <c:pt idx="178">
                  <c:v>42130</c:v>
                </c:pt>
                <c:pt idx="179">
                  <c:v>42131</c:v>
                </c:pt>
                <c:pt idx="180">
                  <c:v>42132</c:v>
                </c:pt>
                <c:pt idx="181">
                  <c:v>42135</c:v>
                </c:pt>
                <c:pt idx="182">
                  <c:v>42136</c:v>
                </c:pt>
                <c:pt idx="183">
                  <c:v>42137</c:v>
                </c:pt>
                <c:pt idx="184">
                  <c:v>42138</c:v>
                </c:pt>
                <c:pt idx="185">
                  <c:v>42139</c:v>
                </c:pt>
                <c:pt idx="186">
                  <c:v>42142</c:v>
                </c:pt>
                <c:pt idx="187">
                  <c:v>42143</c:v>
                </c:pt>
                <c:pt idx="188">
                  <c:v>42144</c:v>
                </c:pt>
                <c:pt idx="189">
                  <c:v>42145</c:v>
                </c:pt>
                <c:pt idx="190">
                  <c:v>42146</c:v>
                </c:pt>
                <c:pt idx="191">
                  <c:v>42149</c:v>
                </c:pt>
                <c:pt idx="192">
                  <c:v>42150</c:v>
                </c:pt>
                <c:pt idx="193">
                  <c:v>42151</c:v>
                </c:pt>
                <c:pt idx="194">
                  <c:v>42152</c:v>
                </c:pt>
                <c:pt idx="195">
                  <c:v>42153</c:v>
                </c:pt>
                <c:pt idx="196">
                  <c:v>42156</c:v>
                </c:pt>
                <c:pt idx="197">
                  <c:v>42157</c:v>
                </c:pt>
                <c:pt idx="198">
                  <c:v>42158</c:v>
                </c:pt>
                <c:pt idx="199">
                  <c:v>42159</c:v>
                </c:pt>
                <c:pt idx="200">
                  <c:v>42160</c:v>
                </c:pt>
                <c:pt idx="201">
                  <c:v>42163</c:v>
                </c:pt>
                <c:pt idx="202">
                  <c:v>42164</c:v>
                </c:pt>
                <c:pt idx="203">
                  <c:v>42165</c:v>
                </c:pt>
                <c:pt idx="204">
                  <c:v>42166</c:v>
                </c:pt>
                <c:pt idx="205">
                  <c:v>42167</c:v>
                </c:pt>
                <c:pt idx="206">
                  <c:v>42170</c:v>
                </c:pt>
                <c:pt idx="207">
                  <c:v>42171</c:v>
                </c:pt>
                <c:pt idx="208">
                  <c:v>42172</c:v>
                </c:pt>
                <c:pt idx="209">
                  <c:v>42173</c:v>
                </c:pt>
                <c:pt idx="210">
                  <c:v>42174</c:v>
                </c:pt>
                <c:pt idx="211">
                  <c:v>42177</c:v>
                </c:pt>
                <c:pt idx="212">
                  <c:v>42178</c:v>
                </c:pt>
                <c:pt idx="213">
                  <c:v>42179</c:v>
                </c:pt>
                <c:pt idx="214">
                  <c:v>42180</c:v>
                </c:pt>
                <c:pt idx="215">
                  <c:v>42181</c:v>
                </c:pt>
                <c:pt idx="216">
                  <c:v>42184</c:v>
                </c:pt>
                <c:pt idx="217">
                  <c:v>42185</c:v>
                </c:pt>
                <c:pt idx="218">
                  <c:v>42186</c:v>
                </c:pt>
                <c:pt idx="219">
                  <c:v>42187</c:v>
                </c:pt>
                <c:pt idx="220">
                  <c:v>42188</c:v>
                </c:pt>
                <c:pt idx="221">
                  <c:v>42191</c:v>
                </c:pt>
                <c:pt idx="222">
                  <c:v>42192</c:v>
                </c:pt>
                <c:pt idx="223">
                  <c:v>42193</c:v>
                </c:pt>
                <c:pt idx="224">
                  <c:v>42194</c:v>
                </c:pt>
                <c:pt idx="225">
                  <c:v>42195</c:v>
                </c:pt>
                <c:pt idx="226">
                  <c:v>42198</c:v>
                </c:pt>
                <c:pt idx="227">
                  <c:v>42199</c:v>
                </c:pt>
                <c:pt idx="228">
                  <c:v>42200</c:v>
                </c:pt>
                <c:pt idx="229">
                  <c:v>42201</c:v>
                </c:pt>
                <c:pt idx="230">
                  <c:v>42202</c:v>
                </c:pt>
                <c:pt idx="231">
                  <c:v>42205</c:v>
                </c:pt>
                <c:pt idx="232">
                  <c:v>42206</c:v>
                </c:pt>
                <c:pt idx="233">
                  <c:v>42207</c:v>
                </c:pt>
                <c:pt idx="234">
                  <c:v>42208</c:v>
                </c:pt>
                <c:pt idx="235">
                  <c:v>42209</c:v>
                </c:pt>
                <c:pt idx="236">
                  <c:v>42212</c:v>
                </c:pt>
                <c:pt idx="237">
                  <c:v>42213</c:v>
                </c:pt>
                <c:pt idx="238">
                  <c:v>42214</c:v>
                </c:pt>
                <c:pt idx="239">
                  <c:v>42215</c:v>
                </c:pt>
                <c:pt idx="240">
                  <c:v>42216</c:v>
                </c:pt>
                <c:pt idx="241">
                  <c:v>42219</c:v>
                </c:pt>
                <c:pt idx="242">
                  <c:v>42220</c:v>
                </c:pt>
                <c:pt idx="243">
                  <c:v>42221</c:v>
                </c:pt>
                <c:pt idx="244">
                  <c:v>42222</c:v>
                </c:pt>
                <c:pt idx="245">
                  <c:v>42223</c:v>
                </c:pt>
                <c:pt idx="246">
                  <c:v>42226</c:v>
                </c:pt>
                <c:pt idx="247">
                  <c:v>42227</c:v>
                </c:pt>
                <c:pt idx="248">
                  <c:v>42228</c:v>
                </c:pt>
                <c:pt idx="249">
                  <c:v>42229</c:v>
                </c:pt>
                <c:pt idx="250">
                  <c:v>42230</c:v>
                </c:pt>
                <c:pt idx="251">
                  <c:v>42233</c:v>
                </c:pt>
                <c:pt idx="252">
                  <c:v>42234</c:v>
                </c:pt>
                <c:pt idx="253">
                  <c:v>42235</c:v>
                </c:pt>
                <c:pt idx="254">
                  <c:v>42236</c:v>
                </c:pt>
                <c:pt idx="255">
                  <c:v>42237</c:v>
                </c:pt>
                <c:pt idx="256">
                  <c:v>42240</c:v>
                </c:pt>
                <c:pt idx="257">
                  <c:v>42241</c:v>
                </c:pt>
                <c:pt idx="258">
                  <c:v>42242</c:v>
                </c:pt>
                <c:pt idx="259">
                  <c:v>42243</c:v>
                </c:pt>
              </c:numCache>
            </c:numRef>
          </c:cat>
          <c:val>
            <c:numRef>
              <c:f>Hoja1!$C$2:$C$261</c:f>
              <c:numCache>
                <c:formatCode>0.0%</c:formatCode>
                <c:ptCount val="260"/>
                <c:pt idx="0">
                  <c:v>0</c:v>
                </c:pt>
                <c:pt idx="1">
                  <c:v>6.5110525116374163E-5</c:v>
                </c:pt>
                <c:pt idx="2">
                  <c:v>3.2557382110498523E-5</c:v>
                </c:pt>
                <c:pt idx="3">
                  <c:v>6.8364143706189928E-4</c:v>
                </c:pt>
                <c:pt idx="4">
                  <c:v>6.8364143706189928E-4</c:v>
                </c:pt>
                <c:pt idx="5">
                  <c:v>-3.2488221444437748E-4</c:v>
                </c:pt>
                <c:pt idx="6">
                  <c:v>-7.8080431689653285E-4</c:v>
                </c:pt>
                <c:pt idx="7">
                  <c:v>-3.7354533276345858E-4</c:v>
                </c:pt>
                <c:pt idx="8">
                  <c:v>-3.2469414975067057E-4</c:v>
                </c:pt>
                <c:pt idx="9">
                  <c:v>-3.2469414975067057E-4</c:v>
                </c:pt>
                <c:pt idx="10">
                  <c:v>-2.2135142884811554E-3</c:v>
                </c:pt>
                <c:pt idx="11">
                  <c:v>-2.131945558669468E-3</c:v>
                </c:pt>
                <c:pt idx="12">
                  <c:v>-1.3489496204608376E-3</c:v>
                </c:pt>
                <c:pt idx="13">
                  <c:v>-3.2207149296503701E-4</c:v>
                </c:pt>
                <c:pt idx="14">
                  <c:v>4.7579218632631815E-4</c:v>
                </c:pt>
                <c:pt idx="15">
                  <c:v>-5.9802458148516813E-4</c:v>
                </c:pt>
                <c:pt idx="16">
                  <c:v>-3.2113808865985582E-4</c:v>
                </c:pt>
                <c:pt idx="17">
                  <c:v>-4.0255274981204625E-4</c:v>
                </c:pt>
                <c:pt idx="18">
                  <c:v>-4.3512126582767596E-4</c:v>
                </c:pt>
                <c:pt idx="19">
                  <c:v>-8.0967139854870585E-4</c:v>
                </c:pt>
                <c:pt idx="20">
                  <c:v>-1.4938887841866588E-3</c:v>
                </c:pt>
                <c:pt idx="21">
                  <c:v>-1.1189417658306056E-3</c:v>
                </c:pt>
                <c:pt idx="22">
                  <c:v>-2.7159433139444245E-3</c:v>
                </c:pt>
                <c:pt idx="23">
                  <c:v>1.6257087989385299E-3</c:v>
                </c:pt>
                <c:pt idx="24">
                  <c:v>-6.3324168291667426E-4</c:v>
                </c:pt>
                <c:pt idx="25">
                  <c:v>-6.0066520964574543E-4</c:v>
                </c:pt>
                <c:pt idx="26">
                  <c:v>-8.9384391835634069E-4</c:v>
                </c:pt>
                <c:pt idx="27">
                  <c:v>-6.1687171333191237E-4</c:v>
                </c:pt>
                <c:pt idx="28">
                  <c:v>-8.1232736932990157E-4</c:v>
                </c:pt>
                <c:pt idx="29">
                  <c:v>-5.1908656975996337E-4</c:v>
                </c:pt>
                <c:pt idx="30">
                  <c:v>-7.4709588556920448E-4</c:v>
                </c:pt>
                <c:pt idx="31">
                  <c:v>-2.0828835930642997E-3</c:v>
                </c:pt>
                <c:pt idx="32">
                  <c:v>-2.0013241770296952E-3</c:v>
                </c:pt>
                <c:pt idx="33">
                  <c:v>-2.0013241770296952E-3</c:v>
                </c:pt>
                <c:pt idx="34">
                  <c:v>-3.0125784585499638E-3</c:v>
                </c:pt>
                <c:pt idx="35">
                  <c:v>-2.7676725024370352E-3</c:v>
                </c:pt>
                <c:pt idx="36">
                  <c:v>-3.2573644861790818E-3</c:v>
                </c:pt>
                <c:pt idx="37">
                  <c:v>-3.2573644861790818E-3</c:v>
                </c:pt>
                <c:pt idx="38">
                  <c:v>-3.1267159796548594E-3</c:v>
                </c:pt>
                <c:pt idx="39">
                  <c:v>-3.306334209272288E-3</c:v>
                </c:pt>
                <c:pt idx="40">
                  <c:v>-4.1065955190877634E-3</c:v>
                </c:pt>
                <c:pt idx="41">
                  <c:v>-3.8450764200210763E-3</c:v>
                </c:pt>
                <c:pt idx="42">
                  <c:v>-4.367977869438433E-3</c:v>
                </c:pt>
                <c:pt idx="43">
                  <c:v>-4.4170255274127435E-3</c:v>
                </c:pt>
                <c:pt idx="44">
                  <c:v>-4.7276759312582239E-3</c:v>
                </c:pt>
                <c:pt idx="45">
                  <c:v>-5.2019738885060729E-3</c:v>
                </c:pt>
                <c:pt idx="46">
                  <c:v>-4.547459374646623E-3</c:v>
                </c:pt>
                <c:pt idx="47">
                  <c:v>-4.9399112175350091E-3</c:v>
                </c:pt>
                <c:pt idx="48">
                  <c:v>-3.9256792528696849E-3</c:v>
                </c:pt>
                <c:pt idx="49">
                  <c:v>-4.4159394175971034E-3</c:v>
                </c:pt>
                <c:pt idx="50">
                  <c:v>-4.6938897789327028E-3</c:v>
                </c:pt>
                <c:pt idx="51">
                  <c:v>-5.0046265521765942E-3</c:v>
                </c:pt>
                <c:pt idx="52">
                  <c:v>-3.4013807975059596E-3</c:v>
                </c:pt>
                <c:pt idx="53">
                  <c:v>-3.8097173975319976E-3</c:v>
                </c:pt>
                <c:pt idx="54">
                  <c:v>-2.9600303111418924E-3</c:v>
                </c:pt>
                <c:pt idx="55">
                  <c:v>-2.7641151424100396E-3</c:v>
                </c:pt>
                <c:pt idx="56">
                  <c:v>-2.7967612746594428E-3</c:v>
                </c:pt>
                <c:pt idx="57">
                  <c:v>-2.1601409126020821E-3</c:v>
                </c:pt>
                <c:pt idx="58">
                  <c:v>-2.6495373236951059E-3</c:v>
                </c:pt>
                <c:pt idx="59">
                  <c:v>-3.5798457943985174E-3</c:v>
                </c:pt>
                <c:pt idx="60">
                  <c:v>-3.596182193529418E-3</c:v>
                </c:pt>
                <c:pt idx="61">
                  <c:v>-2.7956855588825436E-3</c:v>
                </c:pt>
                <c:pt idx="62">
                  <c:v>-3.0078923462351081E-3</c:v>
                </c:pt>
                <c:pt idx="63">
                  <c:v>-1.3432912784416828E-4</c:v>
                </c:pt>
                <c:pt idx="64">
                  <c:v>-9.6462347533055048E-4</c:v>
                </c:pt>
                <c:pt idx="65">
                  <c:v>-7.6909775555156212E-4</c:v>
                </c:pt>
                <c:pt idx="66">
                  <c:v>-7.5280713080594364E-4</c:v>
                </c:pt>
                <c:pt idx="67">
                  <c:v>2.897758685748153E-4</c:v>
                </c:pt>
                <c:pt idx="68">
                  <c:v>1.2010858767116384E-3</c:v>
                </c:pt>
                <c:pt idx="69">
                  <c:v>1.1035344183174534E-3</c:v>
                </c:pt>
                <c:pt idx="70">
                  <c:v>1.1360547435206314E-3</c:v>
                </c:pt>
                <c:pt idx="71">
                  <c:v>1.9002575336737326E-3</c:v>
                </c:pt>
                <c:pt idx="72">
                  <c:v>1.4778298744104745E-3</c:v>
                </c:pt>
                <c:pt idx="73">
                  <c:v>4.5986139714147001E-3</c:v>
                </c:pt>
                <c:pt idx="74">
                  <c:v>7.2559906221478787E-3</c:v>
                </c:pt>
                <c:pt idx="75">
                  <c:v>5.2520797638599959E-3</c:v>
                </c:pt>
                <c:pt idx="76">
                  <c:v>7.4219445521361838E-3</c:v>
                </c:pt>
                <c:pt idx="77">
                  <c:v>7.3411547510405795E-3</c:v>
                </c:pt>
                <c:pt idx="78">
                  <c:v>8.1491180371887628E-3</c:v>
                </c:pt>
                <c:pt idx="79">
                  <c:v>7.6970238724327622E-3</c:v>
                </c:pt>
                <c:pt idx="80">
                  <c:v>8.7631563959360559E-3</c:v>
                </c:pt>
                <c:pt idx="81">
                  <c:v>1.1732239207528528E-2</c:v>
                </c:pt>
                <c:pt idx="82">
                  <c:v>1.2617109533804349E-2</c:v>
                </c:pt>
                <c:pt idx="83">
                  <c:v>1.2890373104555541E-2</c:v>
                </c:pt>
                <c:pt idx="84">
                  <c:v>1.3356401259083883E-2</c:v>
                </c:pt>
                <c:pt idx="85">
                  <c:v>9.3729134585153195E-3</c:v>
                </c:pt>
                <c:pt idx="86">
                  <c:v>1.1324243104211873E-2</c:v>
                </c:pt>
                <c:pt idx="87">
                  <c:v>1.317520077361467E-2</c:v>
                </c:pt>
                <c:pt idx="88">
                  <c:v>9.7050425279724406E-3</c:v>
                </c:pt>
                <c:pt idx="89">
                  <c:v>1.0124201308542857E-2</c:v>
                </c:pt>
                <c:pt idx="90">
                  <c:v>1.0478725520935206E-2</c:v>
                </c:pt>
                <c:pt idx="91">
                  <c:v>1.0478725520935206E-2</c:v>
                </c:pt>
                <c:pt idx="92">
                  <c:v>1.1396939996505817E-2</c:v>
                </c:pt>
                <c:pt idx="93">
                  <c:v>1.1300374509011002E-2</c:v>
                </c:pt>
                <c:pt idx="94">
                  <c:v>1.1509619937803306E-2</c:v>
                </c:pt>
                <c:pt idx="95">
                  <c:v>1.0640628450701461E-2</c:v>
                </c:pt>
                <c:pt idx="96">
                  <c:v>9.8675197483966137E-3</c:v>
                </c:pt>
                <c:pt idx="97">
                  <c:v>9.1744073513561064E-3</c:v>
                </c:pt>
                <c:pt idx="98">
                  <c:v>8.7388953828420046E-3</c:v>
                </c:pt>
                <c:pt idx="99">
                  <c:v>7.3511047133136831E-3</c:v>
                </c:pt>
                <c:pt idx="100">
                  <c:v>1.0502212448879167E-2</c:v>
                </c:pt>
                <c:pt idx="101">
                  <c:v>1.2531917014103611E-2</c:v>
                </c:pt>
                <c:pt idx="102">
                  <c:v>1.1454815863052303E-2</c:v>
                </c:pt>
                <c:pt idx="103">
                  <c:v>1.1229507270748118E-2</c:v>
                </c:pt>
                <c:pt idx="104">
                  <c:v>1.0698303046869584E-2</c:v>
                </c:pt>
                <c:pt idx="105">
                  <c:v>1.3871116704463504E-2</c:v>
                </c:pt>
                <c:pt idx="106">
                  <c:v>1.818983489606063E-2</c:v>
                </c:pt>
                <c:pt idx="107">
                  <c:v>1.6207610968699493E-2</c:v>
                </c:pt>
                <c:pt idx="108">
                  <c:v>1.6864325474081454E-2</c:v>
                </c:pt>
                <c:pt idx="109">
                  <c:v>1.676828398415775E-2</c:v>
                </c:pt>
                <c:pt idx="110">
                  <c:v>1.7392613630211051E-2</c:v>
                </c:pt>
                <c:pt idx="111">
                  <c:v>1.8880470795923032E-2</c:v>
                </c:pt>
                <c:pt idx="112">
                  <c:v>1.8608900962539199E-2</c:v>
                </c:pt>
                <c:pt idx="113">
                  <c:v>1.6995018376491977E-2</c:v>
                </c:pt>
                <c:pt idx="114">
                  <c:v>1.776325191948902E-2</c:v>
                </c:pt>
                <c:pt idx="115">
                  <c:v>1.6435867825708494E-2</c:v>
                </c:pt>
                <c:pt idx="116">
                  <c:v>1.6868241396473693E-2</c:v>
                </c:pt>
                <c:pt idx="117">
                  <c:v>1.5971854157186272E-2</c:v>
                </c:pt>
                <c:pt idx="118">
                  <c:v>1.610002436722513E-2</c:v>
                </c:pt>
                <c:pt idx="119">
                  <c:v>1.6580601059255518E-2</c:v>
                </c:pt>
                <c:pt idx="120">
                  <c:v>1.5780024644236668E-2</c:v>
                </c:pt>
                <c:pt idx="121">
                  <c:v>1.7190168062232059E-2</c:v>
                </c:pt>
                <c:pt idx="122">
                  <c:v>1.8070266633272047E-2</c:v>
                </c:pt>
                <c:pt idx="123">
                  <c:v>1.8166192961851624E-2</c:v>
                </c:pt>
                <c:pt idx="124">
                  <c:v>1.8086262022183552E-2</c:v>
                </c:pt>
                <c:pt idx="125">
                  <c:v>1.8294099077931891E-2</c:v>
                </c:pt>
                <c:pt idx="126">
                  <c:v>1.8342051509120161E-2</c:v>
                </c:pt>
                <c:pt idx="127">
                  <c:v>1.8246151245394415E-2</c:v>
                </c:pt>
                <c:pt idx="128">
                  <c:v>1.8885547655183688E-2</c:v>
                </c:pt>
                <c:pt idx="129">
                  <c:v>1.8693851302206799E-2</c:v>
                </c:pt>
                <c:pt idx="130">
                  <c:v>2.0403471510876292E-2</c:v>
                </c:pt>
                <c:pt idx="131">
                  <c:v>2.0961738649677431E-2</c:v>
                </c:pt>
                <c:pt idx="132">
                  <c:v>2.1248687269932898E-2</c:v>
                </c:pt>
                <c:pt idx="133">
                  <c:v>2.0659017644293343E-2</c:v>
                </c:pt>
                <c:pt idx="134">
                  <c:v>1.9893589482915641E-2</c:v>
                </c:pt>
                <c:pt idx="135">
                  <c:v>1.9398871791172501E-2</c:v>
                </c:pt>
                <c:pt idx="136">
                  <c:v>1.9638369803338995E-2</c:v>
                </c:pt>
                <c:pt idx="137">
                  <c:v>1.9207376603453952E-2</c:v>
                </c:pt>
                <c:pt idx="138">
                  <c:v>1.9303194166813364E-2</c:v>
                </c:pt>
                <c:pt idx="139">
                  <c:v>1.9303194166813364E-2</c:v>
                </c:pt>
                <c:pt idx="140">
                  <c:v>1.9303194166813364E-2</c:v>
                </c:pt>
                <c:pt idx="141">
                  <c:v>1.9223353847451996E-2</c:v>
                </c:pt>
                <c:pt idx="142">
                  <c:v>1.7259125166519396E-2</c:v>
                </c:pt>
                <c:pt idx="143">
                  <c:v>1.4010969255035643E-2</c:v>
                </c:pt>
                <c:pt idx="144">
                  <c:v>8.6332442734964321E-3</c:v>
                </c:pt>
                <c:pt idx="145">
                  <c:v>1.0037398633637951E-2</c:v>
                </c:pt>
                <c:pt idx="146">
                  <c:v>1.1616871927645711E-2</c:v>
                </c:pt>
                <c:pt idx="147">
                  <c:v>1.0200806016214092E-2</c:v>
                </c:pt>
                <c:pt idx="148">
                  <c:v>1.1377162855198297E-2</c:v>
                </c:pt>
                <c:pt idx="149">
                  <c:v>1.1135729708036779E-2</c:v>
                </c:pt>
                <c:pt idx="150">
                  <c:v>1.1828005201484304E-2</c:v>
                </c:pt>
                <c:pt idx="151">
                  <c:v>1.0557030090072805E-2</c:v>
                </c:pt>
                <c:pt idx="152">
                  <c:v>9.2522200124285359E-3</c:v>
                </c:pt>
                <c:pt idx="153">
                  <c:v>9.2522200124285359E-3</c:v>
                </c:pt>
                <c:pt idx="154">
                  <c:v>9.0102728214354055E-3</c:v>
                </c:pt>
                <c:pt idx="155">
                  <c:v>8.8166682265530261E-3</c:v>
                </c:pt>
                <c:pt idx="156">
                  <c:v>8.3971103759801213E-3</c:v>
                </c:pt>
                <c:pt idx="157">
                  <c:v>8.9944240786794527E-3</c:v>
                </c:pt>
                <c:pt idx="158">
                  <c:v>9.7849889291981018E-3</c:v>
                </c:pt>
                <c:pt idx="159">
                  <c:v>1.0252504647398908E-2</c:v>
                </c:pt>
                <c:pt idx="160">
                  <c:v>1.0703688198535843E-2</c:v>
                </c:pt>
                <c:pt idx="161">
                  <c:v>1.1927776977185056E-2</c:v>
                </c:pt>
                <c:pt idx="162">
                  <c:v>1.1187786950963674E-2</c:v>
                </c:pt>
                <c:pt idx="163">
                  <c:v>1.0125275883139939E-2</c:v>
                </c:pt>
                <c:pt idx="164">
                  <c:v>8.8037822730451243E-3</c:v>
                </c:pt>
                <c:pt idx="165">
                  <c:v>8.9651532811296786E-3</c:v>
                </c:pt>
                <c:pt idx="166">
                  <c:v>9.5782641735286944E-3</c:v>
                </c:pt>
                <c:pt idx="167">
                  <c:v>9.5782641735286944E-3</c:v>
                </c:pt>
                <c:pt idx="168">
                  <c:v>8.4979152369468736E-3</c:v>
                </c:pt>
                <c:pt idx="169">
                  <c:v>8.9660346881170749E-3</c:v>
                </c:pt>
                <c:pt idx="170">
                  <c:v>8.4658652758968778E-3</c:v>
                </c:pt>
                <c:pt idx="171">
                  <c:v>1.2533793215458999E-2</c:v>
                </c:pt>
                <c:pt idx="172">
                  <c:v>1.0186526334430068E-2</c:v>
                </c:pt>
                <c:pt idx="173">
                  <c:v>9.2035115408631851E-3</c:v>
                </c:pt>
                <c:pt idx="174">
                  <c:v>9.8326148267179336E-3</c:v>
                </c:pt>
                <c:pt idx="175">
                  <c:v>9.8326148267179336E-3</c:v>
                </c:pt>
                <c:pt idx="176">
                  <c:v>1.079985754015611E-2</c:v>
                </c:pt>
                <c:pt idx="177">
                  <c:v>1.0316703510651504E-2</c:v>
                </c:pt>
                <c:pt idx="178">
                  <c:v>9.3821541890054538E-3</c:v>
                </c:pt>
                <c:pt idx="179">
                  <c:v>1.0398217668780796E-2</c:v>
                </c:pt>
                <c:pt idx="180">
                  <c:v>1.0817119822904675E-2</c:v>
                </c:pt>
                <c:pt idx="181">
                  <c:v>1.084932957279594E-2</c:v>
                </c:pt>
                <c:pt idx="182">
                  <c:v>1.0784912147882464E-2</c:v>
                </c:pt>
                <c:pt idx="183">
                  <c:v>1.1413022502040127E-2</c:v>
                </c:pt>
                <c:pt idx="184">
                  <c:v>9.5781601167189701E-3</c:v>
                </c:pt>
                <c:pt idx="185">
                  <c:v>1.0368278795769625E-2</c:v>
                </c:pt>
                <c:pt idx="186">
                  <c:v>9.9815874238209368E-3</c:v>
                </c:pt>
                <c:pt idx="187">
                  <c:v>1.0432901877166278E-2</c:v>
                </c:pt>
                <c:pt idx="188">
                  <c:v>9.9173466080303418E-3</c:v>
                </c:pt>
                <c:pt idx="189">
                  <c:v>8.8051071380365054E-3</c:v>
                </c:pt>
                <c:pt idx="190">
                  <c:v>8.9019313053487759E-3</c:v>
                </c:pt>
                <c:pt idx="191">
                  <c:v>9.660313852868696E-3</c:v>
                </c:pt>
                <c:pt idx="192">
                  <c:v>9.9182909896450289E-3</c:v>
                </c:pt>
                <c:pt idx="193">
                  <c:v>9.5636639122557154E-3</c:v>
                </c:pt>
                <c:pt idx="194">
                  <c:v>9.547538781238929E-3</c:v>
                </c:pt>
                <c:pt idx="195">
                  <c:v>8.9347739216911748E-3</c:v>
                </c:pt>
                <c:pt idx="196">
                  <c:v>9.2090736506185156E-3</c:v>
                </c:pt>
                <c:pt idx="197">
                  <c:v>9.0316342623004697E-3</c:v>
                </c:pt>
                <c:pt idx="198">
                  <c:v>8.9025645323789204E-3</c:v>
                </c:pt>
                <c:pt idx="199">
                  <c:v>9.4027742977643713E-3</c:v>
                </c:pt>
                <c:pt idx="200">
                  <c:v>9.7737121253588244E-3</c:v>
                </c:pt>
                <c:pt idx="201">
                  <c:v>1.0289608172305509E-2</c:v>
                </c:pt>
                <c:pt idx="202">
                  <c:v>1.0273494733697652E-2</c:v>
                </c:pt>
                <c:pt idx="203">
                  <c:v>1.0273494733697652E-2</c:v>
                </c:pt>
                <c:pt idx="204">
                  <c:v>1.0402404319736713E-2</c:v>
                </c:pt>
                <c:pt idx="205">
                  <c:v>1.0676301882048489E-2</c:v>
                </c:pt>
                <c:pt idx="206">
                  <c:v>1.07729451395705E-2</c:v>
                </c:pt>
                <c:pt idx="207">
                  <c:v>1.0692416874149346E-2</c:v>
                </c:pt>
                <c:pt idx="208">
                  <c:v>1.0853486375639321E-2</c:v>
                </c:pt>
                <c:pt idx="209">
                  <c:v>1.0628025388442208E-2</c:v>
                </c:pt>
                <c:pt idx="210">
                  <c:v>1.0628025388442208E-2</c:v>
                </c:pt>
                <c:pt idx="211">
                  <c:v>1.0837429231807971E-2</c:v>
                </c:pt>
                <c:pt idx="212">
                  <c:v>1.0402604611071675E-2</c:v>
                </c:pt>
                <c:pt idx="213">
                  <c:v>1.0483162717634054E-2</c:v>
                </c:pt>
                <c:pt idx="214">
                  <c:v>1.0805369187539826E-2</c:v>
                </c:pt>
                <c:pt idx="215">
                  <c:v>1.0837579456173474E-2</c:v>
                </c:pt>
                <c:pt idx="216">
                  <c:v>1.0724847147093763E-2</c:v>
                </c:pt>
                <c:pt idx="217">
                  <c:v>9.4846519371463156E-3</c:v>
                </c:pt>
                <c:pt idx="218">
                  <c:v>9.5814105244709236E-3</c:v>
                </c:pt>
                <c:pt idx="219">
                  <c:v>1.0049031783500917E-2</c:v>
                </c:pt>
                <c:pt idx="220">
                  <c:v>1.0210205125430027E-2</c:v>
                </c:pt>
                <c:pt idx="221">
                  <c:v>1.0806450391726008E-2</c:v>
                </c:pt>
                <c:pt idx="222">
                  <c:v>1.0919186331943775E-2</c:v>
                </c:pt>
                <c:pt idx="223">
                  <c:v>1.079035978079157E-2</c:v>
                </c:pt>
                <c:pt idx="224">
                  <c:v>1.0919202930362304E-2</c:v>
                </c:pt>
                <c:pt idx="225">
                  <c:v>1.0790376379210098E-2</c:v>
                </c:pt>
                <c:pt idx="226">
                  <c:v>1.0919219528780832E-2</c:v>
                </c:pt>
                <c:pt idx="227">
                  <c:v>1.0790392977628627E-2</c:v>
                </c:pt>
                <c:pt idx="228">
                  <c:v>1.0806498371324857E-2</c:v>
                </c:pt>
                <c:pt idx="229">
                  <c:v>1.0854813774275329E-2</c:v>
                </c:pt>
                <c:pt idx="230">
                  <c:v>1.0854813774275329E-2</c:v>
                </c:pt>
                <c:pt idx="231">
                  <c:v>1.0887022486732012E-2</c:v>
                </c:pt>
                <c:pt idx="232">
                  <c:v>1.0854814811643076E-2</c:v>
                </c:pt>
                <c:pt idx="233">
                  <c:v>1.0838710455414624E-2</c:v>
                </c:pt>
                <c:pt idx="234">
                  <c:v>1.0870919686580383E-2</c:v>
                </c:pt>
                <c:pt idx="235">
                  <c:v>1.0854815589698141E-2</c:v>
                </c:pt>
                <c:pt idx="236">
                  <c:v>1.0903128658383165E-2</c:v>
                </c:pt>
                <c:pt idx="237">
                  <c:v>1.0854817923737881E-2</c:v>
                </c:pt>
                <c:pt idx="238">
                  <c:v>1.0774296142595952E-2</c:v>
                </c:pt>
                <c:pt idx="239">
                  <c:v>1.0887035714185589E-2</c:v>
                </c:pt>
                <c:pt idx="240">
                  <c:v>1.0887035714185589E-2</c:v>
                </c:pt>
                <c:pt idx="241">
                  <c:v>1.0887035714185589E-2</c:v>
                </c:pt>
                <c:pt idx="242">
                  <c:v>1.095145106436346E-2</c:v>
                </c:pt>
                <c:pt idx="243">
                  <c:v>1.0887039863255565E-2</c:v>
                </c:pt>
                <c:pt idx="244">
                  <c:v>1.0887039863255565E-2</c:v>
                </c:pt>
                <c:pt idx="245">
                  <c:v>1.0887039863255565E-2</c:v>
                </c:pt>
                <c:pt idx="246">
                  <c:v>1.0887039863255565E-2</c:v>
                </c:pt>
                <c:pt idx="247">
                  <c:v>2.9454764552048984E-2</c:v>
                </c:pt>
                <c:pt idx="248">
                  <c:v>3.9067412773392873E-2</c:v>
                </c:pt>
                <c:pt idx="249">
                  <c:v>4.100922116075234E-2</c:v>
                </c:pt>
                <c:pt idx="250">
                  <c:v>3.9915163457023173E-2</c:v>
                </c:pt>
                <c:pt idx="251">
                  <c:v>4.0494084473420511E-2</c:v>
                </c:pt>
                <c:pt idx="252">
                  <c:v>4.0384622245707824E-2</c:v>
                </c:pt>
                <c:pt idx="253">
                  <c:v>4.060357066771525E-2</c:v>
                </c:pt>
                <c:pt idx="254">
                  <c:v>3.9587246945156029E-2</c:v>
                </c:pt>
                <c:pt idx="255">
                  <c:v>3.955594363170023E-2</c:v>
                </c:pt>
                <c:pt idx="256">
                  <c:v>4.1935069928871971E-2</c:v>
                </c:pt>
                <c:pt idx="257">
                  <c:v>4.3293574636793397E-2</c:v>
                </c:pt>
                <c:pt idx="258">
                  <c:v>4.274779120365968E-2</c:v>
                </c:pt>
                <c:pt idx="259">
                  <c:v>4.217050507256892E-2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Libra/US$</c:v>
                </c:pt>
              </c:strCache>
            </c:strRef>
          </c:tx>
          <c:spPr>
            <a:ln w="57150">
              <a:solidFill>
                <a:srgbClr val="000080"/>
              </a:solidFill>
            </a:ln>
          </c:spPr>
          <c:marker>
            <c:symbol val="none"/>
          </c:marker>
          <c:cat>
            <c:numRef>
              <c:f>Hoja1!$A$2:$A$261</c:f>
              <c:numCache>
                <c:formatCode>[$-C0A]d\-mmm\-yy;@</c:formatCode>
                <c:ptCount val="260"/>
                <c:pt idx="0">
                  <c:v>41878</c:v>
                </c:pt>
                <c:pt idx="1">
                  <c:v>41879</c:v>
                </c:pt>
                <c:pt idx="2">
                  <c:v>41880</c:v>
                </c:pt>
                <c:pt idx="3">
                  <c:v>41883</c:v>
                </c:pt>
                <c:pt idx="4">
                  <c:v>41884</c:v>
                </c:pt>
                <c:pt idx="5">
                  <c:v>41885</c:v>
                </c:pt>
                <c:pt idx="6">
                  <c:v>41886</c:v>
                </c:pt>
                <c:pt idx="7">
                  <c:v>41887</c:v>
                </c:pt>
                <c:pt idx="8">
                  <c:v>41890</c:v>
                </c:pt>
                <c:pt idx="9">
                  <c:v>41891</c:v>
                </c:pt>
                <c:pt idx="10">
                  <c:v>41892</c:v>
                </c:pt>
                <c:pt idx="11">
                  <c:v>41893</c:v>
                </c:pt>
                <c:pt idx="12">
                  <c:v>41894</c:v>
                </c:pt>
                <c:pt idx="13">
                  <c:v>41897</c:v>
                </c:pt>
                <c:pt idx="14">
                  <c:v>41898</c:v>
                </c:pt>
                <c:pt idx="15">
                  <c:v>41899</c:v>
                </c:pt>
                <c:pt idx="16">
                  <c:v>41900</c:v>
                </c:pt>
                <c:pt idx="17">
                  <c:v>41901</c:v>
                </c:pt>
                <c:pt idx="18">
                  <c:v>41904</c:v>
                </c:pt>
                <c:pt idx="19">
                  <c:v>41905</c:v>
                </c:pt>
                <c:pt idx="20">
                  <c:v>41906</c:v>
                </c:pt>
                <c:pt idx="21">
                  <c:v>41907</c:v>
                </c:pt>
                <c:pt idx="22">
                  <c:v>41908</c:v>
                </c:pt>
                <c:pt idx="23">
                  <c:v>41911</c:v>
                </c:pt>
                <c:pt idx="24">
                  <c:v>41912</c:v>
                </c:pt>
                <c:pt idx="25">
                  <c:v>41913</c:v>
                </c:pt>
                <c:pt idx="26">
                  <c:v>41914</c:v>
                </c:pt>
                <c:pt idx="27">
                  <c:v>41915</c:v>
                </c:pt>
                <c:pt idx="28">
                  <c:v>41918</c:v>
                </c:pt>
                <c:pt idx="29">
                  <c:v>41919</c:v>
                </c:pt>
                <c:pt idx="30">
                  <c:v>41920</c:v>
                </c:pt>
                <c:pt idx="31">
                  <c:v>41921</c:v>
                </c:pt>
                <c:pt idx="32">
                  <c:v>41922</c:v>
                </c:pt>
                <c:pt idx="33">
                  <c:v>41925</c:v>
                </c:pt>
                <c:pt idx="34">
                  <c:v>41926</c:v>
                </c:pt>
                <c:pt idx="35">
                  <c:v>41927</c:v>
                </c:pt>
                <c:pt idx="36">
                  <c:v>41928</c:v>
                </c:pt>
                <c:pt idx="37">
                  <c:v>41929</c:v>
                </c:pt>
                <c:pt idx="38">
                  <c:v>41932</c:v>
                </c:pt>
                <c:pt idx="39">
                  <c:v>41933</c:v>
                </c:pt>
                <c:pt idx="40">
                  <c:v>41934</c:v>
                </c:pt>
                <c:pt idx="41">
                  <c:v>41935</c:v>
                </c:pt>
                <c:pt idx="42">
                  <c:v>41936</c:v>
                </c:pt>
                <c:pt idx="43">
                  <c:v>41939</c:v>
                </c:pt>
                <c:pt idx="44">
                  <c:v>41940</c:v>
                </c:pt>
                <c:pt idx="45">
                  <c:v>41941</c:v>
                </c:pt>
                <c:pt idx="46">
                  <c:v>41942</c:v>
                </c:pt>
                <c:pt idx="47">
                  <c:v>41943</c:v>
                </c:pt>
                <c:pt idx="48">
                  <c:v>41946</c:v>
                </c:pt>
                <c:pt idx="49">
                  <c:v>41947</c:v>
                </c:pt>
                <c:pt idx="50">
                  <c:v>41948</c:v>
                </c:pt>
                <c:pt idx="51">
                  <c:v>41949</c:v>
                </c:pt>
                <c:pt idx="52">
                  <c:v>41950</c:v>
                </c:pt>
                <c:pt idx="53">
                  <c:v>41953</c:v>
                </c:pt>
                <c:pt idx="54">
                  <c:v>41954</c:v>
                </c:pt>
                <c:pt idx="55">
                  <c:v>41955</c:v>
                </c:pt>
                <c:pt idx="56">
                  <c:v>41956</c:v>
                </c:pt>
                <c:pt idx="57">
                  <c:v>41957</c:v>
                </c:pt>
                <c:pt idx="58">
                  <c:v>41960</c:v>
                </c:pt>
                <c:pt idx="59">
                  <c:v>41961</c:v>
                </c:pt>
                <c:pt idx="60">
                  <c:v>41962</c:v>
                </c:pt>
                <c:pt idx="61">
                  <c:v>41963</c:v>
                </c:pt>
                <c:pt idx="62">
                  <c:v>41964</c:v>
                </c:pt>
                <c:pt idx="63">
                  <c:v>41967</c:v>
                </c:pt>
                <c:pt idx="64">
                  <c:v>41968</c:v>
                </c:pt>
                <c:pt idx="65">
                  <c:v>41969</c:v>
                </c:pt>
                <c:pt idx="66">
                  <c:v>41970</c:v>
                </c:pt>
                <c:pt idx="67">
                  <c:v>41971</c:v>
                </c:pt>
                <c:pt idx="68">
                  <c:v>41974</c:v>
                </c:pt>
                <c:pt idx="69">
                  <c:v>41975</c:v>
                </c:pt>
                <c:pt idx="70">
                  <c:v>41976</c:v>
                </c:pt>
                <c:pt idx="71">
                  <c:v>41977</c:v>
                </c:pt>
                <c:pt idx="72">
                  <c:v>41978</c:v>
                </c:pt>
                <c:pt idx="73">
                  <c:v>41981</c:v>
                </c:pt>
                <c:pt idx="74">
                  <c:v>41982</c:v>
                </c:pt>
                <c:pt idx="75">
                  <c:v>41983</c:v>
                </c:pt>
                <c:pt idx="76">
                  <c:v>41984</c:v>
                </c:pt>
                <c:pt idx="77">
                  <c:v>41985</c:v>
                </c:pt>
                <c:pt idx="78">
                  <c:v>41988</c:v>
                </c:pt>
                <c:pt idx="79">
                  <c:v>41989</c:v>
                </c:pt>
                <c:pt idx="80">
                  <c:v>41990</c:v>
                </c:pt>
                <c:pt idx="81">
                  <c:v>41991</c:v>
                </c:pt>
                <c:pt idx="82">
                  <c:v>41992</c:v>
                </c:pt>
                <c:pt idx="83">
                  <c:v>41995</c:v>
                </c:pt>
                <c:pt idx="84">
                  <c:v>41996</c:v>
                </c:pt>
                <c:pt idx="85">
                  <c:v>41997</c:v>
                </c:pt>
                <c:pt idx="86">
                  <c:v>41999</c:v>
                </c:pt>
                <c:pt idx="87">
                  <c:v>42002</c:v>
                </c:pt>
                <c:pt idx="88">
                  <c:v>42003</c:v>
                </c:pt>
                <c:pt idx="89">
                  <c:v>42004</c:v>
                </c:pt>
                <c:pt idx="90">
                  <c:v>42006</c:v>
                </c:pt>
                <c:pt idx="91">
                  <c:v>42009</c:v>
                </c:pt>
                <c:pt idx="92">
                  <c:v>42010</c:v>
                </c:pt>
                <c:pt idx="93">
                  <c:v>42011</c:v>
                </c:pt>
                <c:pt idx="94">
                  <c:v>42012</c:v>
                </c:pt>
                <c:pt idx="95">
                  <c:v>42013</c:v>
                </c:pt>
                <c:pt idx="96">
                  <c:v>42016</c:v>
                </c:pt>
                <c:pt idx="97">
                  <c:v>42017</c:v>
                </c:pt>
                <c:pt idx="98">
                  <c:v>42018</c:v>
                </c:pt>
                <c:pt idx="99">
                  <c:v>42019</c:v>
                </c:pt>
                <c:pt idx="100">
                  <c:v>42020</c:v>
                </c:pt>
                <c:pt idx="101">
                  <c:v>42023</c:v>
                </c:pt>
                <c:pt idx="102">
                  <c:v>42024</c:v>
                </c:pt>
                <c:pt idx="103">
                  <c:v>42025</c:v>
                </c:pt>
                <c:pt idx="104">
                  <c:v>42026</c:v>
                </c:pt>
                <c:pt idx="105">
                  <c:v>42027</c:v>
                </c:pt>
                <c:pt idx="106">
                  <c:v>42030</c:v>
                </c:pt>
                <c:pt idx="107">
                  <c:v>42031</c:v>
                </c:pt>
                <c:pt idx="108">
                  <c:v>42032</c:v>
                </c:pt>
                <c:pt idx="109">
                  <c:v>42033</c:v>
                </c:pt>
                <c:pt idx="110">
                  <c:v>42034</c:v>
                </c:pt>
                <c:pt idx="111">
                  <c:v>42037</c:v>
                </c:pt>
                <c:pt idx="112">
                  <c:v>42038</c:v>
                </c:pt>
                <c:pt idx="113">
                  <c:v>42039</c:v>
                </c:pt>
                <c:pt idx="114">
                  <c:v>42040</c:v>
                </c:pt>
                <c:pt idx="115">
                  <c:v>42041</c:v>
                </c:pt>
                <c:pt idx="116">
                  <c:v>42044</c:v>
                </c:pt>
                <c:pt idx="117">
                  <c:v>42045</c:v>
                </c:pt>
                <c:pt idx="118">
                  <c:v>42046</c:v>
                </c:pt>
                <c:pt idx="119">
                  <c:v>42047</c:v>
                </c:pt>
                <c:pt idx="120">
                  <c:v>42048</c:v>
                </c:pt>
                <c:pt idx="121">
                  <c:v>42051</c:v>
                </c:pt>
                <c:pt idx="122">
                  <c:v>42052</c:v>
                </c:pt>
                <c:pt idx="123">
                  <c:v>42053</c:v>
                </c:pt>
                <c:pt idx="124">
                  <c:v>42054</c:v>
                </c:pt>
                <c:pt idx="125">
                  <c:v>42055</c:v>
                </c:pt>
                <c:pt idx="126">
                  <c:v>42058</c:v>
                </c:pt>
                <c:pt idx="127">
                  <c:v>42059</c:v>
                </c:pt>
                <c:pt idx="128">
                  <c:v>42060</c:v>
                </c:pt>
                <c:pt idx="129">
                  <c:v>42061</c:v>
                </c:pt>
                <c:pt idx="130">
                  <c:v>42062</c:v>
                </c:pt>
                <c:pt idx="131">
                  <c:v>42065</c:v>
                </c:pt>
                <c:pt idx="132">
                  <c:v>42066</c:v>
                </c:pt>
                <c:pt idx="133">
                  <c:v>42067</c:v>
                </c:pt>
                <c:pt idx="134">
                  <c:v>42068</c:v>
                </c:pt>
                <c:pt idx="135">
                  <c:v>42069</c:v>
                </c:pt>
                <c:pt idx="136">
                  <c:v>42072</c:v>
                </c:pt>
                <c:pt idx="137">
                  <c:v>42073</c:v>
                </c:pt>
                <c:pt idx="138">
                  <c:v>42074</c:v>
                </c:pt>
                <c:pt idx="139">
                  <c:v>42075</c:v>
                </c:pt>
                <c:pt idx="140">
                  <c:v>42076</c:v>
                </c:pt>
                <c:pt idx="141">
                  <c:v>42079</c:v>
                </c:pt>
                <c:pt idx="142">
                  <c:v>42080</c:v>
                </c:pt>
                <c:pt idx="143">
                  <c:v>42081</c:v>
                </c:pt>
                <c:pt idx="144">
                  <c:v>42082</c:v>
                </c:pt>
                <c:pt idx="145">
                  <c:v>42083</c:v>
                </c:pt>
                <c:pt idx="146">
                  <c:v>42086</c:v>
                </c:pt>
                <c:pt idx="147">
                  <c:v>42087</c:v>
                </c:pt>
                <c:pt idx="148">
                  <c:v>42088</c:v>
                </c:pt>
                <c:pt idx="149">
                  <c:v>42089</c:v>
                </c:pt>
                <c:pt idx="150">
                  <c:v>42090</c:v>
                </c:pt>
                <c:pt idx="151">
                  <c:v>42093</c:v>
                </c:pt>
                <c:pt idx="152">
                  <c:v>42094</c:v>
                </c:pt>
                <c:pt idx="153">
                  <c:v>42095</c:v>
                </c:pt>
                <c:pt idx="154">
                  <c:v>42096</c:v>
                </c:pt>
                <c:pt idx="155">
                  <c:v>42097</c:v>
                </c:pt>
                <c:pt idx="156">
                  <c:v>42100</c:v>
                </c:pt>
                <c:pt idx="157">
                  <c:v>42101</c:v>
                </c:pt>
                <c:pt idx="158">
                  <c:v>42102</c:v>
                </c:pt>
                <c:pt idx="159">
                  <c:v>42103</c:v>
                </c:pt>
                <c:pt idx="160">
                  <c:v>42104</c:v>
                </c:pt>
                <c:pt idx="161">
                  <c:v>42107</c:v>
                </c:pt>
                <c:pt idx="162">
                  <c:v>42108</c:v>
                </c:pt>
                <c:pt idx="163">
                  <c:v>42109</c:v>
                </c:pt>
                <c:pt idx="164">
                  <c:v>42110</c:v>
                </c:pt>
                <c:pt idx="165">
                  <c:v>42111</c:v>
                </c:pt>
                <c:pt idx="166">
                  <c:v>42114</c:v>
                </c:pt>
                <c:pt idx="167">
                  <c:v>42115</c:v>
                </c:pt>
                <c:pt idx="168">
                  <c:v>42116</c:v>
                </c:pt>
                <c:pt idx="169">
                  <c:v>42117</c:v>
                </c:pt>
                <c:pt idx="170">
                  <c:v>42118</c:v>
                </c:pt>
                <c:pt idx="171">
                  <c:v>42121</c:v>
                </c:pt>
                <c:pt idx="172">
                  <c:v>42122</c:v>
                </c:pt>
                <c:pt idx="173">
                  <c:v>42123</c:v>
                </c:pt>
                <c:pt idx="174">
                  <c:v>42124</c:v>
                </c:pt>
                <c:pt idx="175">
                  <c:v>42125</c:v>
                </c:pt>
                <c:pt idx="176">
                  <c:v>42128</c:v>
                </c:pt>
                <c:pt idx="177">
                  <c:v>42129</c:v>
                </c:pt>
                <c:pt idx="178">
                  <c:v>42130</c:v>
                </c:pt>
                <c:pt idx="179">
                  <c:v>42131</c:v>
                </c:pt>
                <c:pt idx="180">
                  <c:v>42132</c:v>
                </c:pt>
                <c:pt idx="181">
                  <c:v>42135</c:v>
                </c:pt>
                <c:pt idx="182">
                  <c:v>42136</c:v>
                </c:pt>
                <c:pt idx="183">
                  <c:v>42137</c:v>
                </c:pt>
                <c:pt idx="184">
                  <c:v>42138</c:v>
                </c:pt>
                <c:pt idx="185">
                  <c:v>42139</c:v>
                </c:pt>
                <c:pt idx="186">
                  <c:v>42142</c:v>
                </c:pt>
                <c:pt idx="187">
                  <c:v>42143</c:v>
                </c:pt>
                <c:pt idx="188">
                  <c:v>42144</c:v>
                </c:pt>
                <c:pt idx="189">
                  <c:v>42145</c:v>
                </c:pt>
                <c:pt idx="190">
                  <c:v>42146</c:v>
                </c:pt>
                <c:pt idx="191">
                  <c:v>42149</c:v>
                </c:pt>
                <c:pt idx="192">
                  <c:v>42150</c:v>
                </c:pt>
                <c:pt idx="193">
                  <c:v>42151</c:v>
                </c:pt>
                <c:pt idx="194">
                  <c:v>42152</c:v>
                </c:pt>
                <c:pt idx="195">
                  <c:v>42153</c:v>
                </c:pt>
                <c:pt idx="196">
                  <c:v>42156</c:v>
                </c:pt>
                <c:pt idx="197">
                  <c:v>42157</c:v>
                </c:pt>
                <c:pt idx="198">
                  <c:v>42158</c:v>
                </c:pt>
                <c:pt idx="199">
                  <c:v>42159</c:v>
                </c:pt>
                <c:pt idx="200">
                  <c:v>42160</c:v>
                </c:pt>
                <c:pt idx="201">
                  <c:v>42163</c:v>
                </c:pt>
                <c:pt idx="202">
                  <c:v>42164</c:v>
                </c:pt>
                <c:pt idx="203">
                  <c:v>42165</c:v>
                </c:pt>
                <c:pt idx="204">
                  <c:v>42166</c:v>
                </c:pt>
                <c:pt idx="205">
                  <c:v>42167</c:v>
                </c:pt>
                <c:pt idx="206">
                  <c:v>42170</c:v>
                </c:pt>
                <c:pt idx="207">
                  <c:v>42171</c:v>
                </c:pt>
                <c:pt idx="208">
                  <c:v>42172</c:v>
                </c:pt>
                <c:pt idx="209">
                  <c:v>42173</c:v>
                </c:pt>
                <c:pt idx="210">
                  <c:v>42174</c:v>
                </c:pt>
                <c:pt idx="211">
                  <c:v>42177</c:v>
                </c:pt>
                <c:pt idx="212">
                  <c:v>42178</c:v>
                </c:pt>
                <c:pt idx="213">
                  <c:v>42179</c:v>
                </c:pt>
                <c:pt idx="214">
                  <c:v>42180</c:v>
                </c:pt>
                <c:pt idx="215">
                  <c:v>42181</c:v>
                </c:pt>
                <c:pt idx="216">
                  <c:v>42184</c:v>
                </c:pt>
                <c:pt idx="217">
                  <c:v>42185</c:v>
                </c:pt>
                <c:pt idx="218">
                  <c:v>42186</c:v>
                </c:pt>
                <c:pt idx="219">
                  <c:v>42187</c:v>
                </c:pt>
                <c:pt idx="220">
                  <c:v>42188</c:v>
                </c:pt>
                <c:pt idx="221">
                  <c:v>42191</c:v>
                </c:pt>
                <c:pt idx="222">
                  <c:v>42192</c:v>
                </c:pt>
                <c:pt idx="223">
                  <c:v>42193</c:v>
                </c:pt>
                <c:pt idx="224">
                  <c:v>42194</c:v>
                </c:pt>
                <c:pt idx="225">
                  <c:v>42195</c:v>
                </c:pt>
                <c:pt idx="226">
                  <c:v>42198</c:v>
                </c:pt>
                <c:pt idx="227">
                  <c:v>42199</c:v>
                </c:pt>
                <c:pt idx="228">
                  <c:v>42200</c:v>
                </c:pt>
                <c:pt idx="229">
                  <c:v>42201</c:v>
                </c:pt>
                <c:pt idx="230">
                  <c:v>42202</c:v>
                </c:pt>
                <c:pt idx="231">
                  <c:v>42205</c:v>
                </c:pt>
                <c:pt idx="232">
                  <c:v>42206</c:v>
                </c:pt>
                <c:pt idx="233">
                  <c:v>42207</c:v>
                </c:pt>
                <c:pt idx="234">
                  <c:v>42208</c:v>
                </c:pt>
                <c:pt idx="235">
                  <c:v>42209</c:v>
                </c:pt>
                <c:pt idx="236">
                  <c:v>42212</c:v>
                </c:pt>
                <c:pt idx="237">
                  <c:v>42213</c:v>
                </c:pt>
                <c:pt idx="238">
                  <c:v>42214</c:v>
                </c:pt>
                <c:pt idx="239">
                  <c:v>42215</c:v>
                </c:pt>
                <c:pt idx="240">
                  <c:v>42216</c:v>
                </c:pt>
                <c:pt idx="241">
                  <c:v>42219</c:v>
                </c:pt>
                <c:pt idx="242">
                  <c:v>42220</c:v>
                </c:pt>
                <c:pt idx="243">
                  <c:v>42221</c:v>
                </c:pt>
                <c:pt idx="244">
                  <c:v>42222</c:v>
                </c:pt>
                <c:pt idx="245">
                  <c:v>42223</c:v>
                </c:pt>
                <c:pt idx="246">
                  <c:v>42226</c:v>
                </c:pt>
                <c:pt idx="247">
                  <c:v>42227</c:v>
                </c:pt>
                <c:pt idx="248">
                  <c:v>42228</c:v>
                </c:pt>
                <c:pt idx="249">
                  <c:v>42229</c:v>
                </c:pt>
                <c:pt idx="250">
                  <c:v>42230</c:v>
                </c:pt>
                <c:pt idx="251">
                  <c:v>42233</c:v>
                </c:pt>
                <c:pt idx="252">
                  <c:v>42234</c:v>
                </c:pt>
                <c:pt idx="253">
                  <c:v>42235</c:v>
                </c:pt>
                <c:pt idx="254">
                  <c:v>42236</c:v>
                </c:pt>
                <c:pt idx="255">
                  <c:v>42237</c:v>
                </c:pt>
                <c:pt idx="256">
                  <c:v>42240</c:v>
                </c:pt>
                <c:pt idx="257">
                  <c:v>42241</c:v>
                </c:pt>
                <c:pt idx="258">
                  <c:v>42242</c:v>
                </c:pt>
                <c:pt idx="259">
                  <c:v>42243</c:v>
                </c:pt>
              </c:numCache>
            </c:numRef>
          </c:cat>
          <c:val>
            <c:numRef>
              <c:f>Hoja1!$D$2:$D$261</c:f>
              <c:numCache>
                <c:formatCode>0.0%</c:formatCode>
                <c:ptCount val="260"/>
                <c:pt idx="0">
                  <c:v>0</c:v>
                </c:pt>
                <c:pt idx="1">
                  <c:v>-6.0291812371882081E-4</c:v>
                </c:pt>
                <c:pt idx="2">
                  <c:v>-1.3258967958478252E-3</c:v>
                </c:pt>
                <c:pt idx="3">
                  <c:v>3.0308743526452631E-3</c:v>
                </c:pt>
                <c:pt idx="4">
                  <c:v>6.430995785553506E-3</c:v>
                </c:pt>
                <c:pt idx="5">
                  <c:v>6.9777426417592103E-3</c:v>
                </c:pt>
                <c:pt idx="6">
                  <c:v>1.4938063503923127E-2</c:v>
                </c:pt>
                <c:pt idx="7">
                  <c:v>1.5183056460375433E-2</c:v>
                </c:pt>
                <c:pt idx="8">
                  <c:v>2.9030547766883075E-2</c:v>
                </c:pt>
                <c:pt idx="9">
                  <c:v>2.8906370441662776E-2</c:v>
                </c:pt>
                <c:pt idx="10">
                  <c:v>2.2429286979815832E-2</c:v>
                </c:pt>
                <c:pt idx="11">
                  <c:v>1.972242755194753E-2</c:v>
                </c:pt>
                <c:pt idx="12">
                  <c:v>1.8923312725293906E-2</c:v>
                </c:pt>
                <c:pt idx="13">
                  <c:v>2.1079414493297532E-2</c:v>
                </c:pt>
                <c:pt idx="14">
                  <c:v>1.8376213657762763E-2</c:v>
                </c:pt>
                <c:pt idx="15">
                  <c:v>1.8437653815049471E-2</c:v>
                </c:pt>
                <c:pt idx="16">
                  <c:v>1.1118795556937733E-2</c:v>
                </c:pt>
                <c:pt idx="17">
                  <c:v>1.7749443886996619E-2</c:v>
                </c:pt>
                <c:pt idx="18">
                  <c:v>1.3287613925502928E-2</c:v>
                </c:pt>
                <c:pt idx="19">
                  <c:v>1.1640066939903604E-2</c:v>
                </c:pt>
                <c:pt idx="20">
                  <c:v>1.4577643439291799E-2</c:v>
                </c:pt>
                <c:pt idx="21">
                  <c:v>1.5925847876110066E-2</c:v>
                </c:pt>
                <c:pt idx="22">
                  <c:v>2.011046326072552E-2</c:v>
                </c:pt>
                <c:pt idx="23">
                  <c:v>2.0664616330117735E-2</c:v>
                </c:pt>
                <c:pt idx="24">
                  <c:v>2.2391625520273739E-2</c:v>
                </c:pt>
                <c:pt idx="25">
                  <c:v>2.4059733761964019E-2</c:v>
                </c:pt>
                <c:pt idx="26">
                  <c:v>2.6599219670914054E-2</c:v>
                </c:pt>
                <c:pt idx="27">
                  <c:v>3.7367390959964442E-2</c:v>
                </c:pt>
                <c:pt idx="28">
                  <c:v>3.0466122618755698E-2</c:v>
                </c:pt>
                <c:pt idx="29">
                  <c:v>2.9720595779789472E-2</c:v>
                </c:pt>
                <c:pt idx="30">
                  <c:v>2.5205783484656741E-2</c:v>
                </c:pt>
                <c:pt idx="31">
                  <c:v>2.8432190384203859E-2</c:v>
                </c:pt>
                <c:pt idx="32">
                  <c:v>3.0982576052280497E-2</c:v>
                </c:pt>
                <c:pt idx="33">
                  <c:v>3.0982576052280497E-2</c:v>
                </c:pt>
                <c:pt idx="34">
                  <c:v>4.179746538829654E-2</c:v>
                </c:pt>
                <c:pt idx="35">
                  <c:v>3.4556516574314022E-2</c:v>
                </c:pt>
                <c:pt idx="36">
                  <c:v>3.0391662965810307E-2</c:v>
                </c:pt>
                <c:pt idx="37">
                  <c:v>3.0391662965810307E-2</c:v>
                </c:pt>
                <c:pt idx="38">
                  <c:v>2.5566423250375614E-2</c:v>
                </c:pt>
                <c:pt idx="39">
                  <c:v>2.8793631094973238E-2</c:v>
                </c:pt>
                <c:pt idx="40">
                  <c:v>3.2718864739833098E-2</c:v>
                </c:pt>
                <c:pt idx="41">
                  <c:v>3.3966525376140089E-2</c:v>
                </c:pt>
                <c:pt idx="42">
                  <c:v>3.0237501137482581E-2</c:v>
                </c:pt>
                <c:pt idx="43">
                  <c:v>2.8376458953859651E-2</c:v>
                </c:pt>
                <c:pt idx="44">
                  <c:v>2.7756496151627785E-2</c:v>
                </c:pt>
                <c:pt idx="45">
                  <c:v>3.5125969046956418E-2</c:v>
                </c:pt>
                <c:pt idx="46">
                  <c:v>3.5750890931720902E-2</c:v>
                </c:pt>
                <c:pt idx="47">
                  <c:v>3.6188527693208905E-2</c:v>
                </c:pt>
                <c:pt idx="48">
                  <c:v>3.7628547728270401E-2</c:v>
                </c:pt>
                <c:pt idx="49">
                  <c:v>3.5691410941417812E-2</c:v>
                </c:pt>
                <c:pt idx="50">
                  <c:v>3.7381445993996842E-2</c:v>
                </c:pt>
                <c:pt idx="51">
                  <c:v>4.6476948773178317E-2</c:v>
                </c:pt>
                <c:pt idx="52">
                  <c:v>4.4145358880935515E-2</c:v>
                </c:pt>
                <c:pt idx="53">
                  <c:v>4.584968914226617E-2</c:v>
                </c:pt>
                <c:pt idx="54">
                  <c:v>4.1012701894323489E-2</c:v>
                </c:pt>
                <c:pt idx="55">
                  <c:v>4.9885254020567316E-2</c:v>
                </c:pt>
                <c:pt idx="56">
                  <c:v>5.4213431730452011E-2</c:v>
                </c:pt>
                <c:pt idx="57">
                  <c:v>5.6893883578049143E-2</c:v>
                </c:pt>
                <c:pt idx="58">
                  <c:v>5.8684050447175173E-2</c:v>
                </c:pt>
                <c:pt idx="59">
                  <c:v>5.9195788437324315E-2</c:v>
                </c:pt>
                <c:pt idx="60">
                  <c:v>5.6071186983427945E-2</c:v>
                </c:pt>
                <c:pt idx="61">
                  <c:v>5.5433919586028169E-2</c:v>
                </c:pt>
                <c:pt idx="62">
                  <c:v>5.7733357501204341E-2</c:v>
                </c:pt>
                <c:pt idx="63">
                  <c:v>5.4549860748370982E-2</c:v>
                </c:pt>
                <c:pt idx="64">
                  <c:v>5.4422537091635692E-2</c:v>
                </c:pt>
                <c:pt idx="65">
                  <c:v>4.9103388155465444E-2</c:v>
                </c:pt>
                <c:pt idx="66">
                  <c:v>5.2662107016675286E-2</c:v>
                </c:pt>
                <c:pt idx="67">
                  <c:v>5.847866182651873E-2</c:v>
                </c:pt>
                <c:pt idx="68">
                  <c:v>5.3074974604649827E-2</c:v>
                </c:pt>
                <c:pt idx="69">
                  <c:v>5.9022406976588004E-2</c:v>
                </c:pt>
                <c:pt idx="70">
                  <c:v>5.5898602310006429E-2</c:v>
                </c:pt>
                <c:pt idx="71">
                  <c:v>5.6728054233696867E-2</c:v>
                </c:pt>
                <c:pt idx="72">
                  <c:v>6.2697245504556798E-2</c:v>
                </c:pt>
                <c:pt idx="73">
                  <c:v>5.8033602752368796E-2</c:v>
                </c:pt>
                <c:pt idx="74">
                  <c:v>5.7076237421758491E-2</c:v>
                </c:pt>
                <c:pt idx="75">
                  <c:v>5.4085464275083428E-2</c:v>
                </c:pt>
                <c:pt idx="76">
                  <c:v>5.3004864224231563E-2</c:v>
                </c:pt>
                <c:pt idx="77">
                  <c:v>5.4022934980149095E-2</c:v>
                </c:pt>
                <c:pt idx="78">
                  <c:v>5.9010785088858819E-2</c:v>
                </c:pt>
                <c:pt idx="79">
                  <c:v>5.189967397774764E-2</c:v>
                </c:pt>
                <c:pt idx="80">
                  <c:v>6.2811098881470406E-2</c:v>
                </c:pt>
                <c:pt idx="81">
                  <c:v>5.7067640042925416E-2</c:v>
                </c:pt>
                <c:pt idx="82">
                  <c:v>5.9883459830459063E-2</c:v>
                </c:pt>
                <c:pt idx="83">
                  <c:v>6.2192632376963375E-2</c:v>
                </c:pt>
                <c:pt idx="84">
                  <c:v>6.6573511129701335E-2</c:v>
                </c:pt>
                <c:pt idx="85">
                  <c:v>6.419546626820638E-2</c:v>
                </c:pt>
                <c:pt idx="86">
                  <c:v>6.4259741882038424E-2</c:v>
                </c:pt>
                <c:pt idx="87">
                  <c:v>6.6902005206134763E-2</c:v>
                </c:pt>
                <c:pt idx="88">
                  <c:v>6.4010346036362242E-2</c:v>
                </c:pt>
                <c:pt idx="89">
                  <c:v>6.3047387828748414E-2</c:v>
                </c:pt>
                <c:pt idx="90">
                  <c:v>7.9292168622067893E-2</c:v>
                </c:pt>
                <c:pt idx="91">
                  <c:v>8.4406922720428601E-2</c:v>
                </c:pt>
                <c:pt idx="92">
                  <c:v>9.0941144883982195E-2</c:v>
                </c:pt>
                <c:pt idx="93">
                  <c:v>9.3654579695365281E-2</c:v>
                </c:pt>
                <c:pt idx="94">
                  <c:v>9.4979960742416325E-2</c:v>
                </c:pt>
                <c:pt idx="95">
                  <c:v>9.0362546494395124E-2</c:v>
                </c:pt>
                <c:pt idx="96">
                  <c:v>8.9637478931281378E-2</c:v>
                </c:pt>
                <c:pt idx="97">
                  <c:v>9.0363072598827476E-2</c:v>
                </c:pt>
                <c:pt idx="98">
                  <c:v>8.550551713079535E-2</c:v>
                </c:pt>
                <c:pt idx="99">
                  <c:v>8.886453708732589E-2</c:v>
                </c:pt>
                <c:pt idx="100">
                  <c:v>9.104275490910807E-2</c:v>
                </c:pt>
                <c:pt idx="101">
                  <c:v>9.3490978292949722E-2</c:v>
                </c:pt>
                <c:pt idx="102">
                  <c:v>9.1378069742273138E-2</c:v>
                </c:pt>
                <c:pt idx="103">
                  <c:v>9.1576194164410096E-2</c:v>
                </c:pt>
                <c:pt idx="104">
                  <c:v>0.10037033140624907</c:v>
                </c:pt>
                <c:pt idx="105">
                  <c:v>0.10177135882635724</c:v>
                </c:pt>
                <c:pt idx="106">
                  <c:v>9.5868719218982101E-2</c:v>
                </c:pt>
                <c:pt idx="107">
                  <c:v>8.8038226358549077E-2</c:v>
                </c:pt>
                <c:pt idx="108">
                  <c:v>9.1869390900460868E-2</c:v>
                </c:pt>
                <c:pt idx="109">
                  <c:v>9.6648046239944385E-2</c:v>
                </c:pt>
                <c:pt idx="110">
                  <c:v>9.7112853676863287E-2</c:v>
                </c:pt>
                <c:pt idx="111">
                  <c:v>9.850922311632071E-2</c:v>
                </c:pt>
                <c:pt idx="112">
                  <c:v>9.0135228655025879E-2</c:v>
                </c:pt>
                <c:pt idx="113">
                  <c:v>8.9081349060769366E-2</c:v>
                </c:pt>
                <c:pt idx="114">
                  <c:v>7.9556296868702581E-2</c:v>
                </c:pt>
                <c:pt idx="115">
                  <c:v>8.5132626987445614E-2</c:v>
                </c:pt>
                <c:pt idx="116">
                  <c:v>8.697291617574654E-2</c:v>
                </c:pt>
                <c:pt idx="117">
                  <c:v>8.4416209738090831E-2</c:v>
                </c:pt>
                <c:pt idx="118">
                  <c:v>8.5466216300632003E-2</c:v>
                </c:pt>
                <c:pt idx="119">
                  <c:v>7.5975836685447384E-2</c:v>
                </c:pt>
                <c:pt idx="120">
                  <c:v>7.5261318984895187E-2</c:v>
                </c:pt>
                <c:pt idx="121">
                  <c:v>7.7344245496644426E-2</c:v>
                </c:pt>
                <c:pt idx="122">
                  <c:v>7.7930411967922275E-2</c:v>
                </c:pt>
                <c:pt idx="123">
                  <c:v>7.2618154906507248E-2</c:v>
                </c:pt>
                <c:pt idx="124">
                  <c:v>7.4045428813345193E-2</c:v>
                </c:pt>
                <c:pt idx="125">
                  <c:v>7.5019518039918243E-2</c:v>
                </c:pt>
                <c:pt idx="126">
                  <c:v>7.1267172824158509E-2</c:v>
                </c:pt>
                <c:pt idx="127">
                  <c:v>7.1461297322670259E-2</c:v>
                </c:pt>
                <c:pt idx="128">
                  <c:v>6.6567543298201581E-2</c:v>
                </c:pt>
                <c:pt idx="129">
                  <c:v>7.4354694498720786E-2</c:v>
                </c:pt>
                <c:pt idx="130">
                  <c:v>7.2540988060062817E-2</c:v>
                </c:pt>
                <c:pt idx="131">
                  <c:v>7.7226657720351866E-2</c:v>
                </c:pt>
                <c:pt idx="132">
                  <c:v>7.7552157362302032E-2</c:v>
                </c:pt>
                <c:pt idx="133">
                  <c:v>8.3841053530005927E-2</c:v>
                </c:pt>
                <c:pt idx="134">
                  <c:v>8.548147347751256E-2</c:v>
                </c:pt>
                <c:pt idx="135">
                  <c:v>9.8981506728826107E-2</c:v>
                </c:pt>
                <c:pt idx="136">
                  <c:v>9.2966170927662684E-2</c:v>
                </c:pt>
                <c:pt idx="137">
                  <c:v>9.6814876966149765E-2</c:v>
                </c:pt>
                <c:pt idx="138">
                  <c:v>0.10619197006728831</c:v>
                </c:pt>
                <c:pt idx="139">
                  <c:v>0.10619197006728831</c:v>
                </c:pt>
                <c:pt idx="140">
                  <c:v>0.10934993553124073</c:v>
                </c:pt>
                <c:pt idx="141">
                  <c:v>0.11299144878230283</c:v>
                </c:pt>
                <c:pt idx="142">
                  <c:v>0.11841554533122134</c:v>
                </c:pt>
                <c:pt idx="143">
                  <c:v>0.10312645466491088</c:v>
                </c:pt>
                <c:pt idx="144">
                  <c:v>0.11837759002720993</c:v>
                </c:pt>
                <c:pt idx="145">
                  <c:v>0.1052663451278858</c:v>
                </c:pt>
                <c:pt idx="146">
                  <c:v>0.10506570307331098</c:v>
                </c:pt>
                <c:pt idx="147">
                  <c:v>0.11186659190234616</c:v>
                </c:pt>
                <c:pt idx="148">
                  <c:v>0.10991766717116336</c:v>
                </c:pt>
                <c:pt idx="149">
                  <c:v>0.11200534984339716</c:v>
                </c:pt>
                <c:pt idx="150">
                  <c:v>0.10998908530949025</c:v>
                </c:pt>
                <c:pt idx="151">
                  <c:v>0.1146480994890986</c:v>
                </c:pt>
                <c:pt idx="152">
                  <c:v>0.11410821556414263</c:v>
                </c:pt>
                <c:pt idx="153">
                  <c:v>0.11410821556414263</c:v>
                </c:pt>
                <c:pt idx="154">
                  <c:v>0.11336642582781509</c:v>
                </c:pt>
                <c:pt idx="155">
                  <c:v>0.10726723011735939</c:v>
                </c:pt>
                <c:pt idx="156">
                  <c:v>0.10995540216037014</c:v>
                </c:pt>
                <c:pt idx="157">
                  <c:v>0.11481763878921947</c:v>
                </c:pt>
                <c:pt idx="158">
                  <c:v>0.11091611854167471</c:v>
                </c:pt>
                <c:pt idx="159">
                  <c:v>0.12131508544169511</c:v>
                </c:pt>
                <c:pt idx="160">
                  <c:v>0.12685089736077648</c:v>
                </c:pt>
                <c:pt idx="161">
                  <c:v>0.12385280523758202</c:v>
                </c:pt>
                <c:pt idx="162">
                  <c:v>0.1166819217306142</c:v>
                </c:pt>
                <c:pt idx="163">
                  <c:v>0.1126393398683313</c:v>
                </c:pt>
                <c:pt idx="164">
                  <c:v>0.10647890060222709</c:v>
                </c:pt>
                <c:pt idx="165">
                  <c:v>0.10460749303639383</c:v>
                </c:pt>
                <c:pt idx="166">
                  <c:v>0.10829703486238151</c:v>
                </c:pt>
                <c:pt idx="167">
                  <c:v>0.10702408832613597</c:v>
                </c:pt>
                <c:pt idx="168">
                  <c:v>9.9642296745368508E-2</c:v>
                </c:pt>
                <c:pt idx="169">
                  <c:v>9.8314010898254089E-2</c:v>
                </c:pt>
                <c:pt idx="170">
                  <c:v>8.9688780453166084E-2</c:v>
                </c:pt>
                <c:pt idx="171">
                  <c:v>8.640750994522528E-2</c:v>
                </c:pt>
                <c:pt idx="172">
                  <c:v>7.9822986834200971E-2</c:v>
                </c:pt>
                <c:pt idx="173">
                  <c:v>7.3410239068946503E-2</c:v>
                </c:pt>
                <c:pt idx="174">
                  <c:v>7.9077622301309325E-2</c:v>
                </c:pt>
                <c:pt idx="175">
                  <c:v>9.2478731358610511E-2</c:v>
                </c:pt>
                <c:pt idx="176">
                  <c:v>9.4330583210462504E-2</c:v>
                </c:pt>
                <c:pt idx="177">
                  <c:v>9.02467997827191E-2</c:v>
                </c:pt>
                <c:pt idx="178">
                  <c:v>8.6048977403078597E-2</c:v>
                </c:pt>
                <c:pt idx="179">
                  <c:v>8.6114572680218604E-2</c:v>
                </c:pt>
                <c:pt idx="180">
                  <c:v>7.2526737028326016E-2</c:v>
                </c:pt>
                <c:pt idx="181">
                  <c:v>6.4121758201173495E-2</c:v>
                </c:pt>
                <c:pt idx="182">
                  <c:v>5.8697726550353435E-2</c:v>
                </c:pt>
                <c:pt idx="183">
                  <c:v>5.3997821818692615E-2</c:v>
                </c:pt>
                <c:pt idx="184">
                  <c:v>5.2032811676704815E-2</c:v>
                </c:pt>
                <c:pt idx="185">
                  <c:v>5.5148472641923796E-2</c:v>
                </c:pt>
                <c:pt idx="186">
                  <c:v>5.9876000911265104E-2</c:v>
                </c:pt>
                <c:pt idx="187">
                  <c:v>6.8900689881805866E-2</c:v>
                </c:pt>
                <c:pt idx="188">
                  <c:v>6.7420257338036471E-2</c:v>
                </c:pt>
                <c:pt idx="189">
                  <c:v>5.9375307778593234E-2</c:v>
                </c:pt>
                <c:pt idx="190">
                  <c:v>7.0479245803125146E-2</c:v>
                </c:pt>
                <c:pt idx="191">
                  <c:v>7.1772070625361728E-2</c:v>
                </c:pt>
                <c:pt idx="192">
                  <c:v>7.7296932503814864E-2</c:v>
                </c:pt>
                <c:pt idx="193">
                  <c:v>7.9315950349327258E-2</c:v>
                </c:pt>
                <c:pt idx="194">
                  <c:v>8.1797015901690751E-2</c:v>
                </c:pt>
                <c:pt idx="195">
                  <c:v>8.3431964564302907E-2</c:v>
                </c:pt>
                <c:pt idx="196">
                  <c:v>8.9352627678571661E-2</c:v>
                </c:pt>
                <c:pt idx="197">
                  <c:v>8.0097592809250107E-2</c:v>
                </c:pt>
                <c:pt idx="198">
                  <c:v>8.0227962407059983E-2</c:v>
                </c:pt>
                <c:pt idx="199">
                  <c:v>7.8730956419036047E-2</c:v>
                </c:pt>
                <c:pt idx="200">
                  <c:v>8.4886817584720498E-2</c:v>
                </c:pt>
                <c:pt idx="201">
                  <c:v>7.9739902476244406E-2</c:v>
                </c:pt>
                <c:pt idx="202">
                  <c:v>7.7399960974781967E-2</c:v>
                </c:pt>
                <c:pt idx="203">
                  <c:v>6.8063193428098079E-2</c:v>
                </c:pt>
                <c:pt idx="204">
                  <c:v>6.8900984238177254E-2</c:v>
                </c:pt>
                <c:pt idx="205">
                  <c:v>6.6073402463227016E-2</c:v>
                </c:pt>
                <c:pt idx="206">
                  <c:v>6.3509464254137837E-2</c:v>
                </c:pt>
                <c:pt idx="207">
                  <c:v>6.0505885522031511E-2</c:v>
                </c:pt>
                <c:pt idx="208">
                  <c:v>4.882142900715758E-2</c:v>
                </c:pt>
                <c:pt idx="209">
                  <c:v>4.5861731274159934E-2</c:v>
                </c:pt>
                <c:pt idx="210">
                  <c:v>4.567285008043076E-2</c:v>
                </c:pt>
                <c:pt idx="211">
                  <c:v>4.9401363730582459E-2</c:v>
                </c:pt>
                <c:pt idx="212">
                  <c:v>5.5441162827791435E-2</c:v>
                </c:pt>
                <c:pt idx="213">
                  <c:v>5.6905571334094573E-2</c:v>
                </c:pt>
                <c:pt idx="214">
                  <c:v>5.4301900793674251E-2</c:v>
                </c:pt>
                <c:pt idx="215">
                  <c:v>5.4365408986231101E-2</c:v>
                </c:pt>
                <c:pt idx="216">
                  <c:v>5.4873732788493168E-2</c:v>
                </c:pt>
                <c:pt idx="217">
                  <c:v>5.6528518939206185E-2</c:v>
                </c:pt>
                <c:pt idx="218">
                  <c:v>6.261163349385801E-2</c:v>
                </c:pt>
                <c:pt idx="219">
                  <c:v>6.3124158319279422E-2</c:v>
                </c:pt>
                <c:pt idx="220">
                  <c:v>6.5628975274963475E-2</c:v>
                </c:pt>
                <c:pt idx="221">
                  <c:v>6.3386104400243837E-2</c:v>
                </c:pt>
                <c:pt idx="222">
                  <c:v>7.2634584545115177E-2</c:v>
                </c:pt>
                <c:pt idx="223">
                  <c:v>7.9209677312512938E-2</c:v>
                </c:pt>
                <c:pt idx="224">
                  <c:v>7.267753399340815E-2</c:v>
                </c:pt>
                <c:pt idx="225">
                  <c:v>7.9252626760805911E-2</c:v>
                </c:pt>
                <c:pt idx="226">
                  <c:v>7.2720483441701123E-2</c:v>
                </c:pt>
                <c:pt idx="227">
                  <c:v>7.9295576209098884E-2</c:v>
                </c:pt>
                <c:pt idx="228">
                  <c:v>6.1519503570183431E-2</c:v>
                </c:pt>
                <c:pt idx="229">
                  <c:v>6.344147166551295E-2</c:v>
                </c:pt>
                <c:pt idx="230">
                  <c:v>6.401839474243598E-2</c:v>
                </c:pt>
                <c:pt idx="231">
                  <c:v>6.6331424811826967E-2</c:v>
                </c:pt>
                <c:pt idx="232">
                  <c:v>6.6781383029992369E-2</c:v>
                </c:pt>
                <c:pt idx="233">
                  <c:v>6.3194628402438613E-2</c:v>
                </c:pt>
                <c:pt idx="234">
                  <c:v>6.957596139199651E-2</c:v>
                </c:pt>
                <c:pt idx="235">
                  <c:v>6.9962858477371603E-2</c:v>
                </c:pt>
                <c:pt idx="236">
                  <c:v>6.668501285747308E-2</c:v>
                </c:pt>
                <c:pt idx="237">
                  <c:v>6.3226356609474732E-2</c:v>
                </c:pt>
                <c:pt idx="238">
                  <c:v>6.3931394425139287E-2</c:v>
                </c:pt>
                <c:pt idx="239">
                  <c:v>6.3931394425139287E-2</c:v>
                </c:pt>
                <c:pt idx="240">
                  <c:v>6.2651148617944297E-2</c:v>
                </c:pt>
                <c:pt idx="241">
                  <c:v>6.4896609579001674E-2</c:v>
                </c:pt>
                <c:pt idx="242">
                  <c:v>6.6374378790001409E-2</c:v>
                </c:pt>
                <c:pt idx="243">
                  <c:v>6.3874859466794387E-2</c:v>
                </c:pt>
                <c:pt idx="244">
                  <c:v>6.9741285459574254E-2</c:v>
                </c:pt>
                <c:pt idx="245">
                  <c:v>7.109691130684026E-2</c:v>
                </c:pt>
                <c:pt idx="246">
                  <c:v>6.4619230444859843E-2</c:v>
                </c:pt>
                <c:pt idx="247">
                  <c:v>6.5903586982234641E-2</c:v>
                </c:pt>
                <c:pt idx="248">
                  <c:v>6.3277570201346833E-2</c:v>
                </c:pt>
                <c:pt idx="249">
                  <c:v>6.340568499219934E-2</c:v>
                </c:pt>
                <c:pt idx="250">
                  <c:v>6.1423841238203547E-2</c:v>
                </c:pt>
                <c:pt idx="251">
                  <c:v>6.5016809286452037E-2</c:v>
                </c:pt>
                <c:pt idx="252">
                  <c:v>6.0227843064627029E-2</c:v>
                </c:pt>
                <c:pt idx="253">
                  <c:v>5.9016108370749554E-2</c:v>
                </c:pt>
                <c:pt idx="254">
                  <c:v>5.8378759741049113E-2</c:v>
                </c:pt>
                <c:pt idx="255">
                  <c:v>5.8123885266727848E-2</c:v>
                </c:pt>
                <c:pt idx="256">
                  <c:v>5.2926116504050325E-2</c:v>
                </c:pt>
                <c:pt idx="257">
                  <c:v>5.859960410524867E-2</c:v>
                </c:pt>
                <c:pt idx="258">
                  <c:v>7.3085796952691129E-2</c:v>
                </c:pt>
                <c:pt idx="259">
                  <c:v>7.6981142015341342E-2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Hoja1!$F$1</c:f>
              <c:strCache>
                <c:ptCount val="1"/>
                <c:pt idx="0">
                  <c:v>Euro/US$</c:v>
                </c:pt>
              </c:strCache>
            </c:strRef>
          </c:tx>
          <c:spPr>
            <a:ln w="57150">
              <a:solidFill>
                <a:schemeClr val="accent3">
                  <a:lumMod val="60000"/>
                  <a:lumOff val="40000"/>
                </a:schemeClr>
              </a:solidFill>
            </a:ln>
          </c:spPr>
          <c:marker>
            <c:symbol val="none"/>
          </c:marker>
          <c:dLbls>
            <c:dLbl>
              <c:idx val="25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s-P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Hoja1!$A$2:$A$261</c:f>
              <c:numCache>
                <c:formatCode>[$-C0A]d\-mmm\-yy;@</c:formatCode>
                <c:ptCount val="260"/>
                <c:pt idx="0">
                  <c:v>41878</c:v>
                </c:pt>
                <c:pt idx="1">
                  <c:v>41879</c:v>
                </c:pt>
                <c:pt idx="2">
                  <c:v>41880</c:v>
                </c:pt>
                <c:pt idx="3">
                  <c:v>41883</c:v>
                </c:pt>
                <c:pt idx="4">
                  <c:v>41884</c:v>
                </c:pt>
                <c:pt idx="5">
                  <c:v>41885</c:v>
                </c:pt>
                <c:pt idx="6">
                  <c:v>41886</c:v>
                </c:pt>
                <c:pt idx="7">
                  <c:v>41887</c:v>
                </c:pt>
                <c:pt idx="8">
                  <c:v>41890</c:v>
                </c:pt>
                <c:pt idx="9">
                  <c:v>41891</c:v>
                </c:pt>
                <c:pt idx="10">
                  <c:v>41892</c:v>
                </c:pt>
                <c:pt idx="11">
                  <c:v>41893</c:v>
                </c:pt>
                <c:pt idx="12">
                  <c:v>41894</c:v>
                </c:pt>
                <c:pt idx="13">
                  <c:v>41897</c:v>
                </c:pt>
                <c:pt idx="14">
                  <c:v>41898</c:v>
                </c:pt>
                <c:pt idx="15">
                  <c:v>41899</c:v>
                </c:pt>
                <c:pt idx="16">
                  <c:v>41900</c:v>
                </c:pt>
                <c:pt idx="17">
                  <c:v>41901</c:v>
                </c:pt>
                <c:pt idx="18">
                  <c:v>41904</c:v>
                </c:pt>
                <c:pt idx="19">
                  <c:v>41905</c:v>
                </c:pt>
                <c:pt idx="20">
                  <c:v>41906</c:v>
                </c:pt>
                <c:pt idx="21">
                  <c:v>41907</c:v>
                </c:pt>
                <c:pt idx="22">
                  <c:v>41908</c:v>
                </c:pt>
                <c:pt idx="23">
                  <c:v>41911</c:v>
                </c:pt>
                <c:pt idx="24">
                  <c:v>41912</c:v>
                </c:pt>
                <c:pt idx="25">
                  <c:v>41913</c:v>
                </c:pt>
                <c:pt idx="26">
                  <c:v>41914</c:v>
                </c:pt>
                <c:pt idx="27">
                  <c:v>41915</c:v>
                </c:pt>
                <c:pt idx="28">
                  <c:v>41918</c:v>
                </c:pt>
                <c:pt idx="29">
                  <c:v>41919</c:v>
                </c:pt>
                <c:pt idx="30">
                  <c:v>41920</c:v>
                </c:pt>
                <c:pt idx="31">
                  <c:v>41921</c:v>
                </c:pt>
                <c:pt idx="32">
                  <c:v>41922</c:v>
                </c:pt>
                <c:pt idx="33">
                  <c:v>41925</c:v>
                </c:pt>
                <c:pt idx="34">
                  <c:v>41926</c:v>
                </c:pt>
                <c:pt idx="35">
                  <c:v>41927</c:v>
                </c:pt>
                <c:pt idx="36">
                  <c:v>41928</c:v>
                </c:pt>
                <c:pt idx="37">
                  <c:v>41929</c:v>
                </c:pt>
                <c:pt idx="38">
                  <c:v>41932</c:v>
                </c:pt>
                <c:pt idx="39">
                  <c:v>41933</c:v>
                </c:pt>
                <c:pt idx="40">
                  <c:v>41934</c:v>
                </c:pt>
                <c:pt idx="41">
                  <c:v>41935</c:v>
                </c:pt>
                <c:pt idx="42">
                  <c:v>41936</c:v>
                </c:pt>
                <c:pt idx="43">
                  <c:v>41939</c:v>
                </c:pt>
                <c:pt idx="44">
                  <c:v>41940</c:v>
                </c:pt>
                <c:pt idx="45">
                  <c:v>41941</c:v>
                </c:pt>
                <c:pt idx="46">
                  <c:v>41942</c:v>
                </c:pt>
                <c:pt idx="47">
                  <c:v>41943</c:v>
                </c:pt>
                <c:pt idx="48">
                  <c:v>41946</c:v>
                </c:pt>
                <c:pt idx="49">
                  <c:v>41947</c:v>
                </c:pt>
                <c:pt idx="50">
                  <c:v>41948</c:v>
                </c:pt>
                <c:pt idx="51">
                  <c:v>41949</c:v>
                </c:pt>
                <c:pt idx="52">
                  <c:v>41950</c:v>
                </c:pt>
                <c:pt idx="53">
                  <c:v>41953</c:v>
                </c:pt>
                <c:pt idx="54">
                  <c:v>41954</c:v>
                </c:pt>
                <c:pt idx="55">
                  <c:v>41955</c:v>
                </c:pt>
                <c:pt idx="56">
                  <c:v>41956</c:v>
                </c:pt>
                <c:pt idx="57">
                  <c:v>41957</c:v>
                </c:pt>
                <c:pt idx="58">
                  <c:v>41960</c:v>
                </c:pt>
                <c:pt idx="59">
                  <c:v>41961</c:v>
                </c:pt>
                <c:pt idx="60">
                  <c:v>41962</c:v>
                </c:pt>
                <c:pt idx="61">
                  <c:v>41963</c:v>
                </c:pt>
                <c:pt idx="62">
                  <c:v>41964</c:v>
                </c:pt>
                <c:pt idx="63">
                  <c:v>41967</c:v>
                </c:pt>
                <c:pt idx="64">
                  <c:v>41968</c:v>
                </c:pt>
                <c:pt idx="65">
                  <c:v>41969</c:v>
                </c:pt>
                <c:pt idx="66">
                  <c:v>41970</c:v>
                </c:pt>
                <c:pt idx="67">
                  <c:v>41971</c:v>
                </c:pt>
                <c:pt idx="68">
                  <c:v>41974</c:v>
                </c:pt>
                <c:pt idx="69">
                  <c:v>41975</c:v>
                </c:pt>
                <c:pt idx="70">
                  <c:v>41976</c:v>
                </c:pt>
                <c:pt idx="71">
                  <c:v>41977</c:v>
                </c:pt>
                <c:pt idx="72">
                  <c:v>41978</c:v>
                </c:pt>
                <c:pt idx="73">
                  <c:v>41981</c:v>
                </c:pt>
                <c:pt idx="74">
                  <c:v>41982</c:v>
                </c:pt>
                <c:pt idx="75">
                  <c:v>41983</c:v>
                </c:pt>
                <c:pt idx="76">
                  <c:v>41984</c:v>
                </c:pt>
                <c:pt idx="77">
                  <c:v>41985</c:v>
                </c:pt>
                <c:pt idx="78">
                  <c:v>41988</c:v>
                </c:pt>
                <c:pt idx="79">
                  <c:v>41989</c:v>
                </c:pt>
                <c:pt idx="80">
                  <c:v>41990</c:v>
                </c:pt>
                <c:pt idx="81">
                  <c:v>41991</c:v>
                </c:pt>
                <c:pt idx="82">
                  <c:v>41992</c:v>
                </c:pt>
                <c:pt idx="83">
                  <c:v>41995</c:v>
                </c:pt>
                <c:pt idx="84">
                  <c:v>41996</c:v>
                </c:pt>
                <c:pt idx="85">
                  <c:v>41997</c:v>
                </c:pt>
                <c:pt idx="86">
                  <c:v>41999</c:v>
                </c:pt>
                <c:pt idx="87">
                  <c:v>42002</c:v>
                </c:pt>
                <c:pt idx="88">
                  <c:v>42003</c:v>
                </c:pt>
                <c:pt idx="89">
                  <c:v>42004</c:v>
                </c:pt>
                <c:pt idx="90">
                  <c:v>42006</c:v>
                </c:pt>
                <c:pt idx="91">
                  <c:v>42009</c:v>
                </c:pt>
                <c:pt idx="92">
                  <c:v>42010</c:v>
                </c:pt>
                <c:pt idx="93">
                  <c:v>42011</c:v>
                </c:pt>
                <c:pt idx="94">
                  <c:v>42012</c:v>
                </c:pt>
                <c:pt idx="95">
                  <c:v>42013</c:v>
                </c:pt>
                <c:pt idx="96">
                  <c:v>42016</c:v>
                </c:pt>
                <c:pt idx="97">
                  <c:v>42017</c:v>
                </c:pt>
                <c:pt idx="98">
                  <c:v>42018</c:v>
                </c:pt>
                <c:pt idx="99">
                  <c:v>42019</c:v>
                </c:pt>
                <c:pt idx="100">
                  <c:v>42020</c:v>
                </c:pt>
                <c:pt idx="101">
                  <c:v>42023</c:v>
                </c:pt>
                <c:pt idx="102">
                  <c:v>42024</c:v>
                </c:pt>
                <c:pt idx="103">
                  <c:v>42025</c:v>
                </c:pt>
                <c:pt idx="104">
                  <c:v>42026</c:v>
                </c:pt>
                <c:pt idx="105">
                  <c:v>42027</c:v>
                </c:pt>
                <c:pt idx="106">
                  <c:v>42030</c:v>
                </c:pt>
                <c:pt idx="107">
                  <c:v>42031</c:v>
                </c:pt>
                <c:pt idx="108">
                  <c:v>42032</c:v>
                </c:pt>
                <c:pt idx="109">
                  <c:v>42033</c:v>
                </c:pt>
                <c:pt idx="110">
                  <c:v>42034</c:v>
                </c:pt>
                <c:pt idx="111">
                  <c:v>42037</c:v>
                </c:pt>
                <c:pt idx="112">
                  <c:v>42038</c:v>
                </c:pt>
                <c:pt idx="113">
                  <c:v>42039</c:v>
                </c:pt>
                <c:pt idx="114">
                  <c:v>42040</c:v>
                </c:pt>
                <c:pt idx="115">
                  <c:v>42041</c:v>
                </c:pt>
                <c:pt idx="116">
                  <c:v>42044</c:v>
                </c:pt>
                <c:pt idx="117">
                  <c:v>42045</c:v>
                </c:pt>
                <c:pt idx="118">
                  <c:v>42046</c:v>
                </c:pt>
                <c:pt idx="119">
                  <c:v>42047</c:v>
                </c:pt>
                <c:pt idx="120">
                  <c:v>42048</c:v>
                </c:pt>
                <c:pt idx="121">
                  <c:v>42051</c:v>
                </c:pt>
                <c:pt idx="122">
                  <c:v>42052</c:v>
                </c:pt>
                <c:pt idx="123">
                  <c:v>42053</c:v>
                </c:pt>
                <c:pt idx="124">
                  <c:v>42054</c:v>
                </c:pt>
                <c:pt idx="125">
                  <c:v>42055</c:v>
                </c:pt>
                <c:pt idx="126">
                  <c:v>42058</c:v>
                </c:pt>
                <c:pt idx="127">
                  <c:v>42059</c:v>
                </c:pt>
                <c:pt idx="128">
                  <c:v>42060</c:v>
                </c:pt>
                <c:pt idx="129">
                  <c:v>42061</c:v>
                </c:pt>
                <c:pt idx="130">
                  <c:v>42062</c:v>
                </c:pt>
                <c:pt idx="131">
                  <c:v>42065</c:v>
                </c:pt>
                <c:pt idx="132">
                  <c:v>42066</c:v>
                </c:pt>
                <c:pt idx="133">
                  <c:v>42067</c:v>
                </c:pt>
                <c:pt idx="134">
                  <c:v>42068</c:v>
                </c:pt>
                <c:pt idx="135">
                  <c:v>42069</c:v>
                </c:pt>
                <c:pt idx="136">
                  <c:v>42072</c:v>
                </c:pt>
                <c:pt idx="137">
                  <c:v>42073</c:v>
                </c:pt>
                <c:pt idx="138">
                  <c:v>42074</c:v>
                </c:pt>
                <c:pt idx="139">
                  <c:v>42075</c:v>
                </c:pt>
                <c:pt idx="140">
                  <c:v>42076</c:v>
                </c:pt>
                <c:pt idx="141">
                  <c:v>42079</c:v>
                </c:pt>
                <c:pt idx="142">
                  <c:v>42080</c:v>
                </c:pt>
                <c:pt idx="143">
                  <c:v>42081</c:v>
                </c:pt>
                <c:pt idx="144">
                  <c:v>42082</c:v>
                </c:pt>
                <c:pt idx="145">
                  <c:v>42083</c:v>
                </c:pt>
                <c:pt idx="146">
                  <c:v>42086</c:v>
                </c:pt>
                <c:pt idx="147">
                  <c:v>42087</c:v>
                </c:pt>
                <c:pt idx="148">
                  <c:v>42088</c:v>
                </c:pt>
                <c:pt idx="149">
                  <c:v>42089</c:v>
                </c:pt>
                <c:pt idx="150">
                  <c:v>42090</c:v>
                </c:pt>
                <c:pt idx="151">
                  <c:v>42093</c:v>
                </c:pt>
                <c:pt idx="152">
                  <c:v>42094</c:v>
                </c:pt>
                <c:pt idx="153">
                  <c:v>42095</c:v>
                </c:pt>
                <c:pt idx="154">
                  <c:v>42096</c:v>
                </c:pt>
                <c:pt idx="155">
                  <c:v>42097</c:v>
                </c:pt>
                <c:pt idx="156">
                  <c:v>42100</c:v>
                </c:pt>
                <c:pt idx="157">
                  <c:v>42101</c:v>
                </c:pt>
                <c:pt idx="158">
                  <c:v>42102</c:v>
                </c:pt>
                <c:pt idx="159">
                  <c:v>42103</c:v>
                </c:pt>
                <c:pt idx="160">
                  <c:v>42104</c:v>
                </c:pt>
                <c:pt idx="161">
                  <c:v>42107</c:v>
                </c:pt>
                <c:pt idx="162">
                  <c:v>42108</c:v>
                </c:pt>
                <c:pt idx="163">
                  <c:v>42109</c:v>
                </c:pt>
                <c:pt idx="164">
                  <c:v>42110</c:v>
                </c:pt>
                <c:pt idx="165">
                  <c:v>42111</c:v>
                </c:pt>
                <c:pt idx="166">
                  <c:v>42114</c:v>
                </c:pt>
                <c:pt idx="167">
                  <c:v>42115</c:v>
                </c:pt>
                <c:pt idx="168">
                  <c:v>42116</c:v>
                </c:pt>
                <c:pt idx="169">
                  <c:v>42117</c:v>
                </c:pt>
                <c:pt idx="170">
                  <c:v>42118</c:v>
                </c:pt>
                <c:pt idx="171">
                  <c:v>42121</c:v>
                </c:pt>
                <c:pt idx="172">
                  <c:v>42122</c:v>
                </c:pt>
                <c:pt idx="173">
                  <c:v>42123</c:v>
                </c:pt>
                <c:pt idx="174">
                  <c:v>42124</c:v>
                </c:pt>
                <c:pt idx="175">
                  <c:v>42125</c:v>
                </c:pt>
                <c:pt idx="176">
                  <c:v>42128</c:v>
                </c:pt>
                <c:pt idx="177">
                  <c:v>42129</c:v>
                </c:pt>
                <c:pt idx="178">
                  <c:v>42130</c:v>
                </c:pt>
                <c:pt idx="179">
                  <c:v>42131</c:v>
                </c:pt>
                <c:pt idx="180">
                  <c:v>42132</c:v>
                </c:pt>
                <c:pt idx="181">
                  <c:v>42135</c:v>
                </c:pt>
                <c:pt idx="182">
                  <c:v>42136</c:v>
                </c:pt>
                <c:pt idx="183">
                  <c:v>42137</c:v>
                </c:pt>
                <c:pt idx="184">
                  <c:v>42138</c:v>
                </c:pt>
                <c:pt idx="185">
                  <c:v>42139</c:v>
                </c:pt>
                <c:pt idx="186">
                  <c:v>42142</c:v>
                </c:pt>
                <c:pt idx="187">
                  <c:v>42143</c:v>
                </c:pt>
                <c:pt idx="188">
                  <c:v>42144</c:v>
                </c:pt>
                <c:pt idx="189">
                  <c:v>42145</c:v>
                </c:pt>
                <c:pt idx="190">
                  <c:v>42146</c:v>
                </c:pt>
                <c:pt idx="191">
                  <c:v>42149</c:v>
                </c:pt>
                <c:pt idx="192">
                  <c:v>42150</c:v>
                </c:pt>
                <c:pt idx="193">
                  <c:v>42151</c:v>
                </c:pt>
                <c:pt idx="194">
                  <c:v>42152</c:v>
                </c:pt>
                <c:pt idx="195">
                  <c:v>42153</c:v>
                </c:pt>
                <c:pt idx="196">
                  <c:v>42156</c:v>
                </c:pt>
                <c:pt idx="197">
                  <c:v>42157</c:v>
                </c:pt>
                <c:pt idx="198">
                  <c:v>42158</c:v>
                </c:pt>
                <c:pt idx="199">
                  <c:v>42159</c:v>
                </c:pt>
                <c:pt idx="200">
                  <c:v>42160</c:v>
                </c:pt>
                <c:pt idx="201">
                  <c:v>42163</c:v>
                </c:pt>
                <c:pt idx="202">
                  <c:v>42164</c:v>
                </c:pt>
                <c:pt idx="203">
                  <c:v>42165</c:v>
                </c:pt>
                <c:pt idx="204">
                  <c:v>42166</c:v>
                </c:pt>
                <c:pt idx="205">
                  <c:v>42167</c:v>
                </c:pt>
                <c:pt idx="206">
                  <c:v>42170</c:v>
                </c:pt>
                <c:pt idx="207">
                  <c:v>42171</c:v>
                </c:pt>
                <c:pt idx="208">
                  <c:v>42172</c:v>
                </c:pt>
                <c:pt idx="209">
                  <c:v>42173</c:v>
                </c:pt>
                <c:pt idx="210">
                  <c:v>42174</c:v>
                </c:pt>
                <c:pt idx="211">
                  <c:v>42177</c:v>
                </c:pt>
                <c:pt idx="212">
                  <c:v>42178</c:v>
                </c:pt>
                <c:pt idx="213">
                  <c:v>42179</c:v>
                </c:pt>
                <c:pt idx="214">
                  <c:v>42180</c:v>
                </c:pt>
                <c:pt idx="215">
                  <c:v>42181</c:v>
                </c:pt>
                <c:pt idx="216">
                  <c:v>42184</c:v>
                </c:pt>
                <c:pt idx="217">
                  <c:v>42185</c:v>
                </c:pt>
                <c:pt idx="218">
                  <c:v>42186</c:v>
                </c:pt>
                <c:pt idx="219">
                  <c:v>42187</c:v>
                </c:pt>
                <c:pt idx="220">
                  <c:v>42188</c:v>
                </c:pt>
                <c:pt idx="221">
                  <c:v>42191</c:v>
                </c:pt>
                <c:pt idx="222">
                  <c:v>42192</c:v>
                </c:pt>
                <c:pt idx="223">
                  <c:v>42193</c:v>
                </c:pt>
                <c:pt idx="224">
                  <c:v>42194</c:v>
                </c:pt>
                <c:pt idx="225">
                  <c:v>42195</c:v>
                </c:pt>
                <c:pt idx="226">
                  <c:v>42198</c:v>
                </c:pt>
                <c:pt idx="227">
                  <c:v>42199</c:v>
                </c:pt>
                <c:pt idx="228">
                  <c:v>42200</c:v>
                </c:pt>
                <c:pt idx="229">
                  <c:v>42201</c:v>
                </c:pt>
                <c:pt idx="230">
                  <c:v>42202</c:v>
                </c:pt>
                <c:pt idx="231">
                  <c:v>42205</c:v>
                </c:pt>
                <c:pt idx="232">
                  <c:v>42206</c:v>
                </c:pt>
                <c:pt idx="233">
                  <c:v>42207</c:v>
                </c:pt>
                <c:pt idx="234">
                  <c:v>42208</c:v>
                </c:pt>
                <c:pt idx="235">
                  <c:v>42209</c:v>
                </c:pt>
                <c:pt idx="236">
                  <c:v>42212</c:v>
                </c:pt>
                <c:pt idx="237">
                  <c:v>42213</c:v>
                </c:pt>
                <c:pt idx="238">
                  <c:v>42214</c:v>
                </c:pt>
                <c:pt idx="239">
                  <c:v>42215</c:v>
                </c:pt>
                <c:pt idx="240">
                  <c:v>42216</c:v>
                </c:pt>
                <c:pt idx="241">
                  <c:v>42219</c:v>
                </c:pt>
                <c:pt idx="242">
                  <c:v>42220</c:v>
                </c:pt>
                <c:pt idx="243">
                  <c:v>42221</c:v>
                </c:pt>
                <c:pt idx="244">
                  <c:v>42222</c:v>
                </c:pt>
                <c:pt idx="245">
                  <c:v>42223</c:v>
                </c:pt>
                <c:pt idx="246">
                  <c:v>42226</c:v>
                </c:pt>
                <c:pt idx="247">
                  <c:v>42227</c:v>
                </c:pt>
                <c:pt idx="248">
                  <c:v>42228</c:v>
                </c:pt>
                <c:pt idx="249">
                  <c:v>42229</c:v>
                </c:pt>
                <c:pt idx="250">
                  <c:v>42230</c:v>
                </c:pt>
                <c:pt idx="251">
                  <c:v>42233</c:v>
                </c:pt>
                <c:pt idx="252">
                  <c:v>42234</c:v>
                </c:pt>
                <c:pt idx="253">
                  <c:v>42235</c:v>
                </c:pt>
                <c:pt idx="254">
                  <c:v>42236</c:v>
                </c:pt>
                <c:pt idx="255">
                  <c:v>42237</c:v>
                </c:pt>
                <c:pt idx="256">
                  <c:v>42240</c:v>
                </c:pt>
                <c:pt idx="257">
                  <c:v>42241</c:v>
                </c:pt>
                <c:pt idx="258">
                  <c:v>42242</c:v>
                </c:pt>
                <c:pt idx="259">
                  <c:v>42243</c:v>
                </c:pt>
              </c:numCache>
            </c:numRef>
          </c:cat>
          <c:val>
            <c:numRef>
              <c:f>Hoja1!$F$2:$F$261</c:f>
              <c:numCache>
                <c:formatCode>0.0%</c:formatCode>
                <c:ptCount val="260"/>
                <c:pt idx="0">
                  <c:v>0</c:v>
                </c:pt>
                <c:pt idx="1">
                  <c:v>8.3447124867230826E-4</c:v>
                </c:pt>
                <c:pt idx="2">
                  <c:v>4.6419643951847167E-3</c:v>
                </c:pt>
                <c:pt idx="3">
                  <c:v>5.4803151306468401E-3</c:v>
                </c:pt>
                <c:pt idx="4">
                  <c:v>4.5665863558048692E-3</c:v>
                </c:pt>
                <c:pt idx="5">
                  <c:v>3.2738106904056652E-3</c:v>
                </c:pt>
                <c:pt idx="6">
                  <c:v>1.9188520208328952E-2</c:v>
                </c:pt>
                <c:pt idx="7">
                  <c:v>1.8648021405147763E-2</c:v>
                </c:pt>
                <c:pt idx="8">
                  <c:v>2.2990789920075971E-2</c:v>
                </c:pt>
                <c:pt idx="9">
                  <c:v>1.9744287639794522E-2</c:v>
                </c:pt>
                <c:pt idx="10">
                  <c:v>2.1292634779223163E-2</c:v>
                </c:pt>
                <c:pt idx="11">
                  <c:v>2.0673679266650757E-2</c:v>
                </c:pt>
                <c:pt idx="12">
                  <c:v>1.7742259070708366E-2</c:v>
                </c:pt>
                <c:pt idx="13">
                  <c:v>1.9519693382918479E-2</c:v>
                </c:pt>
                <c:pt idx="14">
                  <c:v>1.7976483506375374E-2</c:v>
                </c:pt>
                <c:pt idx="15">
                  <c:v>2.5360859720910955E-2</c:v>
                </c:pt>
                <c:pt idx="16">
                  <c:v>2.0872737767803962E-2</c:v>
                </c:pt>
                <c:pt idx="17">
                  <c:v>2.8199887194883422E-2</c:v>
                </c:pt>
                <c:pt idx="18">
                  <c:v>2.664334582979655E-2</c:v>
                </c:pt>
                <c:pt idx="19">
                  <c:v>2.6799024198287391E-2</c:v>
                </c:pt>
                <c:pt idx="20">
                  <c:v>3.2041590708459466E-2</c:v>
                </c:pt>
                <c:pt idx="21">
                  <c:v>3.431592213344592E-2</c:v>
                </c:pt>
                <c:pt idx="22">
                  <c:v>3.9598167481916358E-2</c:v>
                </c:pt>
                <c:pt idx="23">
                  <c:v>3.9519334214277446E-2</c:v>
                </c:pt>
                <c:pt idx="24">
                  <c:v>4.3794530160758516E-2</c:v>
                </c:pt>
                <c:pt idx="25">
                  <c:v>4.442829392531511E-2</c:v>
                </c:pt>
                <c:pt idx="26">
                  <c:v>4.0797383829806466E-2</c:v>
                </c:pt>
                <c:pt idx="27">
                  <c:v>5.3021736658186103E-2</c:v>
                </c:pt>
                <c:pt idx="28">
                  <c:v>4.2037935788964531E-2</c:v>
                </c:pt>
                <c:pt idx="29">
                  <c:v>4.0932876194679335E-2</c:v>
                </c:pt>
                <c:pt idx="30">
                  <c:v>3.5828431401212835E-2</c:v>
                </c:pt>
                <c:pt idx="31">
                  <c:v>3.9216659279236787E-2</c:v>
                </c:pt>
                <c:pt idx="32">
                  <c:v>4.4205572804735582E-2</c:v>
                </c:pt>
                <c:pt idx="33">
                  <c:v>4.4205572804735582E-2</c:v>
                </c:pt>
                <c:pt idx="34">
                  <c:v>4.183553014396757E-2</c:v>
                </c:pt>
                <c:pt idx="35">
                  <c:v>2.7814654618184775E-2</c:v>
                </c:pt>
                <c:pt idx="36">
                  <c:v>3.007868771991018E-2</c:v>
                </c:pt>
                <c:pt idx="37">
                  <c:v>3.007868771991018E-2</c:v>
                </c:pt>
                <c:pt idx="38">
                  <c:v>3.0781812719909984E-2</c:v>
                </c:pt>
                <c:pt idx="39">
                  <c:v>3.7387663616418321E-2</c:v>
                </c:pt>
                <c:pt idx="40">
                  <c:v>4.2684525028387821E-2</c:v>
                </c:pt>
                <c:pt idx="41">
                  <c:v>4.2921754191759698E-2</c:v>
                </c:pt>
                <c:pt idx="42">
                  <c:v>4.0948744958076544E-2</c:v>
                </c:pt>
                <c:pt idx="43">
                  <c:v>3.8822425852705456E-2</c:v>
                </c:pt>
                <c:pt idx="44">
                  <c:v>3.5995348736323929E-2</c:v>
                </c:pt>
                <c:pt idx="45">
                  <c:v>4.4070079578629184E-2</c:v>
                </c:pt>
                <c:pt idx="46">
                  <c:v>4.5576461882601227E-2</c:v>
                </c:pt>
                <c:pt idx="47">
                  <c:v>5.260240998639365E-2</c:v>
                </c:pt>
                <c:pt idx="48">
                  <c:v>5.604737072986421E-2</c:v>
                </c:pt>
                <c:pt idx="49">
                  <c:v>5.0946143247001308E-2</c:v>
                </c:pt>
                <c:pt idx="50">
                  <c:v>5.5751525274872371E-2</c:v>
                </c:pt>
                <c:pt idx="51">
                  <c:v>6.4721222244569221E-2</c:v>
                </c:pt>
                <c:pt idx="52">
                  <c:v>5.8298099000892001E-2</c:v>
                </c:pt>
                <c:pt idx="53">
                  <c:v>6.1035398735212909E-2</c:v>
                </c:pt>
                <c:pt idx="54">
                  <c:v>5.6706741420583628E-2</c:v>
                </c:pt>
                <c:pt idx="55">
                  <c:v>5.9681496204310958E-2</c:v>
                </c:pt>
                <c:pt idx="56">
                  <c:v>5.6555744821767062E-2</c:v>
                </c:pt>
                <c:pt idx="57">
                  <c:v>5.2723409492425821E-2</c:v>
                </c:pt>
                <c:pt idx="58">
                  <c:v>5.8747505877967843E-2</c:v>
                </c:pt>
                <c:pt idx="59">
                  <c:v>5.1887263376372506E-2</c:v>
                </c:pt>
                <c:pt idx="60">
                  <c:v>5.0453457418112246E-2</c:v>
                </c:pt>
                <c:pt idx="61">
                  <c:v>5.1649725063059981E-2</c:v>
                </c:pt>
                <c:pt idx="62">
                  <c:v>6.3593878077344512E-2</c:v>
                </c:pt>
                <c:pt idx="63">
                  <c:v>5.949485862709547E-2</c:v>
                </c:pt>
                <c:pt idx="64">
                  <c:v>5.6929522728426218E-2</c:v>
                </c:pt>
                <c:pt idx="65">
                  <c:v>5.4370750938885326E-2</c:v>
                </c:pt>
                <c:pt idx="66">
                  <c:v>5.7499009541596591E-2</c:v>
                </c:pt>
                <c:pt idx="67">
                  <c:v>5.8703635304526047E-2</c:v>
                </c:pt>
                <c:pt idx="68">
                  <c:v>5.7260170990171444E-2</c:v>
                </c:pt>
                <c:pt idx="69">
                  <c:v>6.4285932114293454E-2</c:v>
                </c:pt>
                <c:pt idx="70">
                  <c:v>7.0134360349205283E-2</c:v>
                </c:pt>
                <c:pt idx="71">
                  <c:v>6.4641186425625108E-2</c:v>
                </c:pt>
                <c:pt idx="72">
                  <c:v>7.2456866634043493E-2</c:v>
                </c:pt>
                <c:pt idx="73">
                  <c:v>6.9696454195949609E-2</c:v>
                </c:pt>
                <c:pt idx="74">
                  <c:v>6.5090021352891547E-2</c:v>
                </c:pt>
                <c:pt idx="75">
                  <c:v>5.914529127577095E-2</c:v>
                </c:pt>
                <c:pt idx="76">
                  <c:v>6.2126517607250853E-2</c:v>
                </c:pt>
                <c:pt idx="77">
                  <c:v>5.8034076586548022E-2</c:v>
                </c:pt>
                <c:pt idx="78">
                  <c:v>6.0044207647093173E-2</c:v>
                </c:pt>
                <c:pt idx="79">
                  <c:v>5.4208875912481025E-2</c:v>
                </c:pt>
                <c:pt idx="80">
                  <c:v>6.7985213027553781E-2</c:v>
                </c:pt>
                <c:pt idx="81">
                  <c:v>7.2380459649725504E-2</c:v>
                </c:pt>
                <c:pt idx="82">
                  <c:v>7.7041511248384431E-2</c:v>
                </c:pt>
                <c:pt idx="83">
                  <c:v>7.6959745099570043E-2</c:v>
                </c:pt>
                <c:pt idx="84">
                  <c:v>8.1724779604992248E-2</c:v>
                </c:pt>
                <c:pt idx="85">
                  <c:v>7.7389401281883985E-2</c:v>
                </c:pt>
                <c:pt idx="86">
                  <c:v>8.0836828024065777E-2</c:v>
                </c:pt>
                <c:pt idx="87">
                  <c:v>8.3387848432229128E-2</c:v>
                </c:pt>
                <c:pt idx="88">
                  <c:v>8.3058792821830929E-2</c:v>
                </c:pt>
                <c:pt idx="89">
                  <c:v>8.785297367817102E-2</c:v>
                </c:pt>
                <c:pt idx="90">
                  <c:v>9.5851640567022889E-2</c:v>
                </c:pt>
                <c:pt idx="91">
                  <c:v>0.10163392498837531</c:v>
                </c:pt>
                <c:pt idx="92">
                  <c:v>0.10525040942908181</c:v>
                </c:pt>
                <c:pt idx="93">
                  <c:v>0.10955820569565833</c:v>
                </c:pt>
                <c:pt idx="94">
                  <c:v>0.11345882470693613</c:v>
                </c:pt>
                <c:pt idx="95">
                  <c:v>0.10932101014858464</c:v>
                </c:pt>
                <c:pt idx="96">
                  <c:v>0.10999702840107739</c:v>
                </c:pt>
                <c:pt idx="97">
                  <c:v>0.11517837555133625</c:v>
                </c:pt>
                <c:pt idx="98">
                  <c:v>0.11382117816394122</c:v>
                </c:pt>
                <c:pt idx="99">
                  <c:v>0.12723130452859366</c:v>
                </c:pt>
                <c:pt idx="100">
                  <c:v>0.13293719196699605</c:v>
                </c:pt>
                <c:pt idx="101">
                  <c:v>0.12957686110364941</c:v>
                </c:pt>
                <c:pt idx="102">
                  <c:v>0.13442534595213429</c:v>
                </c:pt>
                <c:pt idx="103">
                  <c:v>0.12925738729580349</c:v>
                </c:pt>
                <c:pt idx="104">
                  <c:v>0.15072492204857502</c:v>
                </c:pt>
                <c:pt idx="105">
                  <c:v>0.16518404379080998</c:v>
                </c:pt>
                <c:pt idx="106">
                  <c:v>0.16215859442259517</c:v>
                </c:pt>
                <c:pt idx="107">
                  <c:v>0.14959379343849888</c:v>
                </c:pt>
                <c:pt idx="108">
                  <c:v>0.15792195858424163</c:v>
                </c:pt>
                <c:pt idx="109">
                  <c:v>0.15500676423795201</c:v>
                </c:pt>
                <c:pt idx="110">
                  <c:v>0.15757518156148409</c:v>
                </c:pt>
                <c:pt idx="111">
                  <c:v>0.1531663992671537</c:v>
                </c:pt>
                <c:pt idx="112">
                  <c:v>0.14097233951626109</c:v>
                </c:pt>
                <c:pt idx="113">
                  <c:v>0.15295999927827075</c:v>
                </c:pt>
                <c:pt idx="114">
                  <c:v>0.14145873588191282</c:v>
                </c:pt>
                <c:pt idx="115">
                  <c:v>0.15568637815833553</c:v>
                </c:pt>
                <c:pt idx="116">
                  <c:v>0.15489167617158039</c:v>
                </c:pt>
                <c:pt idx="117">
                  <c:v>0.15524500184952394</c:v>
                </c:pt>
                <c:pt idx="118">
                  <c:v>0.15392178378318677</c:v>
                </c:pt>
                <c:pt idx="119">
                  <c:v>0.14804613702356195</c:v>
                </c:pt>
                <c:pt idx="120">
                  <c:v>0.14883602643904403</c:v>
                </c:pt>
                <c:pt idx="121">
                  <c:v>0.15227063674287478</c:v>
                </c:pt>
                <c:pt idx="122">
                  <c:v>0.14736309139189763</c:v>
                </c:pt>
                <c:pt idx="123">
                  <c:v>0.14859148482876694</c:v>
                </c:pt>
                <c:pt idx="124">
                  <c:v>0.15114250523693029</c:v>
                </c:pt>
                <c:pt idx="125">
                  <c:v>0.1500002506020125</c:v>
                </c:pt>
                <c:pt idx="126">
                  <c:v>0.15405847733337541</c:v>
                </c:pt>
                <c:pt idx="127">
                  <c:v>0.15361756022579165</c:v>
                </c:pt>
                <c:pt idx="128">
                  <c:v>0.15185699684550991</c:v>
                </c:pt>
                <c:pt idx="129">
                  <c:v>0.16614271113122414</c:v>
                </c:pt>
                <c:pt idx="130">
                  <c:v>0.16649998158495771</c:v>
                </c:pt>
                <c:pt idx="131">
                  <c:v>0.16757294295834813</c:v>
                </c:pt>
                <c:pt idx="132">
                  <c:v>0.16828876257180569</c:v>
                </c:pt>
                <c:pt idx="133">
                  <c:v>0.17713512473104021</c:v>
                </c:pt>
                <c:pt idx="134">
                  <c:v>0.18148689263675166</c:v>
                </c:pt>
                <c:pt idx="135">
                  <c:v>0.19863923494586277</c:v>
                </c:pt>
                <c:pt idx="136">
                  <c:v>0.19790204364472008</c:v>
                </c:pt>
                <c:pt idx="137">
                  <c:v>0.21229725770342256</c:v>
                </c:pt>
                <c:pt idx="138">
                  <c:v>0.22661412505906897</c:v>
                </c:pt>
                <c:pt idx="139">
                  <c:v>0.22661412505906897</c:v>
                </c:pt>
                <c:pt idx="140">
                  <c:v>0.21833955994388332</c:v>
                </c:pt>
                <c:pt idx="141">
                  <c:v>0.22467945396356526</c:v>
                </c:pt>
                <c:pt idx="142">
                  <c:v>0.22194283039085583</c:v>
                </c:pt>
                <c:pt idx="143">
                  <c:v>0.19736624718025209</c:v>
                </c:pt>
                <c:pt idx="144">
                  <c:v>0.21650320778062737</c:v>
                </c:pt>
                <c:pt idx="145">
                  <c:v>0.20162473074523324</c:v>
                </c:pt>
                <c:pt idx="146">
                  <c:v>0.19020503405237754</c:v>
                </c:pt>
                <c:pt idx="147">
                  <c:v>0.19221894836947739</c:v>
                </c:pt>
                <c:pt idx="148">
                  <c:v>0.18802569403948644</c:v>
                </c:pt>
                <c:pt idx="149">
                  <c:v>0.19592720083845738</c:v>
                </c:pt>
                <c:pt idx="150">
                  <c:v>0.19546802185048784</c:v>
                </c:pt>
                <c:pt idx="151">
                  <c:v>0.20063741167786731</c:v>
                </c:pt>
                <c:pt idx="152">
                  <c:v>0.21014258360965377</c:v>
                </c:pt>
                <c:pt idx="153">
                  <c:v>0.21014258360965377</c:v>
                </c:pt>
                <c:pt idx="154">
                  <c:v>0.19644773066847721</c:v>
                </c:pt>
                <c:pt idx="155">
                  <c:v>0.18833395548386611</c:v>
                </c:pt>
                <c:pt idx="156">
                  <c:v>0.19263719664848789</c:v>
                </c:pt>
                <c:pt idx="157">
                  <c:v>0.20262425046761146</c:v>
                </c:pt>
                <c:pt idx="158">
                  <c:v>0.20568519101116012</c:v>
                </c:pt>
                <c:pt idx="159">
                  <c:v>0.21713091762716541</c:v>
                </c:pt>
                <c:pt idx="160">
                  <c:v>0.22231763961886686</c:v>
                </c:pt>
                <c:pt idx="161">
                  <c:v>0.22581910644956626</c:v>
                </c:pt>
                <c:pt idx="162">
                  <c:v>0.2175600731318752</c:v>
                </c:pt>
                <c:pt idx="163">
                  <c:v>0.21484573393307305</c:v>
                </c:pt>
                <c:pt idx="164">
                  <c:v>0.20769026511047295</c:v>
                </c:pt>
                <c:pt idx="165">
                  <c:v>0.20352591197332692</c:v>
                </c:pt>
                <c:pt idx="166">
                  <c:v>0.20985856237377398</c:v>
                </c:pt>
                <c:pt idx="167">
                  <c:v>0.21004485149448937</c:v>
                </c:pt>
                <c:pt idx="168">
                  <c:v>0.21107049252013044</c:v>
                </c:pt>
                <c:pt idx="169">
                  <c:v>0.20192415105671579</c:v>
                </c:pt>
                <c:pt idx="170">
                  <c:v>0.19741757513470726</c:v>
                </c:pt>
                <c:pt idx="171">
                  <c:v>0.19576483433955527</c:v>
                </c:pt>
                <c:pt idx="172">
                  <c:v>0.18756885947387802</c:v>
                </c:pt>
                <c:pt idx="173">
                  <c:v>0.1743589385536769</c:v>
                </c:pt>
                <c:pt idx="174">
                  <c:v>0.16580583805474591</c:v>
                </c:pt>
                <c:pt idx="175">
                  <c:v>0.16803818022815442</c:v>
                </c:pt>
                <c:pt idx="176">
                  <c:v>0.17279324931123352</c:v>
                </c:pt>
                <c:pt idx="177">
                  <c:v>0.16930643661565914</c:v>
                </c:pt>
                <c:pt idx="178">
                  <c:v>0.15502953523203356</c:v>
                </c:pt>
                <c:pt idx="179">
                  <c:v>0.16212991687754708</c:v>
                </c:pt>
                <c:pt idx="180">
                  <c:v>0.16820188758921784</c:v>
                </c:pt>
                <c:pt idx="181">
                  <c:v>0.17214630713202383</c:v>
                </c:pt>
                <c:pt idx="182">
                  <c:v>0.16697373957650785</c:v>
                </c:pt>
                <c:pt idx="183">
                  <c:v>0.15455520866229266</c:v>
                </c:pt>
                <c:pt idx="184">
                  <c:v>0.14964723320216988</c:v>
                </c:pt>
                <c:pt idx="185">
                  <c:v>0.14606675988106255</c:v>
                </c:pt>
                <c:pt idx="186">
                  <c:v>0.15808620309803123</c:v>
                </c:pt>
                <c:pt idx="187">
                  <c:v>0.17288440937605798</c:v>
                </c:pt>
                <c:pt idx="188">
                  <c:v>0.17793218294735769</c:v>
                </c:pt>
                <c:pt idx="189">
                  <c:v>0.17631231253699053</c:v>
                </c:pt>
                <c:pt idx="190">
                  <c:v>0.18530168872876396</c:v>
                </c:pt>
                <c:pt idx="191">
                  <c:v>0.18848988329972394</c:v>
                </c:pt>
                <c:pt idx="192">
                  <c:v>0.19814683170402825</c:v>
                </c:pt>
                <c:pt idx="193">
                  <c:v>0.19530383830710962</c:v>
                </c:pt>
                <c:pt idx="194">
                  <c:v>0.19119387392680098</c:v>
                </c:pt>
                <c:pt idx="195">
                  <c:v>0.1878259511159508</c:v>
                </c:pt>
                <c:pt idx="196">
                  <c:v>0.19322542032067291</c:v>
                </c:pt>
                <c:pt idx="197">
                  <c:v>0.17313753582600888</c:v>
                </c:pt>
                <c:pt idx="198">
                  <c:v>0.16213975312090911</c:v>
                </c:pt>
                <c:pt idx="199">
                  <c:v>0.16543215390396659</c:v>
                </c:pt>
                <c:pt idx="200">
                  <c:v>0.1765892530581864</c:v>
                </c:pt>
                <c:pt idx="201">
                  <c:v>0.16091305077318063</c:v>
                </c:pt>
                <c:pt idx="202">
                  <c:v>0.16162208205918582</c:v>
                </c:pt>
                <c:pt idx="203">
                  <c:v>0.15800145330609516</c:v>
                </c:pt>
                <c:pt idx="204">
                  <c:v>0.16386395108545226</c:v>
                </c:pt>
                <c:pt idx="205">
                  <c:v>0.16315384989603265</c:v>
                </c:pt>
                <c:pt idx="206">
                  <c:v>0.16164715841327093</c:v>
                </c:pt>
                <c:pt idx="207">
                  <c:v>0.16475882270914577</c:v>
                </c:pt>
                <c:pt idx="208">
                  <c:v>0.15690842136840322</c:v>
                </c:pt>
                <c:pt idx="209">
                  <c:v>0.15497163115799739</c:v>
                </c:pt>
                <c:pt idx="210">
                  <c:v>0.15558826258858227</c:v>
                </c:pt>
                <c:pt idx="211">
                  <c:v>0.15655819469333476</c:v>
                </c:pt>
                <c:pt idx="212">
                  <c:v>0.17213981912245635</c:v>
                </c:pt>
                <c:pt idx="213">
                  <c:v>0.16874847597207698</c:v>
                </c:pt>
                <c:pt idx="214">
                  <c:v>0.16874847597207698</c:v>
                </c:pt>
                <c:pt idx="215">
                  <c:v>0.17215135946809212</c:v>
                </c:pt>
                <c:pt idx="216">
                  <c:v>0.16601038403199397</c:v>
                </c:pt>
                <c:pt idx="217">
                  <c:v>0.17399459503046888</c:v>
                </c:pt>
                <c:pt idx="218">
                  <c:v>0.18249907345261684</c:v>
                </c:pt>
                <c:pt idx="219">
                  <c:v>0.17970224920144384</c:v>
                </c:pt>
                <c:pt idx="220">
                  <c:v>0.17700295101897145</c:v>
                </c:pt>
                <c:pt idx="221">
                  <c:v>0.18224897127946349</c:v>
                </c:pt>
                <c:pt idx="222">
                  <c:v>0.18633579354810381</c:v>
                </c:pt>
                <c:pt idx="223">
                  <c:v>0.180377501591798</c:v>
                </c:pt>
                <c:pt idx="224">
                  <c:v>0.18637150758580401</c:v>
                </c:pt>
                <c:pt idx="225">
                  <c:v>0.18041321562949819</c:v>
                </c:pt>
                <c:pt idx="226">
                  <c:v>0.1864072216235042</c:v>
                </c:pt>
                <c:pt idx="227">
                  <c:v>0.18044892966719839</c:v>
                </c:pt>
                <c:pt idx="228">
                  <c:v>0.19204710318318019</c:v>
                </c:pt>
                <c:pt idx="229">
                  <c:v>0.19894365490731813</c:v>
                </c:pt>
                <c:pt idx="230">
                  <c:v>0.20309877956105782</c:v>
                </c:pt>
                <c:pt idx="231">
                  <c:v>0.20356067332549188</c:v>
                </c:pt>
                <c:pt idx="232">
                  <c:v>0.19350123116728446</c:v>
                </c:pt>
                <c:pt idx="233">
                  <c:v>0.19405022924579118</c:v>
                </c:pt>
                <c:pt idx="234">
                  <c:v>0.18904294592459658</c:v>
                </c:pt>
                <c:pt idx="235">
                  <c:v>0.18904294592459658</c:v>
                </c:pt>
                <c:pt idx="236">
                  <c:v>0.17966343654508721</c:v>
                </c:pt>
                <c:pt idx="237">
                  <c:v>0.18219508211470747</c:v>
                </c:pt>
                <c:pt idx="238">
                  <c:v>0.18911423724944887</c:v>
                </c:pt>
                <c:pt idx="239">
                  <c:v>0.19387091489306407</c:v>
                </c:pt>
                <c:pt idx="240">
                  <c:v>0.18913675611666192</c:v>
                </c:pt>
                <c:pt idx="241">
                  <c:v>0.19224177894771222</c:v>
                </c:pt>
                <c:pt idx="242">
                  <c:v>0.19858310786968625</c:v>
                </c:pt>
                <c:pt idx="243">
                  <c:v>0.1962907917134421</c:v>
                </c:pt>
                <c:pt idx="244">
                  <c:v>0.19455166127865942</c:v>
                </c:pt>
                <c:pt idx="245">
                  <c:v>0.19072199044798555</c:v>
                </c:pt>
                <c:pt idx="246">
                  <c:v>0.18600286893060647</c:v>
                </c:pt>
                <c:pt idx="247">
                  <c:v>0.18391991294437204</c:v>
                </c:pt>
                <c:pt idx="248">
                  <c:v>0.1734351024774845</c:v>
                </c:pt>
                <c:pt idx="249">
                  <c:v>0.1742422773653769</c:v>
                </c:pt>
                <c:pt idx="250">
                  <c:v>0.17793297859861124</c:v>
                </c:pt>
                <c:pt idx="251">
                  <c:v>0.18073131764898154</c:v>
                </c:pt>
                <c:pt idx="252">
                  <c:v>0.18562972113229059</c:v>
                </c:pt>
                <c:pt idx="253">
                  <c:v>0.17699662760711066</c:v>
                </c:pt>
                <c:pt idx="254">
                  <c:v>0.16614446607001765</c:v>
                </c:pt>
                <c:pt idx="255">
                  <c:v>0.15349735558345512</c:v>
                </c:pt>
                <c:pt idx="256">
                  <c:v>0.13344399470902546</c:v>
                </c:pt>
                <c:pt idx="257">
                  <c:v>0.14230046774887961</c:v>
                </c:pt>
                <c:pt idx="258">
                  <c:v>0.16024284003100797</c:v>
                </c:pt>
                <c:pt idx="259">
                  <c:v>0.16628943437566368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Hoja1!$G$1</c:f>
              <c:strCache>
                <c:ptCount val="1"/>
                <c:pt idx="0">
                  <c:v>Franco Suizo/US$</c:v>
                </c:pt>
              </c:strCache>
            </c:strRef>
          </c:tx>
          <c:spPr>
            <a:ln w="57150">
              <a:solidFill>
                <a:srgbClr val="FF3399"/>
              </a:solidFill>
            </a:ln>
          </c:spPr>
          <c:marker>
            <c:symbol val="none"/>
          </c:marker>
          <c:dLbls>
            <c:dLbl>
              <c:idx val="258"/>
              <c:layout>
                <c:manualLayout>
                  <c:x val="-7.2282496844613955E-3"/>
                  <c:y val="-6.07669592633174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Hoja1!$A$2:$A$261</c:f>
              <c:numCache>
                <c:formatCode>[$-C0A]d\-mmm\-yy;@</c:formatCode>
                <c:ptCount val="260"/>
                <c:pt idx="0">
                  <c:v>41878</c:v>
                </c:pt>
                <c:pt idx="1">
                  <c:v>41879</c:v>
                </c:pt>
                <c:pt idx="2">
                  <c:v>41880</c:v>
                </c:pt>
                <c:pt idx="3">
                  <c:v>41883</c:v>
                </c:pt>
                <c:pt idx="4">
                  <c:v>41884</c:v>
                </c:pt>
                <c:pt idx="5">
                  <c:v>41885</c:v>
                </c:pt>
                <c:pt idx="6">
                  <c:v>41886</c:v>
                </c:pt>
                <c:pt idx="7">
                  <c:v>41887</c:v>
                </c:pt>
                <c:pt idx="8">
                  <c:v>41890</c:v>
                </c:pt>
                <c:pt idx="9">
                  <c:v>41891</c:v>
                </c:pt>
                <c:pt idx="10">
                  <c:v>41892</c:v>
                </c:pt>
                <c:pt idx="11">
                  <c:v>41893</c:v>
                </c:pt>
                <c:pt idx="12">
                  <c:v>41894</c:v>
                </c:pt>
                <c:pt idx="13">
                  <c:v>41897</c:v>
                </c:pt>
                <c:pt idx="14">
                  <c:v>41898</c:v>
                </c:pt>
                <c:pt idx="15">
                  <c:v>41899</c:v>
                </c:pt>
                <c:pt idx="16">
                  <c:v>41900</c:v>
                </c:pt>
                <c:pt idx="17">
                  <c:v>41901</c:v>
                </c:pt>
                <c:pt idx="18">
                  <c:v>41904</c:v>
                </c:pt>
                <c:pt idx="19">
                  <c:v>41905</c:v>
                </c:pt>
                <c:pt idx="20">
                  <c:v>41906</c:v>
                </c:pt>
                <c:pt idx="21">
                  <c:v>41907</c:v>
                </c:pt>
                <c:pt idx="22">
                  <c:v>41908</c:v>
                </c:pt>
                <c:pt idx="23">
                  <c:v>41911</c:v>
                </c:pt>
                <c:pt idx="24">
                  <c:v>41912</c:v>
                </c:pt>
                <c:pt idx="25">
                  <c:v>41913</c:v>
                </c:pt>
                <c:pt idx="26">
                  <c:v>41914</c:v>
                </c:pt>
                <c:pt idx="27">
                  <c:v>41915</c:v>
                </c:pt>
                <c:pt idx="28">
                  <c:v>41918</c:v>
                </c:pt>
                <c:pt idx="29">
                  <c:v>41919</c:v>
                </c:pt>
                <c:pt idx="30">
                  <c:v>41920</c:v>
                </c:pt>
                <c:pt idx="31">
                  <c:v>41921</c:v>
                </c:pt>
                <c:pt idx="32">
                  <c:v>41922</c:v>
                </c:pt>
                <c:pt idx="33">
                  <c:v>41925</c:v>
                </c:pt>
                <c:pt idx="34">
                  <c:v>41926</c:v>
                </c:pt>
                <c:pt idx="35">
                  <c:v>41927</c:v>
                </c:pt>
                <c:pt idx="36">
                  <c:v>41928</c:v>
                </c:pt>
                <c:pt idx="37">
                  <c:v>41929</c:v>
                </c:pt>
                <c:pt idx="38">
                  <c:v>41932</c:v>
                </c:pt>
                <c:pt idx="39">
                  <c:v>41933</c:v>
                </c:pt>
                <c:pt idx="40">
                  <c:v>41934</c:v>
                </c:pt>
                <c:pt idx="41">
                  <c:v>41935</c:v>
                </c:pt>
                <c:pt idx="42">
                  <c:v>41936</c:v>
                </c:pt>
                <c:pt idx="43">
                  <c:v>41939</c:v>
                </c:pt>
                <c:pt idx="44">
                  <c:v>41940</c:v>
                </c:pt>
                <c:pt idx="45">
                  <c:v>41941</c:v>
                </c:pt>
                <c:pt idx="46">
                  <c:v>41942</c:v>
                </c:pt>
                <c:pt idx="47">
                  <c:v>41943</c:v>
                </c:pt>
                <c:pt idx="48">
                  <c:v>41946</c:v>
                </c:pt>
                <c:pt idx="49">
                  <c:v>41947</c:v>
                </c:pt>
                <c:pt idx="50">
                  <c:v>41948</c:v>
                </c:pt>
                <c:pt idx="51">
                  <c:v>41949</c:v>
                </c:pt>
                <c:pt idx="52">
                  <c:v>41950</c:v>
                </c:pt>
                <c:pt idx="53">
                  <c:v>41953</c:v>
                </c:pt>
                <c:pt idx="54">
                  <c:v>41954</c:v>
                </c:pt>
                <c:pt idx="55">
                  <c:v>41955</c:v>
                </c:pt>
                <c:pt idx="56">
                  <c:v>41956</c:v>
                </c:pt>
                <c:pt idx="57">
                  <c:v>41957</c:v>
                </c:pt>
                <c:pt idx="58">
                  <c:v>41960</c:v>
                </c:pt>
                <c:pt idx="59">
                  <c:v>41961</c:v>
                </c:pt>
                <c:pt idx="60">
                  <c:v>41962</c:v>
                </c:pt>
                <c:pt idx="61">
                  <c:v>41963</c:v>
                </c:pt>
                <c:pt idx="62">
                  <c:v>41964</c:v>
                </c:pt>
                <c:pt idx="63">
                  <c:v>41967</c:v>
                </c:pt>
                <c:pt idx="64">
                  <c:v>41968</c:v>
                </c:pt>
                <c:pt idx="65">
                  <c:v>41969</c:v>
                </c:pt>
                <c:pt idx="66">
                  <c:v>41970</c:v>
                </c:pt>
                <c:pt idx="67">
                  <c:v>41971</c:v>
                </c:pt>
                <c:pt idx="68">
                  <c:v>41974</c:v>
                </c:pt>
                <c:pt idx="69">
                  <c:v>41975</c:v>
                </c:pt>
                <c:pt idx="70">
                  <c:v>41976</c:v>
                </c:pt>
                <c:pt idx="71">
                  <c:v>41977</c:v>
                </c:pt>
                <c:pt idx="72">
                  <c:v>41978</c:v>
                </c:pt>
                <c:pt idx="73">
                  <c:v>41981</c:v>
                </c:pt>
                <c:pt idx="74">
                  <c:v>41982</c:v>
                </c:pt>
                <c:pt idx="75">
                  <c:v>41983</c:v>
                </c:pt>
                <c:pt idx="76">
                  <c:v>41984</c:v>
                </c:pt>
                <c:pt idx="77">
                  <c:v>41985</c:v>
                </c:pt>
                <c:pt idx="78">
                  <c:v>41988</c:v>
                </c:pt>
                <c:pt idx="79">
                  <c:v>41989</c:v>
                </c:pt>
                <c:pt idx="80">
                  <c:v>41990</c:v>
                </c:pt>
                <c:pt idx="81">
                  <c:v>41991</c:v>
                </c:pt>
                <c:pt idx="82">
                  <c:v>41992</c:v>
                </c:pt>
                <c:pt idx="83">
                  <c:v>41995</c:v>
                </c:pt>
                <c:pt idx="84">
                  <c:v>41996</c:v>
                </c:pt>
                <c:pt idx="85">
                  <c:v>41997</c:v>
                </c:pt>
                <c:pt idx="86">
                  <c:v>41999</c:v>
                </c:pt>
                <c:pt idx="87">
                  <c:v>42002</c:v>
                </c:pt>
                <c:pt idx="88">
                  <c:v>42003</c:v>
                </c:pt>
                <c:pt idx="89">
                  <c:v>42004</c:v>
                </c:pt>
                <c:pt idx="90">
                  <c:v>42006</c:v>
                </c:pt>
                <c:pt idx="91">
                  <c:v>42009</c:v>
                </c:pt>
                <c:pt idx="92">
                  <c:v>42010</c:v>
                </c:pt>
                <c:pt idx="93">
                  <c:v>42011</c:v>
                </c:pt>
                <c:pt idx="94">
                  <c:v>42012</c:v>
                </c:pt>
                <c:pt idx="95">
                  <c:v>42013</c:v>
                </c:pt>
                <c:pt idx="96">
                  <c:v>42016</c:v>
                </c:pt>
                <c:pt idx="97">
                  <c:v>42017</c:v>
                </c:pt>
                <c:pt idx="98">
                  <c:v>42018</c:v>
                </c:pt>
                <c:pt idx="99">
                  <c:v>42019</c:v>
                </c:pt>
                <c:pt idx="100">
                  <c:v>42020</c:v>
                </c:pt>
                <c:pt idx="101">
                  <c:v>42023</c:v>
                </c:pt>
                <c:pt idx="102">
                  <c:v>42024</c:v>
                </c:pt>
                <c:pt idx="103">
                  <c:v>42025</c:v>
                </c:pt>
                <c:pt idx="104">
                  <c:v>42026</c:v>
                </c:pt>
                <c:pt idx="105">
                  <c:v>42027</c:v>
                </c:pt>
                <c:pt idx="106">
                  <c:v>42030</c:v>
                </c:pt>
                <c:pt idx="107">
                  <c:v>42031</c:v>
                </c:pt>
                <c:pt idx="108">
                  <c:v>42032</c:v>
                </c:pt>
                <c:pt idx="109">
                  <c:v>42033</c:v>
                </c:pt>
                <c:pt idx="110">
                  <c:v>42034</c:v>
                </c:pt>
                <c:pt idx="111">
                  <c:v>42037</c:v>
                </c:pt>
                <c:pt idx="112">
                  <c:v>42038</c:v>
                </c:pt>
                <c:pt idx="113">
                  <c:v>42039</c:v>
                </c:pt>
                <c:pt idx="114">
                  <c:v>42040</c:v>
                </c:pt>
                <c:pt idx="115">
                  <c:v>42041</c:v>
                </c:pt>
                <c:pt idx="116">
                  <c:v>42044</c:v>
                </c:pt>
                <c:pt idx="117">
                  <c:v>42045</c:v>
                </c:pt>
                <c:pt idx="118">
                  <c:v>42046</c:v>
                </c:pt>
                <c:pt idx="119">
                  <c:v>42047</c:v>
                </c:pt>
                <c:pt idx="120">
                  <c:v>42048</c:v>
                </c:pt>
                <c:pt idx="121">
                  <c:v>42051</c:v>
                </c:pt>
                <c:pt idx="122">
                  <c:v>42052</c:v>
                </c:pt>
                <c:pt idx="123">
                  <c:v>42053</c:v>
                </c:pt>
                <c:pt idx="124">
                  <c:v>42054</c:v>
                </c:pt>
                <c:pt idx="125">
                  <c:v>42055</c:v>
                </c:pt>
                <c:pt idx="126">
                  <c:v>42058</c:v>
                </c:pt>
                <c:pt idx="127">
                  <c:v>42059</c:v>
                </c:pt>
                <c:pt idx="128">
                  <c:v>42060</c:v>
                </c:pt>
                <c:pt idx="129">
                  <c:v>42061</c:v>
                </c:pt>
                <c:pt idx="130">
                  <c:v>42062</c:v>
                </c:pt>
                <c:pt idx="131">
                  <c:v>42065</c:v>
                </c:pt>
                <c:pt idx="132">
                  <c:v>42066</c:v>
                </c:pt>
                <c:pt idx="133">
                  <c:v>42067</c:v>
                </c:pt>
                <c:pt idx="134">
                  <c:v>42068</c:v>
                </c:pt>
                <c:pt idx="135">
                  <c:v>42069</c:v>
                </c:pt>
                <c:pt idx="136">
                  <c:v>42072</c:v>
                </c:pt>
                <c:pt idx="137">
                  <c:v>42073</c:v>
                </c:pt>
                <c:pt idx="138">
                  <c:v>42074</c:v>
                </c:pt>
                <c:pt idx="139">
                  <c:v>42075</c:v>
                </c:pt>
                <c:pt idx="140">
                  <c:v>42076</c:v>
                </c:pt>
                <c:pt idx="141">
                  <c:v>42079</c:v>
                </c:pt>
                <c:pt idx="142">
                  <c:v>42080</c:v>
                </c:pt>
                <c:pt idx="143">
                  <c:v>42081</c:v>
                </c:pt>
                <c:pt idx="144">
                  <c:v>42082</c:v>
                </c:pt>
                <c:pt idx="145">
                  <c:v>42083</c:v>
                </c:pt>
                <c:pt idx="146">
                  <c:v>42086</c:v>
                </c:pt>
                <c:pt idx="147">
                  <c:v>42087</c:v>
                </c:pt>
                <c:pt idx="148">
                  <c:v>42088</c:v>
                </c:pt>
                <c:pt idx="149">
                  <c:v>42089</c:v>
                </c:pt>
                <c:pt idx="150">
                  <c:v>42090</c:v>
                </c:pt>
                <c:pt idx="151">
                  <c:v>42093</c:v>
                </c:pt>
                <c:pt idx="152">
                  <c:v>42094</c:v>
                </c:pt>
                <c:pt idx="153">
                  <c:v>42095</c:v>
                </c:pt>
                <c:pt idx="154">
                  <c:v>42096</c:v>
                </c:pt>
                <c:pt idx="155">
                  <c:v>42097</c:v>
                </c:pt>
                <c:pt idx="156">
                  <c:v>42100</c:v>
                </c:pt>
                <c:pt idx="157">
                  <c:v>42101</c:v>
                </c:pt>
                <c:pt idx="158">
                  <c:v>42102</c:v>
                </c:pt>
                <c:pt idx="159">
                  <c:v>42103</c:v>
                </c:pt>
                <c:pt idx="160">
                  <c:v>42104</c:v>
                </c:pt>
                <c:pt idx="161">
                  <c:v>42107</c:v>
                </c:pt>
                <c:pt idx="162">
                  <c:v>42108</c:v>
                </c:pt>
                <c:pt idx="163">
                  <c:v>42109</c:v>
                </c:pt>
                <c:pt idx="164">
                  <c:v>42110</c:v>
                </c:pt>
                <c:pt idx="165">
                  <c:v>42111</c:v>
                </c:pt>
                <c:pt idx="166">
                  <c:v>42114</c:v>
                </c:pt>
                <c:pt idx="167">
                  <c:v>42115</c:v>
                </c:pt>
                <c:pt idx="168">
                  <c:v>42116</c:v>
                </c:pt>
                <c:pt idx="169">
                  <c:v>42117</c:v>
                </c:pt>
                <c:pt idx="170">
                  <c:v>42118</c:v>
                </c:pt>
                <c:pt idx="171">
                  <c:v>42121</c:v>
                </c:pt>
                <c:pt idx="172">
                  <c:v>42122</c:v>
                </c:pt>
                <c:pt idx="173">
                  <c:v>42123</c:v>
                </c:pt>
                <c:pt idx="174">
                  <c:v>42124</c:v>
                </c:pt>
                <c:pt idx="175">
                  <c:v>42125</c:v>
                </c:pt>
                <c:pt idx="176">
                  <c:v>42128</c:v>
                </c:pt>
                <c:pt idx="177">
                  <c:v>42129</c:v>
                </c:pt>
                <c:pt idx="178">
                  <c:v>42130</c:v>
                </c:pt>
                <c:pt idx="179">
                  <c:v>42131</c:v>
                </c:pt>
                <c:pt idx="180">
                  <c:v>42132</c:v>
                </c:pt>
                <c:pt idx="181">
                  <c:v>42135</c:v>
                </c:pt>
                <c:pt idx="182">
                  <c:v>42136</c:v>
                </c:pt>
                <c:pt idx="183">
                  <c:v>42137</c:v>
                </c:pt>
                <c:pt idx="184">
                  <c:v>42138</c:v>
                </c:pt>
                <c:pt idx="185">
                  <c:v>42139</c:v>
                </c:pt>
                <c:pt idx="186">
                  <c:v>42142</c:v>
                </c:pt>
                <c:pt idx="187">
                  <c:v>42143</c:v>
                </c:pt>
                <c:pt idx="188">
                  <c:v>42144</c:v>
                </c:pt>
                <c:pt idx="189">
                  <c:v>42145</c:v>
                </c:pt>
                <c:pt idx="190">
                  <c:v>42146</c:v>
                </c:pt>
                <c:pt idx="191">
                  <c:v>42149</c:v>
                </c:pt>
                <c:pt idx="192">
                  <c:v>42150</c:v>
                </c:pt>
                <c:pt idx="193">
                  <c:v>42151</c:v>
                </c:pt>
                <c:pt idx="194">
                  <c:v>42152</c:v>
                </c:pt>
                <c:pt idx="195">
                  <c:v>42153</c:v>
                </c:pt>
                <c:pt idx="196">
                  <c:v>42156</c:v>
                </c:pt>
                <c:pt idx="197">
                  <c:v>42157</c:v>
                </c:pt>
                <c:pt idx="198">
                  <c:v>42158</c:v>
                </c:pt>
                <c:pt idx="199">
                  <c:v>42159</c:v>
                </c:pt>
                <c:pt idx="200">
                  <c:v>42160</c:v>
                </c:pt>
                <c:pt idx="201">
                  <c:v>42163</c:v>
                </c:pt>
                <c:pt idx="202">
                  <c:v>42164</c:v>
                </c:pt>
                <c:pt idx="203">
                  <c:v>42165</c:v>
                </c:pt>
                <c:pt idx="204">
                  <c:v>42166</c:v>
                </c:pt>
                <c:pt idx="205">
                  <c:v>42167</c:v>
                </c:pt>
                <c:pt idx="206">
                  <c:v>42170</c:v>
                </c:pt>
                <c:pt idx="207">
                  <c:v>42171</c:v>
                </c:pt>
                <c:pt idx="208">
                  <c:v>42172</c:v>
                </c:pt>
                <c:pt idx="209">
                  <c:v>42173</c:v>
                </c:pt>
                <c:pt idx="210">
                  <c:v>42174</c:v>
                </c:pt>
                <c:pt idx="211">
                  <c:v>42177</c:v>
                </c:pt>
                <c:pt idx="212">
                  <c:v>42178</c:v>
                </c:pt>
                <c:pt idx="213">
                  <c:v>42179</c:v>
                </c:pt>
                <c:pt idx="214">
                  <c:v>42180</c:v>
                </c:pt>
                <c:pt idx="215">
                  <c:v>42181</c:v>
                </c:pt>
                <c:pt idx="216">
                  <c:v>42184</c:v>
                </c:pt>
                <c:pt idx="217">
                  <c:v>42185</c:v>
                </c:pt>
                <c:pt idx="218">
                  <c:v>42186</c:v>
                </c:pt>
                <c:pt idx="219">
                  <c:v>42187</c:v>
                </c:pt>
                <c:pt idx="220">
                  <c:v>42188</c:v>
                </c:pt>
                <c:pt idx="221">
                  <c:v>42191</c:v>
                </c:pt>
                <c:pt idx="222">
                  <c:v>42192</c:v>
                </c:pt>
                <c:pt idx="223">
                  <c:v>42193</c:v>
                </c:pt>
                <c:pt idx="224">
                  <c:v>42194</c:v>
                </c:pt>
                <c:pt idx="225">
                  <c:v>42195</c:v>
                </c:pt>
                <c:pt idx="226">
                  <c:v>42198</c:v>
                </c:pt>
                <c:pt idx="227">
                  <c:v>42199</c:v>
                </c:pt>
                <c:pt idx="228">
                  <c:v>42200</c:v>
                </c:pt>
                <c:pt idx="229">
                  <c:v>42201</c:v>
                </c:pt>
                <c:pt idx="230">
                  <c:v>42202</c:v>
                </c:pt>
                <c:pt idx="231">
                  <c:v>42205</c:v>
                </c:pt>
                <c:pt idx="232">
                  <c:v>42206</c:v>
                </c:pt>
                <c:pt idx="233">
                  <c:v>42207</c:v>
                </c:pt>
                <c:pt idx="234">
                  <c:v>42208</c:v>
                </c:pt>
                <c:pt idx="235">
                  <c:v>42209</c:v>
                </c:pt>
                <c:pt idx="236">
                  <c:v>42212</c:v>
                </c:pt>
                <c:pt idx="237">
                  <c:v>42213</c:v>
                </c:pt>
                <c:pt idx="238">
                  <c:v>42214</c:v>
                </c:pt>
                <c:pt idx="239">
                  <c:v>42215</c:v>
                </c:pt>
                <c:pt idx="240">
                  <c:v>42216</c:v>
                </c:pt>
                <c:pt idx="241">
                  <c:v>42219</c:v>
                </c:pt>
                <c:pt idx="242">
                  <c:v>42220</c:v>
                </c:pt>
                <c:pt idx="243">
                  <c:v>42221</c:v>
                </c:pt>
                <c:pt idx="244">
                  <c:v>42222</c:v>
                </c:pt>
                <c:pt idx="245">
                  <c:v>42223</c:v>
                </c:pt>
                <c:pt idx="246">
                  <c:v>42226</c:v>
                </c:pt>
                <c:pt idx="247">
                  <c:v>42227</c:v>
                </c:pt>
                <c:pt idx="248">
                  <c:v>42228</c:v>
                </c:pt>
                <c:pt idx="249">
                  <c:v>42229</c:v>
                </c:pt>
                <c:pt idx="250">
                  <c:v>42230</c:v>
                </c:pt>
                <c:pt idx="251">
                  <c:v>42233</c:v>
                </c:pt>
                <c:pt idx="252">
                  <c:v>42234</c:v>
                </c:pt>
                <c:pt idx="253">
                  <c:v>42235</c:v>
                </c:pt>
                <c:pt idx="254">
                  <c:v>42236</c:v>
                </c:pt>
                <c:pt idx="255">
                  <c:v>42237</c:v>
                </c:pt>
                <c:pt idx="256">
                  <c:v>42240</c:v>
                </c:pt>
                <c:pt idx="257">
                  <c:v>42241</c:v>
                </c:pt>
                <c:pt idx="258">
                  <c:v>42242</c:v>
                </c:pt>
                <c:pt idx="259">
                  <c:v>42243</c:v>
                </c:pt>
              </c:numCache>
            </c:numRef>
          </c:cat>
          <c:val>
            <c:numRef>
              <c:f>Hoja1!$G$2:$G$261</c:f>
              <c:numCache>
                <c:formatCode>0.0%</c:formatCode>
                <c:ptCount val="260"/>
                <c:pt idx="0">
                  <c:v>0</c:v>
                </c:pt>
                <c:pt idx="1">
                  <c:v>4.3682428743041513E-4</c:v>
                </c:pt>
                <c:pt idx="2">
                  <c:v>-2.5104522107685101E-3</c:v>
                </c:pt>
                <c:pt idx="3">
                  <c:v>-6.4927419456528579E-4</c:v>
                </c:pt>
                <c:pt idx="4">
                  <c:v>2.3012230188538263E-3</c:v>
                </c:pt>
                <c:pt idx="5">
                  <c:v>5.3519966078711123E-3</c:v>
                </c:pt>
                <c:pt idx="6">
                  <c:v>3.9398740790855813E-3</c:v>
                </c:pt>
                <c:pt idx="7">
                  <c:v>2.7433114771058253E-3</c:v>
                </c:pt>
                <c:pt idx="8">
                  <c:v>1.701035569405196E-2</c:v>
                </c:pt>
                <c:pt idx="9">
                  <c:v>1.7439862834608189E-2</c:v>
                </c:pt>
                <c:pt idx="10">
                  <c:v>2.2591735755076225E-2</c:v>
                </c:pt>
                <c:pt idx="11">
                  <c:v>1.9922221606651247E-2</c:v>
                </c:pt>
                <c:pt idx="12">
                  <c:v>2.1742350086308537E-2</c:v>
                </c:pt>
                <c:pt idx="13">
                  <c:v>2.1956093807586674E-2</c:v>
                </c:pt>
                <c:pt idx="14">
                  <c:v>2.2169791852249654E-2</c:v>
                </c:pt>
                <c:pt idx="15">
                  <c:v>1.9712789395247121E-2</c:v>
                </c:pt>
                <c:pt idx="16">
                  <c:v>2.0569503895140118E-2</c:v>
                </c:pt>
                <c:pt idx="17">
                  <c:v>2.3137447400383149E-2</c:v>
                </c:pt>
                <c:pt idx="18">
                  <c:v>2.3564341744032991E-2</c:v>
                </c:pt>
                <c:pt idx="19">
                  <c:v>2.5804580702855295E-2</c:v>
                </c:pt>
                <c:pt idx="20">
                  <c:v>2.3143590814616921E-2</c:v>
                </c:pt>
                <c:pt idx="21">
                  <c:v>2.6558745563816544E-2</c:v>
                </c:pt>
                <c:pt idx="22">
                  <c:v>3.6343897659115498E-2</c:v>
                </c:pt>
                <c:pt idx="23">
                  <c:v>3.3499996247697728E-2</c:v>
                </c:pt>
                <c:pt idx="24">
                  <c:v>3.8992760586981645E-2</c:v>
                </c:pt>
                <c:pt idx="25">
                  <c:v>4.056855636384904E-2</c:v>
                </c:pt>
                <c:pt idx="26">
                  <c:v>4.4344516086945229E-2</c:v>
                </c:pt>
                <c:pt idx="27">
                  <c:v>4.2568131551940058E-2</c:v>
                </c:pt>
                <c:pt idx="28">
                  <c:v>4.4452356402772231E-2</c:v>
                </c:pt>
                <c:pt idx="29">
                  <c:v>5.3855762525434447E-2</c:v>
                </c:pt>
                <c:pt idx="30">
                  <c:v>4.6506626825196351E-2</c:v>
                </c:pt>
                <c:pt idx="31">
                  <c:v>4.4629671663569792E-2</c:v>
                </c:pt>
                <c:pt idx="32">
                  <c:v>3.6271961676106357E-2</c:v>
                </c:pt>
                <c:pt idx="33">
                  <c:v>4.2909129817699232E-2</c:v>
                </c:pt>
                <c:pt idx="34">
                  <c:v>4.1548585600012178E-2</c:v>
                </c:pt>
                <c:pt idx="35">
                  <c:v>3.8299790798083766E-2</c:v>
                </c:pt>
                <c:pt idx="36">
                  <c:v>4.1454033254187284E-2</c:v>
                </c:pt>
                <c:pt idx="37">
                  <c:v>2.9400789359417367E-2</c:v>
                </c:pt>
                <c:pt idx="38">
                  <c:v>2.8976431201131803E-2</c:v>
                </c:pt>
                <c:pt idx="39">
                  <c:v>3.2266603139149197E-2</c:v>
                </c:pt>
                <c:pt idx="40">
                  <c:v>2.8564074841254339E-2</c:v>
                </c:pt>
                <c:pt idx="41">
                  <c:v>3.7907884567310868E-2</c:v>
                </c:pt>
                <c:pt idx="42">
                  <c:v>4.0327409078146026E-2</c:v>
                </c:pt>
                <c:pt idx="43">
                  <c:v>4.0957065915169899E-2</c:v>
                </c:pt>
                <c:pt idx="44">
                  <c:v>3.7496132511918745E-2</c:v>
                </c:pt>
                <c:pt idx="45">
                  <c:v>3.7390891510024282E-2</c:v>
                </c:pt>
                <c:pt idx="46">
                  <c:v>3.4443833305624838E-2</c:v>
                </c:pt>
                <c:pt idx="47">
                  <c:v>4.5633530339299511E-2</c:v>
                </c:pt>
                <c:pt idx="48">
                  <c:v>4.7617035924433782E-2</c:v>
                </c:pt>
                <c:pt idx="49">
                  <c:v>5.2201324317849074E-2</c:v>
                </c:pt>
                <c:pt idx="50">
                  <c:v>5.157904678206815E-2</c:v>
                </c:pt>
                <c:pt idx="51">
                  <c:v>5.2409266790370279E-2</c:v>
                </c:pt>
                <c:pt idx="52">
                  <c:v>5.0542821332054233E-2</c:v>
                </c:pt>
                <c:pt idx="53">
                  <c:v>5.999638459820833E-2</c:v>
                </c:pt>
                <c:pt idx="54">
                  <c:v>5.1145916346690301E-2</c:v>
                </c:pt>
                <c:pt idx="55">
                  <c:v>5.7894955906445222E-2</c:v>
                </c:pt>
                <c:pt idx="56">
                  <c:v>5.5007167127567258E-2</c:v>
                </c:pt>
                <c:pt idx="57">
                  <c:v>5.2938486945523389E-2</c:v>
                </c:pt>
                <c:pt idx="58">
                  <c:v>5.2627541671891542E-2</c:v>
                </c:pt>
                <c:pt idx="59">
                  <c:v>4.9620802428760324E-2</c:v>
                </c:pt>
                <c:pt idx="60">
                  <c:v>4.7852915573519006E-2</c:v>
                </c:pt>
                <c:pt idx="61">
                  <c:v>4.6186075277654948E-2</c:v>
                </c:pt>
                <c:pt idx="62">
                  <c:v>4.7125238378980305E-2</c:v>
                </c:pt>
                <c:pt idx="63">
                  <c:v>5.3588958145452392E-2</c:v>
                </c:pt>
                <c:pt idx="64">
                  <c:v>5.7628734403998183E-2</c:v>
                </c:pt>
                <c:pt idx="65">
                  <c:v>5.5152720785923259E-2</c:v>
                </c:pt>
                <c:pt idx="66">
                  <c:v>5.3497947800092316E-2</c:v>
                </c:pt>
                <c:pt idx="67">
                  <c:v>5.2047621476669526E-2</c:v>
                </c:pt>
                <c:pt idx="68">
                  <c:v>5.4744996723064321E-2</c:v>
                </c:pt>
                <c:pt idx="69">
                  <c:v>5.3503403344895673E-2</c:v>
                </c:pt>
                <c:pt idx="70">
                  <c:v>5.6611245466515858E-2</c:v>
                </c:pt>
                <c:pt idx="71">
                  <c:v>6.4253505096795727E-2</c:v>
                </c:pt>
                <c:pt idx="72">
                  <c:v>6.5995843930453657E-2</c:v>
                </c:pt>
                <c:pt idx="73">
                  <c:v>6.0777918823025745E-2</c:v>
                </c:pt>
                <c:pt idx="74">
                  <c:v>6.97257744231492E-2</c:v>
                </c:pt>
                <c:pt idx="75">
                  <c:v>6.2590198480233838E-2</c:v>
                </c:pt>
                <c:pt idx="76">
                  <c:v>5.8380752895018206E-2</c:v>
                </c:pt>
                <c:pt idx="77">
                  <c:v>5.5390753926052305E-2</c:v>
                </c:pt>
                <c:pt idx="78">
                  <c:v>5.4563452995338713E-2</c:v>
                </c:pt>
                <c:pt idx="79">
                  <c:v>5.4770449476398531E-2</c:v>
                </c:pt>
                <c:pt idx="80">
                  <c:v>4.7734025635338906E-2</c:v>
                </c:pt>
                <c:pt idx="81">
                  <c:v>5.1798219049261407E-2</c:v>
                </c:pt>
                <c:pt idx="82">
                  <c:v>6.7262671566127086E-2</c:v>
                </c:pt>
                <c:pt idx="83">
                  <c:v>6.9102409914450824E-2</c:v>
                </c:pt>
                <c:pt idx="84">
                  <c:v>7.0632709853238884E-2</c:v>
                </c:pt>
                <c:pt idx="85">
                  <c:v>7.1855079212513662E-2</c:v>
                </c:pt>
                <c:pt idx="86">
                  <c:v>7.4398572955519215E-2</c:v>
                </c:pt>
                <c:pt idx="87">
                  <c:v>7.4398572955519215E-2</c:v>
                </c:pt>
                <c:pt idx="88">
                  <c:v>7.4703017850993092E-2</c:v>
                </c:pt>
                <c:pt idx="89">
                  <c:v>7.7442187983893573E-2</c:v>
                </c:pt>
                <c:pt idx="90">
                  <c:v>7.8453924123108365E-2</c:v>
                </c:pt>
                <c:pt idx="91">
                  <c:v>7.8453924123108365E-2</c:v>
                </c:pt>
                <c:pt idx="92">
                  <c:v>9.4524269787147341E-2</c:v>
                </c:pt>
                <c:pt idx="93">
                  <c:v>9.7707399201252487E-2</c:v>
                </c:pt>
                <c:pt idx="94">
                  <c:v>0.10197115725777195</c:v>
                </c:pt>
                <c:pt idx="95">
                  <c:v>0.10819153640469126</c:v>
                </c:pt>
                <c:pt idx="96">
                  <c:v>0.10564026567561668</c:v>
                </c:pt>
                <c:pt idx="97">
                  <c:v>0.1057386424586958</c:v>
                </c:pt>
                <c:pt idx="98">
                  <c:v>0.10701741483721261</c:v>
                </c:pt>
                <c:pt idx="99">
                  <c:v>0.11183124723725191</c:v>
                </c:pt>
                <c:pt idx="100">
                  <c:v>-3.0229761757664009E-2</c:v>
                </c:pt>
                <c:pt idx="101">
                  <c:v>-3.7067368595270711E-2</c:v>
                </c:pt>
                <c:pt idx="102">
                  <c:v>-4.1542411624530651E-2</c:v>
                </c:pt>
                <c:pt idx="103">
                  <c:v>-3.2782614482990802E-2</c:v>
                </c:pt>
                <c:pt idx="104">
                  <c:v>-4.238042069871284E-2</c:v>
                </c:pt>
                <c:pt idx="105">
                  <c:v>-5.1379036296313241E-2</c:v>
                </c:pt>
                <c:pt idx="106">
                  <c:v>-3.6361574131004715E-2</c:v>
                </c:pt>
                <c:pt idx="107">
                  <c:v>-1.9616534562246879E-2</c:v>
                </c:pt>
                <c:pt idx="108">
                  <c:v>-8.9121025316607483E-4</c:v>
                </c:pt>
                <c:pt idx="109">
                  <c:v>-3.2165341375642864E-3</c:v>
                </c:pt>
                <c:pt idx="110">
                  <c:v>1.1100890945676678E-2</c:v>
                </c:pt>
                <c:pt idx="111">
                  <c:v>2.1167637854528909E-2</c:v>
                </c:pt>
                <c:pt idx="112">
                  <c:v>2.8317459108997411E-2</c:v>
                </c:pt>
                <c:pt idx="113">
                  <c:v>2.3262064895810397E-2</c:v>
                </c:pt>
                <c:pt idx="114">
                  <c:v>2.5640443274188796E-2</c:v>
                </c:pt>
                <c:pt idx="115">
                  <c:v>1.7982979943731547E-2</c:v>
                </c:pt>
                <c:pt idx="116">
                  <c:v>2.2439017330971978E-2</c:v>
                </c:pt>
                <c:pt idx="117">
                  <c:v>2.4170244338113211E-2</c:v>
                </c:pt>
                <c:pt idx="118">
                  <c:v>2.3630170888124025E-2</c:v>
                </c:pt>
                <c:pt idx="119">
                  <c:v>2.8709604585303361E-2</c:v>
                </c:pt>
                <c:pt idx="120">
                  <c:v>2.6236486305733386E-2</c:v>
                </c:pt>
                <c:pt idx="121">
                  <c:v>3.011705114350427E-2</c:v>
                </c:pt>
                <c:pt idx="122">
                  <c:v>3.3660485053093048E-2</c:v>
                </c:pt>
                <c:pt idx="123">
                  <c:v>3.7940390895164544E-2</c:v>
                </c:pt>
                <c:pt idx="124">
                  <c:v>4.2841307153421493E-2</c:v>
                </c:pt>
                <c:pt idx="125">
                  <c:v>5.164113751813737E-2</c:v>
                </c:pt>
                <c:pt idx="126">
                  <c:v>5.0274873724127978E-2</c:v>
                </c:pt>
                <c:pt idx="127">
                  <c:v>5.0590596729810922E-2</c:v>
                </c:pt>
                <c:pt idx="128">
                  <c:v>4.8276025451536309E-2</c:v>
                </c:pt>
                <c:pt idx="129">
                  <c:v>4.5534277059677164E-2</c:v>
                </c:pt>
                <c:pt idx="130">
                  <c:v>5.0292657095629467E-2</c:v>
                </c:pt>
                <c:pt idx="131">
                  <c:v>5.7028081216867088E-2</c:v>
                </c:pt>
                <c:pt idx="132">
                  <c:v>6.1105020376390318E-2</c:v>
                </c:pt>
                <c:pt idx="133">
                  <c:v>6.3499606529435537E-2</c:v>
                </c:pt>
                <c:pt idx="134">
                  <c:v>6.9419839184192478E-2</c:v>
                </c:pt>
                <c:pt idx="135">
                  <c:v>7.8093045172834774E-2</c:v>
                </c:pt>
                <c:pt idx="136">
                  <c:v>8.4234922540016743E-2</c:v>
                </c:pt>
                <c:pt idx="137">
                  <c:v>9.6748911755603295E-2</c:v>
                </c:pt>
                <c:pt idx="138">
                  <c:v>0.10669666095174501</c:v>
                </c:pt>
                <c:pt idx="139">
                  <c:v>0.10540325731031619</c:v>
                </c:pt>
                <c:pt idx="140">
                  <c:v>0.107296064642454</c:v>
                </c:pt>
                <c:pt idx="141">
                  <c:v>0.10530740003074079</c:v>
                </c:pt>
                <c:pt idx="142">
                  <c:v>0.10391256093539347</c:v>
                </c:pt>
                <c:pt idx="143">
                  <c:v>0.10510980726882657</c:v>
                </c:pt>
                <c:pt idx="144">
                  <c:v>9.195584613280261E-2</c:v>
                </c:pt>
                <c:pt idx="145">
                  <c:v>8.953233810493233E-2</c:v>
                </c:pt>
                <c:pt idx="146">
                  <c:v>7.8397607869078456E-2</c:v>
                </c:pt>
                <c:pt idx="147">
                  <c:v>6.1405080486541919E-2</c:v>
                </c:pt>
                <c:pt idx="148">
                  <c:v>5.8281056743961446E-2</c:v>
                </c:pt>
                <c:pt idx="149">
                  <c:v>5.0864363962179304E-2</c:v>
                </c:pt>
                <c:pt idx="150">
                  <c:v>6.8544852280427948E-2</c:v>
                </c:pt>
                <c:pt idx="151">
                  <c:v>6.5649299022930485E-2</c:v>
                </c:pt>
                <c:pt idx="152">
                  <c:v>7.622801713120686E-2</c:v>
                </c:pt>
                <c:pt idx="153">
                  <c:v>7.5099117295410522E-2</c:v>
                </c:pt>
                <c:pt idx="154">
                  <c:v>6.3078157673505664E-2</c:v>
                </c:pt>
                <c:pt idx="155">
                  <c:v>6.3078157673505664E-2</c:v>
                </c:pt>
                <c:pt idx="156">
                  <c:v>6.3078157673505664E-2</c:v>
                </c:pt>
                <c:pt idx="157">
                  <c:v>6.3910104428913317E-2</c:v>
                </c:pt>
                <c:pt idx="158">
                  <c:v>6.3910104428913317E-2</c:v>
                </c:pt>
                <c:pt idx="159">
                  <c:v>7.274219087945355E-2</c:v>
                </c:pt>
                <c:pt idx="160">
                  <c:v>8.0466982310085089E-2</c:v>
                </c:pt>
                <c:pt idx="161">
                  <c:v>8.5577366610984584E-2</c:v>
                </c:pt>
                <c:pt idx="162">
                  <c:v>7.9781149405371399E-2</c:v>
                </c:pt>
                <c:pt idx="163">
                  <c:v>7.7735532140361663E-2</c:v>
                </c:pt>
                <c:pt idx="164">
                  <c:v>7.240602511976113E-2</c:v>
                </c:pt>
                <c:pt idx="165">
                  <c:v>5.5404479524706951E-2</c:v>
                </c:pt>
                <c:pt idx="166">
                  <c:v>5.4880370510031917E-2</c:v>
                </c:pt>
                <c:pt idx="167">
                  <c:v>6.1487607007147838E-2</c:v>
                </c:pt>
                <c:pt idx="168">
                  <c:v>5.2423218592894782E-2</c:v>
                </c:pt>
                <c:pt idx="169">
                  <c:v>6.861499653422598E-2</c:v>
                </c:pt>
                <c:pt idx="170">
                  <c:v>5.4129740455591713E-2</c:v>
                </c:pt>
                <c:pt idx="171">
                  <c:v>5.7909268014646798E-2</c:v>
                </c:pt>
                <c:pt idx="172">
                  <c:v>5.7490901734968958E-2</c:v>
                </c:pt>
                <c:pt idx="173">
                  <c:v>5.5502830164392392E-2</c:v>
                </c:pt>
                <c:pt idx="174">
                  <c:v>3.6945480615220738E-2</c:v>
                </c:pt>
                <c:pt idx="175">
                  <c:v>3.6945480615220738E-2</c:v>
                </c:pt>
                <c:pt idx="176">
                  <c:v>3.7693263971699587E-2</c:v>
                </c:pt>
                <c:pt idx="177">
                  <c:v>3.9721445013544132E-2</c:v>
                </c:pt>
                <c:pt idx="178">
                  <c:v>2.4487610987763864E-2</c:v>
                </c:pt>
                <c:pt idx="179">
                  <c:v>1.1181682818140359E-2</c:v>
                </c:pt>
                <c:pt idx="180">
                  <c:v>2.1816481634059581E-2</c:v>
                </c:pt>
                <c:pt idx="181">
                  <c:v>3.0929087405376698E-2</c:v>
                </c:pt>
                <c:pt idx="182">
                  <c:v>2.4478861647475147E-2</c:v>
                </c:pt>
                <c:pt idx="183">
                  <c:v>2.7616710597918814E-2</c:v>
                </c:pt>
                <c:pt idx="184">
                  <c:v>2.7616710597918814E-2</c:v>
                </c:pt>
                <c:pt idx="185">
                  <c:v>1.7153977343685178E-2</c:v>
                </c:pt>
                <c:pt idx="186">
                  <c:v>1.9443055172331358E-2</c:v>
                </c:pt>
                <c:pt idx="187">
                  <c:v>3.2928645166893644E-2</c:v>
                </c:pt>
                <c:pt idx="188">
                  <c:v>3.8401335369705136E-2</c:v>
                </c:pt>
                <c:pt idx="189">
                  <c:v>3.3705497589555655E-2</c:v>
                </c:pt>
                <c:pt idx="190">
                  <c:v>3.3491043375530327E-2</c:v>
                </c:pt>
                <c:pt idx="191">
                  <c:v>3.3491043375530327E-2</c:v>
                </c:pt>
                <c:pt idx="192">
                  <c:v>5.3117813002299896E-2</c:v>
                </c:pt>
                <c:pt idx="193">
                  <c:v>5.0067429074667658E-2</c:v>
                </c:pt>
                <c:pt idx="194">
                  <c:v>4.774626427196671E-2</c:v>
                </c:pt>
                <c:pt idx="195">
                  <c:v>4.5525452089225649E-2</c:v>
                </c:pt>
                <c:pt idx="196">
                  <c:v>4.9129055692829215E-2</c:v>
                </c:pt>
                <c:pt idx="197">
                  <c:v>4.4482313692618014E-2</c:v>
                </c:pt>
                <c:pt idx="198">
                  <c:v>3.6418653215164354E-2</c:v>
                </c:pt>
                <c:pt idx="199">
                  <c:v>3.0856561012789774E-2</c:v>
                </c:pt>
                <c:pt idx="200">
                  <c:v>3.3760723645897217E-2</c:v>
                </c:pt>
                <c:pt idx="201">
                  <c:v>4.1911731796905327E-2</c:v>
                </c:pt>
                <c:pt idx="202">
                  <c:v>2.8294710520309629E-2</c:v>
                </c:pt>
                <c:pt idx="203">
                  <c:v>2.7755452539291459E-2</c:v>
                </c:pt>
                <c:pt idx="204">
                  <c:v>3.8330611706227979E-2</c:v>
                </c:pt>
                <c:pt idx="205">
                  <c:v>4.0359442459030892E-2</c:v>
                </c:pt>
                <c:pt idx="206">
                  <c:v>3.25802438230548E-2</c:v>
                </c:pt>
                <c:pt idx="207">
                  <c:v>3.215064442449389E-2</c:v>
                </c:pt>
                <c:pt idx="208">
                  <c:v>2.6563451988692921E-2</c:v>
                </c:pt>
                <c:pt idx="209">
                  <c:v>1.7379227245311046E-2</c:v>
                </c:pt>
                <c:pt idx="210">
                  <c:v>2.3922302490676284E-2</c:v>
                </c:pt>
                <c:pt idx="211">
                  <c:v>2.186379761527002E-2</c:v>
                </c:pt>
                <c:pt idx="212">
                  <c:v>3.0440499384893238E-2</c:v>
                </c:pt>
                <c:pt idx="213">
                  <c:v>3.1732210902654323E-2</c:v>
                </c:pt>
                <c:pt idx="214">
                  <c:v>3.8289940423187563E-2</c:v>
                </c:pt>
                <c:pt idx="215">
                  <c:v>3.4979035798601399E-2</c:v>
                </c:pt>
                <c:pt idx="216">
                  <c:v>3.9158204251237616E-2</c:v>
                </c:pt>
                <c:pt idx="217">
                  <c:v>3.3075609010601581E-2</c:v>
                </c:pt>
                <c:pt idx="218">
                  <c:v>4.3167943131280029E-2</c:v>
                </c:pt>
                <c:pt idx="219">
                  <c:v>5.0076956736722189E-2</c:v>
                </c:pt>
                <c:pt idx="220">
                  <c:v>4.427098186075884E-2</c:v>
                </c:pt>
                <c:pt idx="221">
                  <c:v>4.6606934292272917E-2</c:v>
                </c:pt>
                <c:pt idx="222">
                  <c:v>5.0420493614306783E-2</c:v>
                </c:pt>
                <c:pt idx="223">
                  <c:v>4.5988243719836563E-2</c:v>
                </c:pt>
                <c:pt idx="224">
                  <c:v>5.2560217431941614E-2</c:v>
                </c:pt>
                <c:pt idx="225">
                  <c:v>4.2766620127813626E-2</c:v>
                </c:pt>
                <c:pt idx="226">
                  <c:v>5.0104703718157229E-2</c:v>
                </c:pt>
                <c:pt idx="227">
                  <c:v>4.6198453718157229E-2</c:v>
                </c:pt>
                <c:pt idx="228">
                  <c:v>4.8742173908936204E-2</c:v>
                </c:pt>
                <c:pt idx="229">
                  <c:v>5.8785518871405928E-2</c:v>
                </c:pt>
                <c:pt idx="230">
                  <c:v>6.0460210100210521E-2</c:v>
                </c:pt>
                <c:pt idx="231">
                  <c:v>6.6625309368758101E-2</c:v>
                </c:pt>
                <c:pt idx="232">
                  <c:v>6.4652103428369689E-2</c:v>
                </c:pt>
                <c:pt idx="233">
                  <c:v>6.1634413522022147E-2</c:v>
                </c:pt>
                <c:pt idx="234">
                  <c:v>5.7668230451361602E-2</c:v>
                </c:pt>
                <c:pt idx="235">
                  <c:v>6.5632183086801188E-2</c:v>
                </c:pt>
                <c:pt idx="236">
                  <c:v>5.9810372087736874E-2</c:v>
                </c:pt>
                <c:pt idx="237">
                  <c:v>6.8489656831018153E-2</c:v>
                </c:pt>
                <c:pt idx="238">
                  <c:v>6.6934608106158033E-2</c:v>
                </c:pt>
                <c:pt idx="239">
                  <c:v>7.3995141799440112E-2</c:v>
                </c:pt>
                <c:pt idx="240">
                  <c:v>6.7087213147001723E-2</c:v>
                </c:pt>
                <c:pt idx="241">
                  <c:v>7.1136216469260827E-2</c:v>
                </c:pt>
                <c:pt idx="242">
                  <c:v>7.1549824162363995E-2</c:v>
                </c:pt>
                <c:pt idx="243">
                  <c:v>8.4159643283810981E-2</c:v>
                </c:pt>
                <c:pt idx="244">
                  <c:v>8.82425257988666E-2</c:v>
                </c:pt>
                <c:pt idx="245">
                  <c:v>8.7225955706358715E-2</c:v>
                </c:pt>
                <c:pt idx="246">
                  <c:v>8.7124195250471881E-2</c:v>
                </c:pt>
                <c:pt idx="247">
                  <c:v>8.7124195250471881E-2</c:v>
                </c:pt>
                <c:pt idx="248">
                  <c:v>8.5292320632112451E-2</c:v>
                </c:pt>
                <c:pt idx="249">
                  <c:v>8.1723805134559346E-2</c:v>
                </c:pt>
                <c:pt idx="250">
                  <c:v>7.9881996068765893E-2</c:v>
                </c:pt>
                <c:pt idx="251">
                  <c:v>8.0189530666408104E-2</c:v>
                </c:pt>
                <c:pt idx="252">
                  <c:v>7.9882090617217738E-2</c:v>
                </c:pt>
                <c:pt idx="253">
                  <c:v>7.8549440694101302E-2</c:v>
                </c:pt>
                <c:pt idx="254">
                  <c:v>6.6847531435222263E-2</c:v>
                </c:pt>
                <c:pt idx="255">
                  <c:v>6.0200252664968867E-2</c:v>
                </c:pt>
                <c:pt idx="256">
                  <c:v>4.7444083698009454E-2</c:v>
                </c:pt>
                <c:pt idx="257">
                  <c:v>4.4372700516480124E-2</c:v>
                </c:pt>
                <c:pt idx="258">
                  <c:v>4.5966241364243765E-2</c:v>
                </c:pt>
                <c:pt idx="259">
                  <c:v>5.827001735066728E-2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957248"/>
        <c:axId val="44328640"/>
      </c:lineChart>
      <c:dateAx>
        <c:axId val="43957248"/>
        <c:scaling>
          <c:orientation val="minMax"/>
        </c:scaling>
        <c:delete val="1"/>
        <c:axPos val="b"/>
        <c:numFmt formatCode="[$-C0A]d\-mmm\-yy;@" sourceLinked="1"/>
        <c:majorTickMark val="out"/>
        <c:minorTickMark val="none"/>
        <c:tickLblPos val="low"/>
        <c:crossAx val="44328640"/>
        <c:crosses val="autoZero"/>
        <c:auto val="1"/>
        <c:lblOffset val="100"/>
        <c:baseTimeUnit val="days"/>
        <c:majorUnit val="10"/>
        <c:majorTimeUnit val="days"/>
      </c:dateAx>
      <c:valAx>
        <c:axId val="44328640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4395724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8.3314058000841407E-2"/>
          <c:y val="0"/>
          <c:w val="0.83337188399831696"/>
          <c:h val="0.127749741712819"/>
        </c:manualLayout>
      </c:layout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PY" sz="2400" b="1" i="0" baseline="0" dirty="0" smtClean="0">
                <a:effectLst/>
              </a:rPr>
              <a:t>Ingreso y Gasto Público</a:t>
            </a:r>
            <a:endParaRPr lang="es-PY" sz="2800" dirty="0" smtClean="0">
              <a:effectLst/>
            </a:endParaRPr>
          </a:p>
          <a:p>
            <a:pPr>
              <a:defRPr/>
            </a:pPr>
            <a:r>
              <a:rPr lang="en-US" sz="1800" b="0" i="0" baseline="0" dirty="0" smtClean="0">
                <a:effectLst/>
              </a:rPr>
              <a:t>Miles de </a:t>
            </a:r>
            <a:r>
              <a:rPr lang="en-US" sz="1800" b="0" i="0" baseline="0" dirty="0" err="1" smtClean="0">
                <a:effectLst/>
              </a:rPr>
              <a:t>millones</a:t>
            </a:r>
            <a:r>
              <a:rPr lang="en-US" sz="1800" b="0" i="0" baseline="0" dirty="0" smtClean="0">
                <a:effectLst/>
              </a:rPr>
              <a:t> de </a:t>
            </a:r>
            <a:r>
              <a:rPr lang="en-US" sz="1800" b="0" i="0" baseline="0" dirty="0" err="1" smtClean="0">
                <a:effectLst/>
              </a:rPr>
              <a:t>Gs</a:t>
            </a:r>
            <a:r>
              <a:rPr lang="en-US" sz="1800" b="0" i="0" baseline="0" dirty="0" smtClean="0">
                <a:effectLst/>
              </a:rPr>
              <a:t>.</a:t>
            </a:r>
          </a:p>
          <a:p>
            <a:pPr>
              <a:defRPr/>
            </a:pPr>
            <a:r>
              <a:rPr lang="en-US" sz="1800" b="0" i="0" baseline="0" dirty="0" smtClean="0">
                <a:effectLst/>
              </a:rPr>
              <a:t>(</a:t>
            </a:r>
            <a:r>
              <a:rPr lang="en-US" sz="1800" b="0" i="0" baseline="0" dirty="0" err="1" smtClean="0">
                <a:effectLst/>
              </a:rPr>
              <a:t>acumulado</a:t>
            </a:r>
            <a:r>
              <a:rPr lang="en-US" sz="1800" b="0" i="0" baseline="0" dirty="0" smtClean="0">
                <a:effectLst/>
              </a:rPr>
              <a:t> 12 </a:t>
            </a:r>
            <a:r>
              <a:rPr lang="en-US" sz="1800" b="0" i="0" baseline="0" dirty="0" err="1" smtClean="0">
                <a:effectLst/>
              </a:rPr>
              <a:t>meses</a:t>
            </a:r>
            <a:r>
              <a:rPr lang="en-US" sz="1800" b="0" i="0" baseline="0" dirty="0" smtClean="0">
                <a:effectLst/>
              </a:rPr>
              <a:t>)</a:t>
            </a:r>
            <a:endParaRPr lang="es-PY" dirty="0">
              <a:effectLst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0209279786819893"/>
          <c:y val="0.13361423905021191"/>
          <c:w val="0.86191257601448257"/>
          <c:h val="0.60963832697514486"/>
        </c:manualLayout>
      </c:layout>
      <c:lineChart>
        <c:grouping val="standar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Ingreso Público Total</c:v>
                </c:pt>
              </c:strCache>
            </c:strRef>
          </c:tx>
          <c:spPr>
            <a:ln w="3810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Hoja1!$C$1:$CC$1</c:f>
              <c:strCache>
                <c:ptCount val="79"/>
                <c:pt idx="0">
                  <c:v>ene.-09</c:v>
                </c:pt>
                <c:pt idx="1">
                  <c:v>feb.-09</c:v>
                </c:pt>
                <c:pt idx="2">
                  <c:v>mar.-09</c:v>
                </c:pt>
                <c:pt idx="3">
                  <c:v>abr.-09</c:v>
                </c:pt>
                <c:pt idx="4">
                  <c:v>may.-09</c:v>
                </c:pt>
                <c:pt idx="5">
                  <c:v>jun.-09</c:v>
                </c:pt>
                <c:pt idx="6">
                  <c:v>jul.-09</c:v>
                </c:pt>
                <c:pt idx="7">
                  <c:v>ago.-09</c:v>
                </c:pt>
                <c:pt idx="8">
                  <c:v>sep.-09</c:v>
                </c:pt>
                <c:pt idx="9">
                  <c:v>oct.-09</c:v>
                </c:pt>
                <c:pt idx="10">
                  <c:v>nov.-09</c:v>
                </c:pt>
                <c:pt idx="11">
                  <c:v>dic.-09</c:v>
                </c:pt>
                <c:pt idx="12">
                  <c:v>ene.-10</c:v>
                </c:pt>
                <c:pt idx="13">
                  <c:v>feb.-10</c:v>
                </c:pt>
                <c:pt idx="14">
                  <c:v>mar.-10</c:v>
                </c:pt>
                <c:pt idx="15">
                  <c:v>abr.-10</c:v>
                </c:pt>
                <c:pt idx="16">
                  <c:v>may.-10</c:v>
                </c:pt>
                <c:pt idx="17">
                  <c:v>jun.-10</c:v>
                </c:pt>
                <c:pt idx="18">
                  <c:v>jul.-10</c:v>
                </c:pt>
                <c:pt idx="19">
                  <c:v>ago.-10</c:v>
                </c:pt>
                <c:pt idx="20">
                  <c:v>sep.-10</c:v>
                </c:pt>
                <c:pt idx="21">
                  <c:v>oct.-10</c:v>
                </c:pt>
                <c:pt idx="22">
                  <c:v>nov.-10</c:v>
                </c:pt>
                <c:pt idx="23">
                  <c:v>dic.-10</c:v>
                </c:pt>
                <c:pt idx="24">
                  <c:v>ene.-11</c:v>
                </c:pt>
                <c:pt idx="25">
                  <c:v>feb.-11</c:v>
                </c:pt>
                <c:pt idx="26">
                  <c:v>mar.-11</c:v>
                </c:pt>
                <c:pt idx="27">
                  <c:v>abr.-11</c:v>
                </c:pt>
                <c:pt idx="28">
                  <c:v>may.-11</c:v>
                </c:pt>
                <c:pt idx="29">
                  <c:v>jun.-11</c:v>
                </c:pt>
                <c:pt idx="30">
                  <c:v>jul.-11</c:v>
                </c:pt>
                <c:pt idx="31">
                  <c:v>ago.-11</c:v>
                </c:pt>
                <c:pt idx="32">
                  <c:v>sep.-11</c:v>
                </c:pt>
                <c:pt idx="33">
                  <c:v>oct.-11</c:v>
                </c:pt>
                <c:pt idx="34">
                  <c:v>nov.-11</c:v>
                </c:pt>
                <c:pt idx="35">
                  <c:v>dic.-11</c:v>
                </c:pt>
                <c:pt idx="36">
                  <c:v>ene.-12</c:v>
                </c:pt>
                <c:pt idx="37">
                  <c:v>feb.-12</c:v>
                </c:pt>
                <c:pt idx="38">
                  <c:v>mar.-12</c:v>
                </c:pt>
                <c:pt idx="39">
                  <c:v>abr.-12</c:v>
                </c:pt>
                <c:pt idx="40">
                  <c:v>may.-12</c:v>
                </c:pt>
                <c:pt idx="41">
                  <c:v>jun.-12</c:v>
                </c:pt>
                <c:pt idx="42">
                  <c:v>jul.-12</c:v>
                </c:pt>
                <c:pt idx="43">
                  <c:v>ago.-12</c:v>
                </c:pt>
                <c:pt idx="44">
                  <c:v>sep.-12</c:v>
                </c:pt>
                <c:pt idx="45">
                  <c:v>oct.-12</c:v>
                </c:pt>
                <c:pt idx="46">
                  <c:v>nov.-12</c:v>
                </c:pt>
                <c:pt idx="47">
                  <c:v>dic.-12</c:v>
                </c:pt>
                <c:pt idx="48">
                  <c:v>ene.-13</c:v>
                </c:pt>
                <c:pt idx="49">
                  <c:v>feb.-13</c:v>
                </c:pt>
                <c:pt idx="50">
                  <c:v>mar.-13</c:v>
                </c:pt>
                <c:pt idx="51">
                  <c:v>abr.-13</c:v>
                </c:pt>
                <c:pt idx="52">
                  <c:v>may.-13</c:v>
                </c:pt>
                <c:pt idx="53">
                  <c:v>jun.-13</c:v>
                </c:pt>
                <c:pt idx="54">
                  <c:v>jul.-13</c:v>
                </c:pt>
                <c:pt idx="55">
                  <c:v>ago.-13</c:v>
                </c:pt>
                <c:pt idx="56">
                  <c:v>sep.-13</c:v>
                </c:pt>
                <c:pt idx="57">
                  <c:v>oct.-13</c:v>
                </c:pt>
                <c:pt idx="58">
                  <c:v>nov.-13</c:v>
                </c:pt>
                <c:pt idx="59">
                  <c:v>dic.-13</c:v>
                </c:pt>
                <c:pt idx="60">
                  <c:v>ene.-14</c:v>
                </c:pt>
                <c:pt idx="61">
                  <c:v>feb.-14</c:v>
                </c:pt>
                <c:pt idx="62">
                  <c:v>mar.-14</c:v>
                </c:pt>
                <c:pt idx="63">
                  <c:v>abr.-14</c:v>
                </c:pt>
                <c:pt idx="64">
                  <c:v>may.-14</c:v>
                </c:pt>
                <c:pt idx="65">
                  <c:v>jun.-14</c:v>
                </c:pt>
                <c:pt idx="66">
                  <c:v>jul.-14</c:v>
                </c:pt>
                <c:pt idx="67">
                  <c:v>ago.-14</c:v>
                </c:pt>
                <c:pt idx="68">
                  <c:v>sep.-14</c:v>
                </c:pt>
                <c:pt idx="69">
                  <c:v>oct.-14</c:v>
                </c:pt>
                <c:pt idx="70">
                  <c:v>nov.-14</c:v>
                </c:pt>
                <c:pt idx="71">
                  <c:v>dic.-14</c:v>
                </c:pt>
                <c:pt idx="72">
                  <c:v>ene.-15</c:v>
                </c:pt>
                <c:pt idx="73">
                  <c:v>feb.-15</c:v>
                </c:pt>
                <c:pt idx="74">
                  <c:v>mar.-15</c:v>
                </c:pt>
                <c:pt idx="75">
                  <c:v>abr.-15</c:v>
                </c:pt>
                <c:pt idx="76">
                  <c:v>may.-15</c:v>
                </c:pt>
                <c:pt idx="77">
                  <c:v>jun.-15</c:v>
                </c:pt>
                <c:pt idx="78">
                  <c:v>jul.-15</c:v>
                </c:pt>
              </c:strCache>
            </c:strRef>
          </c:cat>
          <c:val>
            <c:numRef>
              <c:f>Hoja1!$C$2:$CC$2</c:f>
              <c:numCache>
                <c:formatCode>#,##0</c:formatCode>
                <c:ptCount val="79"/>
                <c:pt idx="0">
                  <c:v>12653</c:v>
                </c:pt>
                <c:pt idx="1">
                  <c:v>12586</c:v>
                </c:pt>
                <c:pt idx="2">
                  <c:v>12580</c:v>
                </c:pt>
                <c:pt idx="3">
                  <c:v>12845</c:v>
                </c:pt>
                <c:pt idx="4">
                  <c:v>12879</c:v>
                </c:pt>
                <c:pt idx="5">
                  <c:v>12898</c:v>
                </c:pt>
                <c:pt idx="6">
                  <c:v>13119</c:v>
                </c:pt>
                <c:pt idx="7">
                  <c:v>13252</c:v>
                </c:pt>
                <c:pt idx="8">
                  <c:v>13349</c:v>
                </c:pt>
                <c:pt idx="9">
                  <c:v>13465.680126233599</c:v>
                </c:pt>
                <c:pt idx="10">
                  <c:v>13599</c:v>
                </c:pt>
                <c:pt idx="11">
                  <c:v>13880</c:v>
                </c:pt>
                <c:pt idx="12">
                  <c:v>13961</c:v>
                </c:pt>
                <c:pt idx="13">
                  <c:v>14159</c:v>
                </c:pt>
                <c:pt idx="14">
                  <c:v>14263</c:v>
                </c:pt>
                <c:pt idx="15">
                  <c:v>14250</c:v>
                </c:pt>
                <c:pt idx="16">
                  <c:v>14593</c:v>
                </c:pt>
                <c:pt idx="17">
                  <c:v>14940</c:v>
                </c:pt>
                <c:pt idx="18">
                  <c:v>14959</c:v>
                </c:pt>
                <c:pt idx="19">
                  <c:v>15099</c:v>
                </c:pt>
                <c:pt idx="20">
                  <c:v>15272</c:v>
                </c:pt>
                <c:pt idx="21">
                  <c:v>15589</c:v>
                </c:pt>
                <c:pt idx="22">
                  <c:v>15891</c:v>
                </c:pt>
                <c:pt idx="23">
                  <c:v>16247</c:v>
                </c:pt>
                <c:pt idx="24">
                  <c:v>16470</c:v>
                </c:pt>
                <c:pt idx="25">
                  <c:v>16794</c:v>
                </c:pt>
                <c:pt idx="26">
                  <c:v>17086</c:v>
                </c:pt>
                <c:pt idx="27">
                  <c:v>17302</c:v>
                </c:pt>
                <c:pt idx="28">
                  <c:v>17499</c:v>
                </c:pt>
                <c:pt idx="29">
                  <c:v>17555</c:v>
                </c:pt>
                <c:pt idx="30">
                  <c:v>17979</c:v>
                </c:pt>
                <c:pt idx="31">
                  <c:v>18162</c:v>
                </c:pt>
                <c:pt idx="32">
                  <c:v>18411</c:v>
                </c:pt>
                <c:pt idx="33">
                  <c:v>18755</c:v>
                </c:pt>
                <c:pt idx="34">
                  <c:v>18905</c:v>
                </c:pt>
                <c:pt idx="35">
                  <c:v>18971</c:v>
                </c:pt>
                <c:pt idx="36">
                  <c:v>19255</c:v>
                </c:pt>
                <c:pt idx="37">
                  <c:v>19215.880367999998</c:v>
                </c:pt>
                <c:pt idx="38">
                  <c:v>19425</c:v>
                </c:pt>
                <c:pt idx="39">
                  <c:v>19602</c:v>
                </c:pt>
                <c:pt idx="40">
                  <c:v>19925</c:v>
                </c:pt>
                <c:pt idx="41">
                  <c:v>20049</c:v>
                </c:pt>
                <c:pt idx="42">
                  <c:v>20255</c:v>
                </c:pt>
                <c:pt idx="43">
                  <c:v>20424</c:v>
                </c:pt>
                <c:pt idx="44">
                  <c:v>20691</c:v>
                </c:pt>
                <c:pt idx="45">
                  <c:v>20537</c:v>
                </c:pt>
                <c:pt idx="46">
                  <c:v>20642</c:v>
                </c:pt>
                <c:pt idx="47">
                  <c:v>20640.143072992003</c:v>
                </c:pt>
                <c:pt idx="48">
                  <c:v>20790.143072992003</c:v>
                </c:pt>
                <c:pt idx="49">
                  <c:v>20921.262704992005</c:v>
                </c:pt>
                <c:pt idx="50">
                  <c:v>20879.143072992003</c:v>
                </c:pt>
                <c:pt idx="51">
                  <c:v>21220.143072992003</c:v>
                </c:pt>
                <c:pt idx="52">
                  <c:v>21153.143072992003</c:v>
                </c:pt>
                <c:pt idx="53">
                  <c:v>21134.143072992003</c:v>
                </c:pt>
                <c:pt idx="54">
                  <c:v>21090.143072992003</c:v>
                </c:pt>
                <c:pt idx="55">
                  <c:v>21087.143072992003</c:v>
                </c:pt>
                <c:pt idx="56">
                  <c:v>21051.143072992003</c:v>
                </c:pt>
                <c:pt idx="57">
                  <c:v>21086.143072992003</c:v>
                </c:pt>
                <c:pt idx="58">
                  <c:v>21134.143072992003</c:v>
                </c:pt>
                <c:pt idx="59">
                  <c:v>21454</c:v>
                </c:pt>
                <c:pt idx="60">
                  <c:v>21456</c:v>
                </c:pt>
                <c:pt idx="61">
                  <c:v>21704</c:v>
                </c:pt>
                <c:pt idx="62">
                  <c:v>21844</c:v>
                </c:pt>
                <c:pt idx="63">
                  <c:v>21761</c:v>
                </c:pt>
                <c:pt idx="64">
                  <c:v>22460</c:v>
                </c:pt>
                <c:pt idx="65">
                  <c:v>22730</c:v>
                </c:pt>
                <c:pt idx="66">
                  <c:v>23150</c:v>
                </c:pt>
                <c:pt idx="67">
                  <c:v>23181</c:v>
                </c:pt>
                <c:pt idx="68">
                  <c:v>23669</c:v>
                </c:pt>
                <c:pt idx="69">
                  <c:v>24055.179215146003</c:v>
                </c:pt>
                <c:pt idx="70">
                  <c:v>24141.011633325004</c:v>
                </c:pt>
                <c:pt idx="71">
                  <c:v>24696.576865445004</c:v>
                </c:pt>
                <c:pt idx="72">
                  <c:v>24849.687196214003</c:v>
                </c:pt>
                <c:pt idx="73">
                  <c:v>24982.246395331003</c:v>
                </c:pt>
                <c:pt idx="74">
                  <c:v>25182.754842658422</c:v>
                </c:pt>
                <c:pt idx="75">
                  <c:v>25443.205636981002</c:v>
                </c:pt>
                <c:pt idx="76">
                  <c:v>25400.812053948743</c:v>
                </c:pt>
                <c:pt idx="77">
                  <c:v>25798.114918314335</c:v>
                </c:pt>
                <c:pt idx="78">
                  <c:v>25708.038188936003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Hoja1!$A$3</c:f>
              <c:strCache>
                <c:ptCount val="1"/>
                <c:pt idx="0">
                  <c:v>Gasto Público Total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Hoja1!$C$1:$CC$1</c:f>
              <c:strCache>
                <c:ptCount val="79"/>
                <c:pt idx="0">
                  <c:v>ene.-09</c:v>
                </c:pt>
                <c:pt idx="1">
                  <c:v>feb.-09</c:v>
                </c:pt>
                <c:pt idx="2">
                  <c:v>mar.-09</c:v>
                </c:pt>
                <c:pt idx="3">
                  <c:v>abr.-09</c:v>
                </c:pt>
                <c:pt idx="4">
                  <c:v>may.-09</c:v>
                </c:pt>
                <c:pt idx="5">
                  <c:v>jun.-09</c:v>
                </c:pt>
                <c:pt idx="6">
                  <c:v>jul.-09</c:v>
                </c:pt>
                <c:pt idx="7">
                  <c:v>ago.-09</c:v>
                </c:pt>
                <c:pt idx="8">
                  <c:v>sep.-09</c:v>
                </c:pt>
                <c:pt idx="9">
                  <c:v>oct.-09</c:v>
                </c:pt>
                <c:pt idx="10">
                  <c:v>nov.-09</c:v>
                </c:pt>
                <c:pt idx="11">
                  <c:v>dic.-09</c:v>
                </c:pt>
                <c:pt idx="12">
                  <c:v>ene.-10</c:v>
                </c:pt>
                <c:pt idx="13">
                  <c:v>feb.-10</c:v>
                </c:pt>
                <c:pt idx="14">
                  <c:v>mar.-10</c:v>
                </c:pt>
                <c:pt idx="15">
                  <c:v>abr.-10</c:v>
                </c:pt>
                <c:pt idx="16">
                  <c:v>may.-10</c:v>
                </c:pt>
                <c:pt idx="17">
                  <c:v>jun.-10</c:v>
                </c:pt>
                <c:pt idx="18">
                  <c:v>jul.-10</c:v>
                </c:pt>
                <c:pt idx="19">
                  <c:v>ago.-10</c:v>
                </c:pt>
                <c:pt idx="20">
                  <c:v>sep.-10</c:v>
                </c:pt>
                <c:pt idx="21">
                  <c:v>oct.-10</c:v>
                </c:pt>
                <c:pt idx="22">
                  <c:v>nov.-10</c:v>
                </c:pt>
                <c:pt idx="23">
                  <c:v>dic.-10</c:v>
                </c:pt>
                <c:pt idx="24">
                  <c:v>ene.-11</c:v>
                </c:pt>
                <c:pt idx="25">
                  <c:v>feb.-11</c:v>
                </c:pt>
                <c:pt idx="26">
                  <c:v>mar.-11</c:v>
                </c:pt>
                <c:pt idx="27">
                  <c:v>abr.-11</c:v>
                </c:pt>
                <c:pt idx="28">
                  <c:v>may.-11</c:v>
                </c:pt>
                <c:pt idx="29">
                  <c:v>jun.-11</c:v>
                </c:pt>
                <c:pt idx="30">
                  <c:v>jul.-11</c:v>
                </c:pt>
                <c:pt idx="31">
                  <c:v>ago.-11</c:v>
                </c:pt>
                <c:pt idx="32">
                  <c:v>sep.-11</c:v>
                </c:pt>
                <c:pt idx="33">
                  <c:v>oct.-11</c:v>
                </c:pt>
                <c:pt idx="34">
                  <c:v>nov.-11</c:v>
                </c:pt>
                <c:pt idx="35">
                  <c:v>dic.-11</c:v>
                </c:pt>
                <c:pt idx="36">
                  <c:v>ene.-12</c:v>
                </c:pt>
                <c:pt idx="37">
                  <c:v>feb.-12</c:v>
                </c:pt>
                <c:pt idx="38">
                  <c:v>mar.-12</c:v>
                </c:pt>
                <c:pt idx="39">
                  <c:v>abr.-12</c:v>
                </c:pt>
                <c:pt idx="40">
                  <c:v>may.-12</c:v>
                </c:pt>
                <c:pt idx="41">
                  <c:v>jun.-12</c:v>
                </c:pt>
                <c:pt idx="42">
                  <c:v>jul.-12</c:v>
                </c:pt>
                <c:pt idx="43">
                  <c:v>ago.-12</c:v>
                </c:pt>
                <c:pt idx="44">
                  <c:v>sep.-12</c:v>
                </c:pt>
                <c:pt idx="45">
                  <c:v>oct.-12</c:v>
                </c:pt>
                <c:pt idx="46">
                  <c:v>nov.-12</c:v>
                </c:pt>
                <c:pt idx="47">
                  <c:v>dic.-12</c:v>
                </c:pt>
                <c:pt idx="48">
                  <c:v>ene.-13</c:v>
                </c:pt>
                <c:pt idx="49">
                  <c:v>feb.-13</c:v>
                </c:pt>
                <c:pt idx="50">
                  <c:v>mar.-13</c:v>
                </c:pt>
                <c:pt idx="51">
                  <c:v>abr.-13</c:v>
                </c:pt>
                <c:pt idx="52">
                  <c:v>may.-13</c:v>
                </c:pt>
                <c:pt idx="53">
                  <c:v>jun.-13</c:v>
                </c:pt>
                <c:pt idx="54">
                  <c:v>jul.-13</c:v>
                </c:pt>
                <c:pt idx="55">
                  <c:v>ago.-13</c:v>
                </c:pt>
                <c:pt idx="56">
                  <c:v>sep.-13</c:v>
                </c:pt>
                <c:pt idx="57">
                  <c:v>oct.-13</c:v>
                </c:pt>
                <c:pt idx="58">
                  <c:v>nov.-13</c:v>
                </c:pt>
                <c:pt idx="59">
                  <c:v>dic.-13</c:v>
                </c:pt>
                <c:pt idx="60">
                  <c:v>ene.-14</c:v>
                </c:pt>
                <c:pt idx="61">
                  <c:v>feb.-14</c:v>
                </c:pt>
                <c:pt idx="62">
                  <c:v>mar.-14</c:v>
                </c:pt>
                <c:pt idx="63">
                  <c:v>abr.-14</c:v>
                </c:pt>
                <c:pt idx="64">
                  <c:v>may.-14</c:v>
                </c:pt>
                <c:pt idx="65">
                  <c:v>jun.-14</c:v>
                </c:pt>
                <c:pt idx="66">
                  <c:v>jul.-14</c:v>
                </c:pt>
                <c:pt idx="67">
                  <c:v>ago.-14</c:v>
                </c:pt>
                <c:pt idx="68">
                  <c:v>sep.-14</c:v>
                </c:pt>
                <c:pt idx="69">
                  <c:v>oct.-14</c:v>
                </c:pt>
                <c:pt idx="70">
                  <c:v>nov.-14</c:v>
                </c:pt>
                <c:pt idx="71">
                  <c:v>dic.-14</c:v>
                </c:pt>
                <c:pt idx="72">
                  <c:v>ene.-15</c:v>
                </c:pt>
                <c:pt idx="73">
                  <c:v>feb.-15</c:v>
                </c:pt>
                <c:pt idx="74">
                  <c:v>mar.-15</c:v>
                </c:pt>
                <c:pt idx="75">
                  <c:v>abr.-15</c:v>
                </c:pt>
                <c:pt idx="76">
                  <c:v>may.-15</c:v>
                </c:pt>
                <c:pt idx="77">
                  <c:v>jun.-15</c:v>
                </c:pt>
                <c:pt idx="78">
                  <c:v>jul.-15</c:v>
                </c:pt>
              </c:strCache>
            </c:strRef>
          </c:cat>
          <c:val>
            <c:numRef>
              <c:f>Hoja1!$C$3:$CC$3</c:f>
              <c:numCache>
                <c:formatCode>#,##0</c:formatCode>
                <c:ptCount val="79"/>
                <c:pt idx="0">
                  <c:v>10945</c:v>
                </c:pt>
                <c:pt idx="1">
                  <c:v>11013</c:v>
                </c:pt>
                <c:pt idx="2">
                  <c:v>11182</c:v>
                </c:pt>
                <c:pt idx="3">
                  <c:v>11239</c:v>
                </c:pt>
                <c:pt idx="4">
                  <c:v>11474</c:v>
                </c:pt>
                <c:pt idx="5">
                  <c:v>11706</c:v>
                </c:pt>
                <c:pt idx="6">
                  <c:v>11794</c:v>
                </c:pt>
                <c:pt idx="7">
                  <c:v>12092</c:v>
                </c:pt>
                <c:pt idx="8">
                  <c:v>12474</c:v>
                </c:pt>
                <c:pt idx="9">
                  <c:v>12853.239166015399</c:v>
                </c:pt>
                <c:pt idx="10">
                  <c:v>13053</c:v>
                </c:pt>
                <c:pt idx="11">
                  <c:v>13786</c:v>
                </c:pt>
                <c:pt idx="12">
                  <c:v>13854</c:v>
                </c:pt>
                <c:pt idx="13">
                  <c:v>14053</c:v>
                </c:pt>
                <c:pt idx="14">
                  <c:v>14024</c:v>
                </c:pt>
                <c:pt idx="15">
                  <c:v>14176</c:v>
                </c:pt>
                <c:pt idx="16">
                  <c:v>14185</c:v>
                </c:pt>
                <c:pt idx="17">
                  <c:v>14423</c:v>
                </c:pt>
                <c:pt idx="18">
                  <c:v>14451</c:v>
                </c:pt>
                <c:pt idx="19">
                  <c:v>14524</c:v>
                </c:pt>
                <c:pt idx="20">
                  <c:v>14499</c:v>
                </c:pt>
                <c:pt idx="21">
                  <c:v>14463</c:v>
                </c:pt>
                <c:pt idx="22">
                  <c:v>14748</c:v>
                </c:pt>
                <c:pt idx="23">
                  <c:v>14996</c:v>
                </c:pt>
                <c:pt idx="24">
                  <c:v>15058</c:v>
                </c:pt>
                <c:pt idx="25">
                  <c:v>15153</c:v>
                </c:pt>
                <c:pt idx="26">
                  <c:v>15515</c:v>
                </c:pt>
                <c:pt idx="27">
                  <c:v>15705</c:v>
                </c:pt>
                <c:pt idx="28">
                  <c:v>16046</c:v>
                </c:pt>
                <c:pt idx="29">
                  <c:v>16066</c:v>
                </c:pt>
                <c:pt idx="30">
                  <c:v>16271</c:v>
                </c:pt>
                <c:pt idx="31">
                  <c:v>16605</c:v>
                </c:pt>
                <c:pt idx="32">
                  <c:v>16705</c:v>
                </c:pt>
                <c:pt idx="33">
                  <c:v>16922</c:v>
                </c:pt>
                <c:pt idx="34">
                  <c:v>17100</c:v>
                </c:pt>
                <c:pt idx="35">
                  <c:v>17917</c:v>
                </c:pt>
                <c:pt idx="36">
                  <c:v>18112</c:v>
                </c:pt>
                <c:pt idx="37">
                  <c:v>18479.680407</c:v>
                </c:pt>
                <c:pt idx="38">
                  <c:v>18859</c:v>
                </c:pt>
                <c:pt idx="39">
                  <c:v>19342</c:v>
                </c:pt>
                <c:pt idx="40">
                  <c:v>19711</c:v>
                </c:pt>
                <c:pt idx="41">
                  <c:v>20023</c:v>
                </c:pt>
                <c:pt idx="42">
                  <c:v>20592</c:v>
                </c:pt>
                <c:pt idx="43">
                  <c:v>20791</c:v>
                </c:pt>
                <c:pt idx="44">
                  <c:v>21018</c:v>
                </c:pt>
                <c:pt idx="45">
                  <c:v>21336</c:v>
                </c:pt>
                <c:pt idx="46">
                  <c:v>22463</c:v>
                </c:pt>
                <c:pt idx="47">
                  <c:v>22454.355733171004</c:v>
                </c:pt>
                <c:pt idx="48">
                  <c:v>23423.355733171004</c:v>
                </c:pt>
                <c:pt idx="49">
                  <c:v>23840.675326171004</c:v>
                </c:pt>
                <c:pt idx="50">
                  <c:v>23865.355733171004</c:v>
                </c:pt>
                <c:pt idx="51">
                  <c:v>23874.355733171004</c:v>
                </c:pt>
                <c:pt idx="52">
                  <c:v>23912.355733171004</c:v>
                </c:pt>
                <c:pt idx="53">
                  <c:v>23900.355733171004</c:v>
                </c:pt>
                <c:pt idx="54">
                  <c:v>23813.355733171004</c:v>
                </c:pt>
                <c:pt idx="55">
                  <c:v>23700.355733171004</c:v>
                </c:pt>
                <c:pt idx="56">
                  <c:v>23941.355733171004</c:v>
                </c:pt>
                <c:pt idx="57">
                  <c:v>23998.355733171004</c:v>
                </c:pt>
                <c:pt idx="58">
                  <c:v>23210.355733171004</c:v>
                </c:pt>
                <c:pt idx="59">
                  <c:v>23564</c:v>
                </c:pt>
                <c:pt idx="60">
                  <c:v>23026</c:v>
                </c:pt>
                <c:pt idx="61">
                  <c:v>22947</c:v>
                </c:pt>
                <c:pt idx="62">
                  <c:v>23101</c:v>
                </c:pt>
                <c:pt idx="63">
                  <c:v>23172</c:v>
                </c:pt>
                <c:pt idx="64">
                  <c:v>23366</c:v>
                </c:pt>
                <c:pt idx="65">
                  <c:v>23944</c:v>
                </c:pt>
                <c:pt idx="66">
                  <c:v>24448</c:v>
                </c:pt>
                <c:pt idx="67">
                  <c:v>24922</c:v>
                </c:pt>
                <c:pt idx="68">
                  <c:v>25323</c:v>
                </c:pt>
                <c:pt idx="69">
                  <c:v>25653.095159387001</c:v>
                </c:pt>
                <c:pt idx="70">
                  <c:v>25992.935227570008</c:v>
                </c:pt>
                <c:pt idx="71">
                  <c:v>26227.994323985007</c:v>
                </c:pt>
                <c:pt idx="72">
                  <c:v>26440.359483042008</c:v>
                </c:pt>
                <c:pt idx="73">
                  <c:v>26949.722546335008</c:v>
                </c:pt>
                <c:pt idx="74">
                  <c:v>27187.230993662426</c:v>
                </c:pt>
                <c:pt idx="75">
                  <c:v>27519.681787985002</c:v>
                </c:pt>
                <c:pt idx="76">
                  <c:v>27795.288204952743</c:v>
                </c:pt>
                <c:pt idx="77">
                  <c:v>27949.591069318336</c:v>
                </c:pt>
                <c:pt idx="78">
                  <c:v>28319.514339940004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1763712"/>
        <c:axId val="171846464"/>
      </c:lineChart>
      <c:catAx>
        <c:axId val="1717637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71846464"/>
        <c:crosses val="autoZero"/>
        <c:auto val="1"/>
        <c:lblAlgn val="ctr"/>
        <c:lblOffset val="100"/>
        <c:tickLblSkip val="3"/>
        <c:noMultiLvlLbl val="0"/>
      </c:catAx>
      <c:valAx>
        <c:axId val="171846464"/>
        <c:scaling>
          <c:orientation val="minMax"/>
          <c:max val="30000"/>
          <c:min val="5000"/>
        </c:scaling>
        <c:delete val="0"/>
        <c:axPos val="l"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171763712"/>
        <c:crosses val="autoZero"/>
        <c:crossBetween val="between"/>
        <c:majorUnit val="2500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lang="en-US" sz="1800" b="0"/>
            </a:pPr>
            <a:r>
              <a:rPr lang="en-US" sz="1800" b="0" dirty="0" err="1" smtClean="0"/>
              <a:t>Resultado</a:t>
            </a:r>
            <a:r>
              <a:rPr lang="en-US" sz="1800" b="0" dirty="0" smtClean="0"/>
              <a:t> Fiscal / PIB</a:t>
            </a:r>
            <a:endParaRPr lang="en-US" sz="1800" b="0" dirty="0"/>
          </a:p>
        </c:rich>
      </c:tx>
      <c:layout>
        <c:manualLayout>
          <c:xMode val="edge"/>
          <c:yMode val="edge"/>
          <c:x val="0.36917769765021896"/>
          <c:y val="8.2236967669457331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29222921967517"/>
          <c:y val="0.10497824132324"/>
          <c:w val="0.87077707803248305"/>
          <c:h val="0.709417424145984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Resultado Fiscal/PIB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</c:spPr>
          <c:invertIfNegative val="0"/>
          <c:dPt>
            <c:idx val="4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</c:spPr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</c:spPr>
          </c:dPt>
          <c:dPt>
            <c:idx val="7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</c:spPr>
          </c:dPt>
          <c:dLbls>
            <c:txPr>
              <a:bodyPr/>
              <a:lstStyle/>
              <a:p>
                <a:pPr>
                  <a:defRPr lang="en-US" b="1"/>
                </a:pPr>
                <a:endParaRPr lang="es-P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Jul-2015 (anualizado)</c:v>
                </c:pt>
              </c:strCache>
            </c:strRef>
          </c:cat>
          <c:val>
            <c:numRef>
              <c:f>Sheet1!$B$2:$B$9</c:f>
              <c:numCache>
                <c:formatCode>0.0%</c:formatCode>
                <c:ptCount val="8"/>
                <c:pt idx="0">
                  <c:v>2.2481024925576246E-2</c:v>
                </c:pt>
                <c:pt idx="1">
                  <c:v>1.1881112505660459E-3</c:v>
                </c:pt>
                <c:pt idx="2">
                  <c:v>1.3177540574622199E-2</c:v>
                </c:pt>
                <c:pt idx="3">
                  <c:v>1.0018705328752953E-2</c:v>
                </c:pt>
                <c:pt idx="4">
                  <c:v>-1.6669805944422168E-2</c:v>
                </c:pt>
                <c:pt idx="5">
                  <c:v>-1.6899866676891841E-2</c:v>
                </c:pt>
                <c:pt idx="6">
                  <c:v>-1.1076368690695384E-2</c:v>
                </c:pt>
                <c:pt idx="7">
                  <c:v>-1.7300501835095534E-2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1820544"/>
        <c:axId val="171848192"/>
      </c:barChart>
      <c:catAx>
        <c:axId val="171820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 lang="en-US" sz="1400" b="0"/>
            </a:pPr>
            <a:endParaRPr lang="es-PY"/>
          </a:p>
        </c:txPr>
        <c:crossAx val="1718481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71848192"/>
        <c:scaling>
          <c:orientation val="minMax"/>
        </c:scaling>
        <c:delete val="0"/>
        <c:axPos val="l"/>
        <c:numFmt formatCode="0.0%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en-US" sz="1800"/>
            </a:pPr>
            <a:endParaRPr lang="es-PY"/>
          </a:p>
        </c:txPr>
        <c:crossAx val="171820544"/>
        <c:crosses val="autoZero"/>
        <c:crossBetween val="between"/>
      </c:valAx>
      <c:spPr>
        <a:noFill/>
        <a:ln w="25387">
          <a:noFill/>
        </a:ln>
      </c:spPr>
    </c:plotArea>
    <c:plotVisOnly val="1"/>
    <c:dispBlanksAs val="gap"/>
    <c:showDLblsOverMax val="0"/>
  </c:chart>
  <c:txPr>
    <a:bodyPr/>
    <a:lstStyle/>
    <a:p>
      <a:pPr>
        <a:defRPr sz="1784"/>
      </a:pPr>
      <a:endParaRPr lang="es-PY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8801198127983099E-2"/>
          <c:y val="7.0725358926766693E-2"/>
          <c:w val="0.84503714068199998"/>
          <c:h val="0.57735016583375398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Gs/US$</c:v>
                </c:pt>
              </c:strCache>
            </c:strRef>
          </c:tx>
          <c:spPr>
            <a:ln w="57150">
              <a:solidFill>
                <a:schemeClr val="tx1"/>
              </a:solidFill>
            </a:ln>
          </c:spPr>
          <c:marker>
            <c:symbol val="none"/>
          </c:marker>
          <c:cat>
            <c:numRef>
              <c:f>Hoja1!$A$2:$A$261</c:f>
              <c:numCache>
                <c:formatCode>[$-C0A]d\-mmm\-yy;@</c:formatCode>
                <c:ptCount val="260"/>
                <c:pt idx="0">
                  <c:v>41878</c:v>
                </c:pt>
                <c:pt idx="1">
                  <c:v>41879</c:v>
                </c:pt>
                <c:pt idx="2">
                  <c:v>41880</c:v>
                </c:pt>
                <c:pt idx="3">
                  <c:v>41883</c:v>
                </c:pt>
                <c:pt idx="4">
                  <c:v>41884</c:v>
                </c:pt>
                <c:pt idx="5">
                  <c:v>41885</c:v>
                </c:pt>
                <c:pt idx="6">
                  <c:v>41886</c:v>
                </c:pt>
                <c:pt idx="7">
                  <c:v>41887</c:v>
                </c:pt>
                <c:pt idx="8">
                  <c:v>41890</c:v>
                </c:pt>
                <c:pt idx="9">
                  <c:v>41891</c:v>
                </c:pt>
                <c:pt idx="10">
                  <c:v>41892</c:v>
                </c:pt>
                <c:pt idx="11">
                  <c:v>41893</c:v>
                </c:pt>
                <c:pt idx="12">
                  <c:v>41894</c:v>
                </c:pt>
                <c:pt idx="13">
                  <c:v>41897</c:v>
                </c:pt>
                <c:pt idx="14">
                  <c:v>41898</c:v>
                </c:pt>
                <c:pt idx="15">
                  <c:v>41899</c:v>
                </c:pt>
                <c:pt idx="16">
                  <c:v>41900</c:v>
                </c:pt>
                <c:pt idx="17">
                  <c:v>41901</c:v>
                </c:pt>
                <c:pt idx="18">
                  <c:v>41904</c:v>
                </c:pt>
                <c:pt idx="19">
                  <c:v>41905</c:v>
                </c:pt>
                <c:pt idx="20">
                  <c:v>41906</c:v>
                </c:pt>
                <c:pt idx="21">
                  <c:v>41907</c:v>
                </c:pt>
                <c:pt idx="22">
                  <c:v>41908</c:v>
                </c:pt>
                <c:pt idx="23">
                  <c:v>41911</c:v>
                </c:pt>
                <c:pt idx="24">
                  <c:v>41912</c:v>
                </c:pt>
                <c:pt idx="25">
                  <c:v>41913</c:v>
                </c:pt>
                <c:pt idx="26">
                  <c:v>41914</c:v>
                </c:pt>
                <c:pt idx="27">
                  <c:v>41915</c:v>
                </c:pt>
                <c:pt idx="28">
                  <c:v>41918</c:v>
                </c:pt>
                <c:pt idx="29">
                  <c:v>41919</c:v>
                </c:pt>
                <c:pt idx="30">
                  <c:v>41920</c:v>
                </c:pt>
                <c:pt idx="31">
                  <c:v>41921</c:v>
                </c:pt>
                <c:pt idx="32">
                  <c:v>41922</c:v>
                </c:pt>
                <c:pt idx="33">
                  <c:v>41925</c:v>
                </c:pt>
                <c:pt idx="34">
                  <c:v>41926</c:v>
                </c:pt>
                <c:pt idx="35">
                  <c:v>41927</c:v>
                </c:pt>
                <c:pt idx="36">
                  <c:v>41928</c:v>
                </c:pt>
                <c:pt idx="37">
                  <c:v>41929</c:v>
                </c:pt>
                <c:pt idx="38">
                  <c:v>41932</c:v>
                </c:pt>
                <c:pt idx="39">
                  <c:v>41933</c:v>
                </c:pt>
                <c:pt idx="40">
                  <c:v>41934</c:v>
                </c:pt>
                <c:pt idx="41">
                  <c:v>41935</c:v>
                </c:pt>
                <c:pt idx="42">
                  <c:v>41936</c:v>
                </c:pt>
                <c:pt idx="43">
                  <c:v>41939</c:v>
                </c:pt>
                <c:pt idx="44">
                  <c:v>41940</c:v>
                </c:pt>
                <c:pt idx="45">
                  <c:v>41941</c:v>
                </c:pt>
                <c:pt idx="46">
                  <c:v>41942</c:v>
                </c:pt>
                <c:pt idx="47">
                  <c:v>41943</c:v>
                </c:pt>
                <c:pt idx="48">
                  <c:v>41946</c:v>
                </c:pt>
                <c:pt idx="49">
                  <c:v>41947</c:v>
                </c:pt>
                <c:pt idx="50">
                  <c:v>41948</c:v>
                </c:pt>
                <c:pt idx="51">
                  <c:v>41949</c:v>
                </c:pt>
                <c:pt idx="52">
                  <c:v>41950</c:v>
                </c:pt>
                <c:pt idx="53">
                  <c:v>41953</c:v>
                </c:pt>
                <c:pt idx="54">
                  <c:v>41954</c:v>
                </c:pt>
                <c:pt idx="55">
                  <c:v>41955</c:v>
                </c:pt>
                <c:pt idx="56">
                  <c:v>41956</c:v>
                </c:pt>
                <c:pt idx="57">
                  <c:v>41957</c:v>
                </c:pt>
                <c:pt idx="58">
                  <c:v>41960</c:v>
                </c:pt>
                <c:pt idx="59">
                  <c:v>41961</c:v>
                </c:pt>
                <c:pt idx="60">
                  <c:v>41962</c:v>
                </c:pt>
                <c:pt idx="61">
                  <c:v>41963</c:v>
                </c:pt>
                <c:pt idx="62">
                  <c:v>41964</c:v>
                </c:pt>
                <c:pt idx="63">
                  <c:v>41967</c:v>
                </c:pt>
                <c:pt idx="64">
                  <c:v>41968</c:v>
                </c:pt>
                <c:pt idx="65">
                  <c:v>41969</c:v>
                </c:pt>
                <c:pt idx="66">
                  <c:v>41970</c:v>
                </c:pt>
                <c:pt idx="67">
                  <c:v>41971</c:v>
                </c:pt>
                <c:pt idx="68">
                  <c:v>41974</c:v>
                </c:pt>
                <c:pt idx="69">
                  <c:v>41975</c:v>
                </c:pt>
                <c:pt idx="70">
                  <c:v>41976</c:v>
                </c:pt>
                <c:pt idx="71">
                  <c:v>41977</c:v>
                </c:pt>
                <c:pt idx="72">
                  <c:v>41978</c:v>
                </c:pt>
                <c:pt idx="73">
                  <c:v>41981</c:v>
                </c:pt>
                <c:pt idx="74">
                  <c:v>41982</c:v>
                </c:pt>
                <c:pt idx="75">
                  <c:v>41983</c:v>
                </c:pt>
                <c:pt idx="76">
                  <c:v>41984</c:v>
                </c:pt>
                <c:pt idx="77">
                  <c:v>41985</c:v>
                </c:pt>
                <c:pt idx="78">
                  <c:v>41988</c:v>
                </c:pt>
                <c:pt idx="79">
                  <c:v>41989</c:v>
                </c:pt>
                <c:pt idx="80">
                  <c:v>41990</c:v>
                </c:pt>
                <c:pt idx="81">
                  <c:v>41991</c:v>
                </c:pt>
                <c:pt idx="82">
                  <c:v>41992</c:v>
                </c:pt>
                <c:pt idx="83">
                  <c:v>41995</c:v>
                </c:pt>
                <c:pt idx="84">
                  <c:v>41996</c:v>
                </c:pt>
                <c:pt idx="85">
                  <c:v>41997</c:v>
                </c:pt>
                <c:pt idx="86">
                  <c:v>41999</c:v>
                </c:pt>
                <c:pt idx="87">
                  <c:v>42002</c:v>
                </c:pt>
                <c:pt idx="88">
                  <c:v>42003</c:v>
                </c:pt>
                <c:pt idx="89">
                  <c:v>42004</c:v>
                </c:pt>
                <c:pt idx="90">
                  <c:v>42006</c:v>
                </c:pt>
                <c:pt idx="91">
                  <c:v>42009</c:v>
                </c:pt>
                <c:pt idx="92">
                  <c:v>42010</c:v>
                </c:pt>
                <c:pt idx="93">
                  <c:v>42011</c:v>
                </c:pt>
                <c:pt idx="94">
                  <c:v>42012</c:v>
                </c:pt>
                <c:pt idx="95">
                  <c:v>42013</c:v>
                </c:pt>
                <c:pt idx="96">
                  <c:v>42016</c:v>
                </c:pt>
                <c:pt idx="97">
                  <c:v>42017</c:v>
                </c:pt>
                <c:pt idx="98">
                  <c:v>42018</c:v>
                </c:pt>
                <c:pt idx="99">
                  <c:v>42019</c:v>
                </c:pt>
                <c:pt idx="100">
                  <c:v>42020</c:v>
                </c:pt>
                <c:pt idx="101">
                  <c:v>42023</c:v>
                </c:pt>
                <c:pt idx="102">
                  <c:v>42024</c:v>
                </c:pt>
                <c:pt idx="103">
                  <c:v>42025</c:v>
                </c:pt>
                <c:pt idx="104">
                  <c:v>42026</c:v>
                </c:pt>
                <c:pt idx="105">
                  <c:v>42027</c:v>
                </c:pt>
                <c:pt idx="106">
                  <c:v>42030</c:v>
                </c:pt>
                <c:pt idx="107">
                  <c:v>42031</c:v>
                </c:pt>
                <c:pt idx="108">
                  <c:v>42032</c:v>
                </c:pt>
                <c:pt idx="109">
                  <c:v>42033</c:v>
                </c:pt>
                <c:pt idx="110">
                  <c:v>42034</c:v>
                </c:pt>
                <c:pt idx="111">
                  <c:v>42037</c:v>
                </c:pt>
                <c:pt idx="112">
                  <c:v>42038</c:v>
                </c:pt>
                <c:pt idx="113">
                  <c:v>42039</c:v>
                </c:pt>
                <c:pt idx="114">
                  <c:v>42040</c:v>
                </c:pt>
                <c:pt idx="115">
                  <c:v>42041</c:v>
                </c:pt>
                <c:pt idx="116">
                  <c:v>42044</c:v>
                </c:pt>
                <c:pt idx="117">
                  <c:v>42045</c:v>
                </c:pt>
                <c:pt idx="118">
                  <c:v>42046</c:v>
                </c:pt>
                <c:pt idx="119">
                  <c:v>42047</c:v>
                </c:pt>
                <c:pt idx="120">
                  <c:v>42048</c:v>
                </c:pt>
                <c:pt idx="121">
                  <c:v>42051</c:v>
                </c:pt>
                <c:pt idx="122">
                  <c:v>42052</c:v>
                </c:pt>
                <c:pt idx="123">
                  <c:v>42053</c:v>
                </c:pt>
                <c:pt idx="124">
                  <c:v>42054</c:v>
                </c:pt>
                <c:pt idx="125">
                  <c:v>42055</c:v>
                </c:pt>
                <c:pt idx="126">
                  <c:v>42058</c:v>
                </c:pt>
                <c:pt idx="127">
                  <c:v>42059</c:v>
                </c:pt>
                <c:pt idx="128">
                  <c:v>42060</c:v>
                </c:pt>
                <c:pt idx="129">
                  <c:v>42061</c:v>
                </c:pt>
                <c:pt idx="130">
                  <c:v>42062</c:v>
                </c:pt>
                <c:pt idx="131">
                  <c:v>42065</c:v>
                </c:pt>
                <c:pt idx="132">
                  <c:v>42066</c:v>
                </c:pt>
                <c:pt idx="133">
                  <c:v>42067</c:v>
                </c:pt>
                <c:pt idx="134">
                  <c:v>42068</c:v>
                </c:pt>
                <c:pt idx="135">
                  <c:v>42069</c:v>
                </c:pt>
                <c:pt idx="136">
                  <c:v>42072</c:v>
                </c:pt>
                <c:pt idx="137">
                  <c:v>42073</c:v>
                </c:pt>
                <c:pt idx="138">
                  <c:v>42074</c:v>
                </c:pt>
                <c:pt idx="139">
                  <c:v>42075</c:v>
                </c:pt>
                <c:pt idx="140">
                  <c:v>42076</c:v>
                </c:pt>
                <c:pt idx="141">
                  <c:v>42079</c:v>
                </c:pt>
                <c:pt idx="142">
                  <c:v>42080</c:v>
                </c:pt>
                <c:pt idx="143">
                  <c:v>42081</c:v>
                </c:pt>
                <c:pt idx="144">
                  <c:v>42082</c:v>
                </c:pt>
                <c:pt idx="145">
                  <c:v>42083</c:v>
                </c:pt>
                <c:pt idx="146">
                  <c:v>42086</c:v>
                </c:pt>
                <c:pt idx="147">
                  <c:v>42087</c:v>
                </c:pt>
                <c:pt idx="148">
                  <c:v>42088</c:v>
                </c:pt>
                <c:pt idx="149">
                  <c:v>42089</c:v>
                </c:pt>
                <c:pt idx="150">
                  <c:v>42090</c:v>
                </c:pt>
                <c:pt idx="151">
                  <c:v>42093</c:v>
                </c:pt>
                <c:pt idx="152">
                  <c:v>42094</c:v>
                </c:pt>
                <c:pt idx="153">
                  <c:v>42095</c:v>
                </c:pt>
                <c:pt idx="154">
                  <c:v>42096</c:v>
                </c:pt>
                <c:pt idx="155">
                  <c:v>42097</c:v>
                </c:pt>
                <c:pt idx="156">
                  <c:v>42100</c:v>
                </c:pt>
                <c:pt idx="157">
                  <c:v>42101</c:v>
                </c:pt>
                <c:pt idx="158">
                  <c:v>42102</c:v>
                </c:pt>
                <c:pt idx="159">
                  <c:v>42103</c:v>
                </c:pt>
                <c:pt idx="160">
                  <c:v>42104</c:v>
                </c:pt>
                <c:pt idx="161">
                  <c:v>42107</c:v>
                </c:pt>
                <c:pt idx="162">
                  <c:v>42108</c:v>
                </c:pt>
                <c:pt idx="163">
                  <c:v>42109</c:v>
                </c:pt>
                <c:pt idx="164">
                  <c:v>42110</c:v>
                </c:pt>
                <c:pt idx="165">
                  <c:v>42111</c:v>
                </c:pt>
                <c:pt idx="166">
                  <c:v>42114</c:v>
                </c:pt>
                <c:pt idx="167">
                  <c:v>42115</c:v>
                </c:pt>
                <c:pt idx="168">
                  <c:v>42116</c:v>
                </c:pt>
                <c:pt idx="169">
                  <c:v>42117</c:v>
                </c:pt>
                <c:pt idx="170">
                  <c:v>42118</c:v>
                </c:pt>
                <c:pt idx="171">
                  <c:v>42121</c:v>
                </c:pt>
                <c:pt idx="172">
                  <c:v>42122</c:v>
                </c:pt>
                <c:pt idx="173">
                  <c:v>42123</c:v>
                </c:pt>
                <c:pt idx="174">
                  <c:v>42124</c:v>
                </c:pt>
                <c:pt idx="175">
                  <c:v>42125</c:v>
                </c:pt>
                <c:pt idx="176">
                  <c:v>42128</c:v>
                </c:pt>
                <c:pt idx="177">
                  <c:v>42129</c:v>
                </c:pt>
                <c:pt idx="178">
                  <c:v>42130</c:v>
                </c:pt>
                <c:pt idx="179">
                  <c:v>42131</c:v>
                </c:pt>
                <c:pt idx="180">
                  <c:v>42132</c:v>
                </c:pt>
                <c:pt idx="181">
                  <c:v>42135</c:v>
                </c:pt>
                <c:pt idx="182">
                  <c:v>42136</c:v>
                </c:pt>
                <c:pt idx="183">
                  <c:v>42137</c:v>
                </c:pt>
                <c:pt idx="184">
                  <c:v>42138</c:v>
                </c:pt>
                <c:pt idx="185">
                  <c:v>42139</c:v>
                </c:pt>
                <c:pt idx="186">
                  <c:v>42142</c:v>
                </c:pt>
                <c:pt idx="187">
                  <c:v>42143</c:v>
                </c:pt>
                <c:pt idx="188">
                  <c:v>42144</c:v>
                </c:pt>
                <c:pt idx="189">
                  <c:v>42145</c:v>
                </c:pt>
                <c:pt idx="190">
                  <c:v>42146</c:v>
                </c:pt>
                <c:pt idx="191">
                  <c:v>42149</c:v>
                </c:pt>
                <c:pt idx="192">
                  <c:v>42150</c:v>
                </c:pt>
                <c:pt idx="193">
                  <c:v>42151</c:v>
                </c:pt>
                <c:pt idx="194">
                  <c:v>42152</c:v>
                </c:pt>
                <c:pt idx="195">
                  <c:v>42153</c:v>
                </c:pt>
                <c:pt idx="196">
                  <c:v>42156</c:v>
                </c:pt>
                <c:pt idx="197">
                  <c:v>42157</c:v>
                </c:pt>
                <c:pt idx="198">
                  <c:v>42158</c:v>
                </c:pt>
                <c:pt idx="199">
                  <c:v>42159</c:v>
                </c:pt>
                <c:pt idx="200">
                  <c:v>42160</c:v>
                </c:pt>
                <c:pt idx="201">
                  <c:v>42163</c:v>
                </c:pt>
                <c:pt idx="202">
                  <c:v>42164</c:v>
                </c:pt>
                <c:pt idx="203">
                  <c:v>42165</c:v>
                </c:pt>
                <c:pt idx="204">
                  <c:v>42166</c:v>
                </c:pt>
                <c:pt idx="205">
                  <c:v>42167</c:v>
                </c:pt>
                <c:pt idx="206">
                  <c:v>42170</c:v>
                </c:pt>
                <c:pt idx="207">
                  <c:v>42171</c:v>
                </c:pt>
                <c:pt idx="208">
                  <c:v>42172</c:v>
                </c:pt>
                <c:pt idx="209">
                  <c:v>42173</c:v>
                </c:pt>
                <c:pt idx="210">
                  <c:v>42174</c:v>
                </c:pt>
                <c:pt idx="211">
                  <c:v>42177</c:v>
                </c:pt>
                <c:pt idx="212">
                  <c:v>42178</c:v>
                </c:pt>
                <c:pt idx="213">
                  <c:v>42179</c:v>
                </c:pt>
                <c:pt idx="214">
                  <c:v>42180</c:v>
                </c:pt>
                <c:pt idx="215">
                  <c:v>42181</c:v>
                </c:pt>
                <c:pt idx="216">
                  <c:v>42184</c:v>
                </c:pt>
                <c:pt idx="217">
                  <c:v>42185</c:v>
                </c:pt>
                <c:pt idx="218">
                  <c:v>42186</c:v>
                </c:pt>
                <c:pt idx="219">
                  <c:v>42187</c:v>
                </c:pt>
                <c:pt idx="220">
                  <c:v>42188</c:v>
                </c:pt>
                <c:pt idx="221">
                  <c:v>42191</c:v>
                </c:pt>
                <c:pt idx="222">
                  <c:v>42192</c:v>
                </c:pt>
                <c:pt idx="223">
                  <c:v>42193</c:v>
                </c:pt>
                <c:pt idx="224">
                  <c:v>42194</c:v>
                </c:pt>
                <c:pt idx="225">
                  <c:v>42195</c:v>
                </c:pt>
                <c:pt idx="226">
                  <c:v>42198</c:v>
                </c:pt>
                <c:pt idx="227">
                  <c:v>42199</c:v>
                </c:pt>
                <c:pt idx="228">
                  <c:v>42200</c:v>
                </c:pt>
                <c:pt idx="229">
                  <c:v>42201</c:v>
                </c:pt>
                <c:pt idx="230">
                  <c:v>42202</c:v>
                </c:pt>
                <c:pt idx="231">
                  <c:v>42205</c:v>
                </c:pt>
                <c:pt idx="232">
                  <c:v>42206</c:v>
                </c:pt>
                <c:pt idx="233">
                  <c:v>42207</c:v>
                </c:pt>
                <c:pt idx="234">
                  <c:v>42208</c:v>
                </c:pt>
                <c:pt idx="235">
                  <c:v>42209</c:v>
                </c:pt>
                <c:pt idx="236">
                  <c:v>42212</c:v>
                </c:pt>
                <c:pt idx="237">
                  <c:v>42213</c:v>
                </c:pt>
                <c:pt idx="238">
                  <c:v>42214</c:v>
                </c:pt>
                <c:pt idx="239">
                  <c:v>42215</c:v>
                </c:pt>
                <c:pt idx="240">
                  <c:v>42216</c:v>
                </c:pt>
                <c:pt idx="241">
                  <c:v>42219</c:v>
                </c:pt>
                <c:pt idx="242">
                  <c:v>42220</c:v>
                </c:pt>
                <c:pt idx="243">
                  <c:v>42221</c:v>
                </c:pt>
                <c:pt idx="244">
                  <c:v>42222</c:v>
                </c:pt>
                <c:pt idx="245">
                  <c:v>42223</c:v>
                </c:pt>
                <c:pt idx="246">
                  <c:v>42226</c:v>
                </c:pt>
                <c:pt idx="247">
                  <c:v>42227</c:v>
                </c:pt>
                <c:pt idx="248">
                  <c:v>42228</c:v>
                </c:pt>
                <c:pt idx="249">
                  <c:v>42229</c:v>
                </c:pt>
                <c:pt idx="250">
                  <c:v>42230</c:v>
                </c:pt>
                <c:pt idx="251">
                  <c:v>42233</c:v>
                </c:pt>
                <c:pt idx="252">
                  <c:v>42234</c:v>
                </c:pt>
                <c:pt idx="253">
                  <c:v>42235</c:v>
                </c:pt>
                <c:pt idx="254">
                  <c:v>42236</c:v>
                </c:pt>
                <c:pt idx="255">
                  <c:v>42237</c:v>
                </c:pt>
                <c:pt idx="256">
                  <c:v>42240</c:v>
                </c:pt>
                <c:pt idx="257">
                  <c:v>42241</c:v>
                </c:pt>
                <c:pt idx="258">
                  <c:v>42242</c:v>
                </c:pt>
                <c:pt idx="259">
                  <c:v>42243</c:v>
                </c:pt>
              </c:numCache>
            </c:numRef>
          </c:cat>
          <c:val>
            <c:numRef>
              <c:f>Hoja1!$B$2:$B$261</c:f>
              <c:numCache>
                <c:formatCode>0.0%</c:formatCode>
                <c:ptCount val="260"/>
                <c:pt idx="0">
                  <c:v>0</c:v>
                </c:pt>
                <c:pt idx="1">
                  <c:v>-2.3041474654378336E-3</c:v>
                </c:pt>
                <c:pt idx="2">
                  <c:v>5.3213567331455991E-6</c:v>
                </c:pt>
                <c:pt idx="3">
                  <c:v>-2.298826108704688E-3</c:v>
                </c:pt>
                <c:pt idx="4">
                  <c:v>-2.298826108704688E-3</c:v>
                </c:pt>
                <c:pt idx="5">
                  <c:v>2.3201115356370483E-3</c:v>
                </c:pt>
                <c:pt idx="6">
                  <c:v>2.3201115356370483E-3</c:v>
                </c:pt>
                <c:pt idx="7">
                  <c:v>2.3201115356370483E-3</c:v>
                </c:pt>
                <c:pt idx="8">
                  <c:v>2.3201115356370483E-3</c:v>
                </c:pt>
                <c:pt idx="9">
                  <c:v>2.3201115356370483E-3</c:v>
                </c:pt>
                <c:pt idx="10">
                  <c:v>4.6189621103496226E-3</c:v>
                </c:pt>
                <c:pt idx="11">
                  <c:v>4.6189621103496226E-3</c:v>
                </c:pt>
                <c:pt idx="12">
                  <c:v>6.9125400920009294E-3</c:v>
                </c:pt>
                <c:pt idx="13">
                  <c:v>4.6242105725501359E-3</c:v>
                </c:pt>
                <c:pt idx="14">
                  <c:v>4.6242105725501359E-3</c:v>
                </c:pt>
                <c:pt idx="15">
                  <c:v>4.6242105725501359E-3</c:v>
                </c:pt>
                <c:pt idx="16">
                  <c:v>9.2113665358529717E-3</c:v>
                </c:pt>
                <c:pt idx="17">
                  <c:v>1.3777576581515016E-2</c:v>
                </c:pt>
                <c:pt idx="18">
                  <c:v>2.0595758399696851E-2</c:v>
                </c:pt>
                <c:pt idx="19">
                  <c:v>2.7367767429042122E-2</c:v>
                </c:pt>
                <c:pt idx="20">
                  <c:v>4.7547139626351487E-2</c:v>
                </c:pt>
                <c:pt idx="21">
                  <c:v>4.7547139626351487E-2</c:v>
                </c:pt>
                <c:pt idx="22">
                  <c:v>3.6558128637340537E-2</c:v>
                </c:pt>
                <c:pt idx="23">
                  <c:v>3.8780350859562662E-2</c:v>
                </c:pt>
                <c:pt idx="24">
                  <c:v>5.8736004961558286E-2</c:v>
                </c:pt>
                <c:pt idx="25">
                  <c:v>8.0475135396340991E-2</c:v>
                </c:pt>
                <c:pt idx="26">
                  <c:v>5.9198539651660109E-2</c:v>
                </c:pt>
                <c:pt idx="27">
                  <c:v>5.2676800521225364E-2</c:v>
                </c:pt>
                <c:pt idx="28">
                  <c:v>4.8300432906345669E-2</c:v>
                </c:pt>
                <c:pt idx="29">
                  <c:v>4.8300432906345669E-2</c:v>
                </c:pt>
                <c:pt idx="30">
                  <c:v>5.2696037301950049E-2</c:v>
                </c:pt>
                <c:pt idx="31">
                  <c:v>5.7072404916829633E-2</c:v>
                </c:pt>
                <c:pt idx="32">
                  <c:v>5.4893755679356837E-2</c:v>
                </c:pt>
                <c:pt idx="33">
                  <c:v>5.9260567906430972E-2</c:v>
                </c:pt>
                <c:pt idx="34">
                  <c:v>7.0130133123822325E-2</c:v>
                </c:pt>
                <c:pt idx="35">
                  <c:v>7.0130133123822325E-2</c:v>
                </c:pt>
                <c:pt idx="36">
                  <c:v>7.4431208392639614E-2</c:v>
                </c:pt>
                <c:pt idx="37">
                  <c:v>7.0148553146386905E-2</c:v>
                </c:pt>
                <c:pt idx="38">
                  <c:v>5.9395864974343904E-2</c:v>
                </c:pt>
                <c:pt idx="39">
                  <c:v>7.0265430191735256E-2</c:v>
                </c:pt>
                <c:pt idx="40">
                  <c:v>7.8867580729369613E-2</c:v>
                </c:pt>
                <c:pt idx="41">
                  <c:v>7.8867580729369613E-2</c:v>
                </c:pt>
                <c:pt idx="42">
                  <c:v>7.0338796081181987E-2</c:v>
                </c:pt>
                <c:pt idx="43">
                  <c:v>7.6790408984407699E-2</c:v>
                </c:pt>
                <c:pt idx="44">
                  <c:v>7.0380152574151311E-2</c:v>
                </c:pt>
                <c:pt idx="45">
                  <c:v>7.2530690208559956E-2</c:v>
                </c:pt>
                <c:pt idx="46">
                  <c:v>7.2530690208559956E-2</c:v>
                </c:pt>
                <c:pt idx="47">
                  <c:v>7.2530690208559956E-2</c:v>
                </c:pt>
                <c:pt idx="48">
                  <c:v>7.2530690208559956E-2</c:v>
                </c:pt>
                <c:pt idx="49">
                  <c:v>7.6822535702122274E-2</c:v>
                </c:pt>
                <c:pt idx="50">
                  <c:v>7.2549031428618016E-2</c:v>
                </c:pt>
                <c:pt idx="51">
                  <c:v>7.4694954175399064E-2</c:v>
                </c:pt>
                <c:pt idx="52">
                  <c:v>7.3624290363835887E-2</c:v>
                </c:pt>
                <c:pt idx="53">
                  <c:v>7.2552479002635506E-2</c:v>
                </c:pt>
                <c:pt idx="54">
                  <c:v>7.0406556255854347E-2</c:v>
                </c:pt>
                <c:pt idx="55">
                  <c:v>7.6858169159080059E-2</c:v>
                </c:pt>
                <c:pt idx="56">
                  <c:v>8.1131673432584317E-2</c:v>
                </c:pt>
                <c:pt idx="57">
                  <c:v>8.1131673432584317E-2</c:v>
                </c:pt>
                <c:pt idx="58">
                  <c:v>7.9004013858116284E-2</c:v>
                </c:pt>
                <c:pt idx="59">
                  <c:v>7.9004013858116284E-2</c:v>
                </c:pt>
                <c:pt idx="60">
                  <c:v>7.9004013858116284E-2</c:v>
                </c:pt>
                <c:pt idx="61">
                  <c:v>8.3268406182210208E-2</c:v>
                </c:pt>
                <c:pt idx="62">
                  <c:v>8.1145263931679423E-2</c:v>
                </c:pt>
                <c:pt idx="63">
                  <c:v>8.1145263931679423E-2</c:v>
                </c:pt>
                <c:pt idx="64">
                  <c:v>8.1145263931679423E-2</c:v>
                </c:pt>
                <c:pt idx="65">
                  <c:v>8.1145263931679423E-2</c:v>
                </c:pt>
                <c:pt idx="66">
                  <c:v>7.6889944782743247E-2</c:v>
                </c:pt>
                <c:pt idx="67">
                  <c:v>7.4753192645991118E-2</c:v>
                </c:pt>
                <c:pt idx="68">
                  <c:v>7.6894520269117472E-2</c:v>
                </c:pt>
                <c:pt idx="69">
                  <c:v>7.9031272405869601E-2</c:v>
                </c:pt>
                <c:pt idx="70">
                  <c:v>8.1163468567916452E-2</c:v>
                </c:pt>
                <c:pt idx="71">
                  <c:v>8.1163468567916452E-2</c:v>
                </c:pt>
                <c:pt idx="72">
                  <c:v>7.4780489844512243E-2</c:v>
                </c:pt>
                <c:pt idx="73">
                  <c:v>7.6921817467638598E-2</c:v>
                </c:pt>
                <c:pt idx="74">
                  <c:v>7.6921817467638598E-2</c:v>
                </c:pt>
                <c:pt idx="75">
                  <c:v>7.6921817467638598E-2</c:v>
                </c:pt>
                <c:pt idx="76">
                  <c:v>7.4785065330886469E-2</c:v>
                </c:pt>
                <c:pt idx="77">
                  <c:v>7.6926392954012823E-2</c:v>
                </c:pt>
                <c:pt idx="78">
                  <c:v>7.4789640817260694E-2</c:v>
                </c:pt>
                <c:pt idx="79">
                  <c:v>8.1213623686639758E-2</c:v>
                </c:pt>
                <c:pt idx="80">
                  <c:v>7.6958304537703581E-2</c:v>
                </c:pt>
                <c:pt idx="81">
                  <c:v>7.4821552400951452E-2</c:v>
                </c:pt>
                <c:pt idx="82">
                  <c:v>7.4821552400951452E-2</c:v>
                </c:pt>
                <c:pt idx="83">
                  <c:v>7.2680224777825098E-2</c:v>
                </c:pt>
                <c:pt idx="84">
                  <c:v>7.2680224777825098E-2</c:v>
                </c:pt>
                <c:pt idx="85">
                  <c:v>7.6972070271387416E-2</c:v>
                </c:pt>
                <c:pt idx="86">
                  <c:v>7.6972070271387416E-2</c:v>
                </c:pt>
                <c:pt idx="87">
                  <c:v>8.1245574544891674E-2</c:v>
                </c:pt>
                <c:pt idx="88">
                  <c:v>8.550089369382774E-2</c:v>
                </c:pt>
                <c:pt idx="89">
                  <c:v>8.550089369382774E-2</c:v>
                </c:pt>
                <c:pt idx="90">
                  <c:v>8.9738181829420949E-2</c:v>
                </c:pt>
                <c:pt idx="91">
                  <c:v>0.10028670503617199</c:v>
                </c:pt>
                <c:pt idx="92">
                  <c:v>9.6111339691704378E-2</c:v>
                </c:pt>
                <c:pt idx="93">
                  <c:v>9.1918467574303997E-2</c:v>
                </c:pt>
                <c:pt idx="94">
                  <c:v>9.1918467574303997E-2</c:v>
                </c:pt>
                <c:pt idx="95">
                  <c:v>9.6128993890093439E-2</c:v>
                </c:pt>
                <c:pt idx="96">
                  <c:v>9.4032557831393193E-2</c:v>
                </c:pt>
                <c:pt idx="97">
                  <c:v>9.4032557831393193E-2</c:v>
                </c:pt>
                <c:pt idx="98">
                  <c:v>0.10243591917593098</c:v>
                </c:pt>
                <c:pt idx="99">
                  <c:v>0.10035258584259765</c:v>
                </c:pt>
                <c:pt idx="100">
                  <c:v>0.10035258584259765</c:v>
                </c:pt>
                <c:pt idx="101">
                  <c:v>9.8264903170363849E-2</c:v>
                </c:pt>
                <c:pt idx="102">
                  <c:v>9.8264903170363849E-2</c:v>
                </c:pt>
                <c:pt idx="103">
                  <c:v>0.11290925463479906</c:v>
                </c:pt>
                <c:pt idx="104">
                  <c:v>0.11290925463479906</c:v>
                </c:pt>
                <c:pt idx="105">
                  <c:v>0.11909482164510832</c:v>
                </c:pt>
                <c:pt idx="106">
                  <c:v>0.11294728066150173</c:v>
                </c:pt>
                <c:pt idx="107">
                  <c:v>0.10882356932129555</c:v>
                </c:pt>
                <c:pt idx="108">
                  <c:v>0.10882356932129555</c:v>
                </c:pt>
                <c:pt idx="109">
                  <c:v>0.11503474944551906</c:v>
                </c:pt>
                <c:pt idx="110">
                  <c:v>0.11091952310807052</c:v>
                </c:pt>
                <c:pt idx="111">
                  <c:v>0.11091952310807052</c:v>
                </c:pt>
                <c:pt idx="112">
                  <c:v>0.10885340740559113</c:v>
                </c:pt>
                <c:pt idx="113">
                  <c:v>0.10678301403084989</c:v>
                </c:pt>
                <c:pt idx="114">
                  <c:v>0.10263363643748891</c:v>
                </c:pt>
                <c:pt idx="115">
                  <c:v>0.10263363643748891</c:v>
                </c:pt>
                <c:pt idx="116">
                  <c:v>0.10263363643748891</c:v>
                </c:pt>
                <c:pt idx="117">
                  <c:v>9.8466969770822255E-2</c:v>
                </c:pt>
                <c:pt idx="118">
                  <c:v>9.8466969770822255E-2</c:v>
                </c:pt>
                <c:pt idx="119">
                  <c:v>9.8466969770822255E-2</c:v>
                </c:pt>
                <c:pt idx="120">
                  <c:v>9.8466969770822255E-2</c:v>
                </c:pt>
                <c:pt idx="121">
                  <c:v>9.8466969770822255E-2</c:v>
                </c:pt>
                <c:pt idx="122">
                  <c:v>0.10055901998002725</c:v>
                </c:pt>
                <c:pt idx="123">
                  <c:v>9.847133730779345E-2</c:v>
                </c:pt>
                <c:pt idx="124">
                  <c:v>9.847133730779345E-2</c:v>
                </c:pt>
                <c:pt idx="125">
                  <c:v>9.847133730779345E-2</c:v>
                </c:pt>
                <c:pt idx="126">
                  <c:v>9.847133730779345E-2</c:v>
                </c:pt>
                <c:pt idx="127">
                  <c:v>9.6379287098588451E-2</c:v>
                </c:pt>
                <c:pt idx="128">
                  <c:v>9.4282851039888205E-2</c:v>
                </c:pt>
                <c:pt idx="129">
                  <c:v>9.4282851039888205E-2</c:v>
                </c:pt>
                <c:pt idx="130">
                  <c:v>9.2182010703753758E-2</c:v>
                </c:pt>
                <c:pt idx="131">
                  <c:v>8.7971484387964316E-2</c:v>
                </c:pt>
                <c:pt idx="132">
                  <c:v>8.374315457823911E-2</c:v>
                </c:pt>
                <c:pt idx="133">
                  <c:v>7.9496870077177539E-2</c:v>
                </c:pt>
                <c:pt idx="134">
                  <c:v>8.162906623922439E-2</c:v>
                </c:pt>
                <c:pt idx="135">
                  <c:v>9.2267364111564887E-2</c:v>
                </c:pt>
                <c:pt idx="136">
                  <c:v>9.6477890427354329E-2</c:v>
                </c:pt>
                <c:pt idx="137">
                  <c:v>0.10276719860345496</c:v>
                </c:pt>
                <c:pt idx="138">
                  <c:v>0.1131838652701217</c:v>
                </c:pt>
                <c:pt idx="139">
                  <c:v>0.11112200960001861</c:v>
                </c:pt>
                <c:pt idx="140">
                  <c:v>0.10492366249258056</c:v>
                </c:pt>
                <c:pt idx="141">
                  <c:v>0.10284466041357854</c:v>
                </c:pt>
                <c:pt idx="142">
                  <c:v>0.10492799374691197</c:v>
                </c:pt>
                <c:pt idx="143">
                  <c:v>0.107006995825914</c:v>
                </c:pt>
                <c:pt idx="144">
                  <c:v>0.11530575101263596</c:v>
                </c:pt>
                <c:pt idx="145">
                  <c:v>0.11119052467518742</c:v>
                </c:pt>
                <c:pt idx="146">
                  <c:v>0.10705829327022875</c:v>
                </c:pt>
                <c:pt idx="147">
                  <c:v>0.10290891567686777</c:v>
                </c:pt>
                <c:pt idx="148">
                  <c:v>0.10499224901020121</c:v>
                </c:pt>
                <c:pt idx="149">
                  <c:v>0.10915025316820526</c:v>
                </c:pt>
                <c:pt idx="150">
                  <c:v>0.10915025316820526</c:v>
                </c:pt>
                <c:pt idx="151">
                  <c:v>0.10707985979346402</c:v>
                </c:pt>
                <c:pt idx="152">
                  <c:v>0.10500517099678353</c:v>
                </c:pt>
                <c:pt idx="153">
                  <c:v>0.1320321980238105</c:v>
                </c:pt>
                <c:pt idx="154">
                  <c:v>0.1320321980238105</c:v>
                </c:pt>
                <c:pt idx="155">
                  <c:v>0.1320321980238105</c:v>
                </c:pt>
                <c:pt idx="156">
                  <c:v>0.11988644903595624</c:v>
                </c:pt>
                <c:pt idx="157">
                  <c:v>0.11373890805234965</c:v>
                </c:pt>
                <c:pt idx="158">
                  <c:v>0.11786261939255582</c:v>
                </c:pt>
                <c:pt idx="159">
                  <c:v>0.13428972411534845</c:v>
                </c:pt>
                <c:pt idx="160">
                  <c:v>0.14338063320625749</c:v>
                </c:pt>
                <c:pt idx="161">
                  <c:v>0.13637362619925053</c:v>
                </c:pt>
                <c:pt idx="162">
                  <c:v>0.14343007781215378</c:v>
                </c:pt>
                <c:pt idx="163">
                  <c:v>0.1424290768111528</c:v>
                </c:pt>
                <c:pt idx="164">
                  <c:v>0.1424290768111528</c:v>
                </c:pt>
                <c:pt idx="165">
                  <c:v>0.1424290768111528</c:v>
                </c:pt>
                <c:pt idx="166">
                  <c:v>0.14343108081916889</c:v>
                </c:pt>
                <c:pt idx="167">
                  <c:v>0.15043808782617585</c:v>
                </c:pt>
                <c:pt idx="168">
                  <c:v>0.15043808782617585</c:v>
                </c:pt>
                <c:pt idx="169">
                  <c:v>0.14845001625559928</c:v>
                </c:pt>
                <c:pt idx="170">
                  <c:v>0.1524340800006192</c:v>
                </c:pt>
                <c:pt idx="171">
                  <c:v>0.14846582603236524</c:v>
                </c:pt>
                <c:pt idx="172">
                  <c:v>0.15643395352240508</c:v>
                </c:pt>
                <c:pt idx="173">
                  <c:v>0.15445766893742485</c:v>
                </c:pt>
                <c:pt idx="174">
                  <c:v>0.15445766893742485</c:v>
                </c:pt>
                <c:pt idx="175">
                  <c:v>0.15445766893742485</c:v>
                </c:pt>
                <c:pt idx="176">
                  <c:v>0.14851707487801891</c:v>
                </c:pt>
                <c:pt idx="177">
                  <c:v>0.15449317049554878</c:v>
                </c:pt>
                <c:pt idx="178">
                  <c:v>0.15449317049554878</c:v>
                </c:pt>
                <c:pt idx="179">
                  <c:v>0.15647336851535076</c:v>
                </c:pt>
                <c:pt idx="180">
                  <c:v>0.15647336851535076</c:v>
                </c:pt>
                <c:pt idx="181">
                  <c:v>0.15844965310033099</c:v>
                </c:pt>
                <c:pt idx="182">
                  <c:v>0.16436681286364463</c:v>
                </c:pt>
                <c:pt idx="183">
                  <c:v>0.15456289129501721</c:v>
                </c:pt>
                <c:pt idx="184">
                  <c:v>0.15456289129501721</c:v>
                </c:pt>
                <c:pt idx="185">
                  <c:v>0.15456289129501721</c:v>
                </c:pt>
                <c:pt idx="186">
                  <c:v>0.15654308931481919</c:v>
                </c:pt>
                <c:pt idx="187">
                  <c:v>0.15654308931481919</c:v>
                </c:pt>
                <c:pt idx="188">
                  <c:v>0.16247194306975987</c:v>
                </c:pt>
                <c:pt idx="189">
                  <c:v>0.1664012161542392</c:v>
                </c:pt>
                <c:pt idx="190">
                  <c:v>0.16444426899181253</c:v>
                </c:pt>
                <c:pt idx="191">
                  <c:v>0.17032662193298898</c:v>
                </c:pt>
                <c:pt idx="192">
                  <c:v>0.17227593967178045</c:v>
                </c:pt>
                <c:pt idx="193">
                  <c:v>0.17033041437995167</c:v>
                </c:pt>
                <c:pt idx="194">
                  <c:v>0.16838109664116019</c:v>
                </c:pt>
                <c:pt idx="195">
                  <c:v>0.16838109664116019</c:v>
                </c:pt>
                <c:pt idx="196">
                  <c:v>0.16056859664116019</c:v>
                </c:pt>
                <c:pt idx="197">
                  <c:v>0.17237962026320741</c:v>
                </c:pt>
                <c:pt idx="198">
                  <c:v>0.17821619613869377</c:v>
                </c:pt>
                <c:pt idx="199">
                  <c:v>0.17047925223153715</c:v>
                </c:pt>
                <c:pt idx="200">
                  <c:v>0.16852993449274567</c:v>
                </c:pt>
                <c:pt idx="201">
                  <c:v>0.17438930949274567</c:v>
                </c:pt>
                <c:pt idx="202">
                  <c:v>0.17438930949274567</c:v>
                </c:pt>
                <c:pt idx="203">
                  <c:v>0.17244756191993016</c:v>
                </c:pt>
                <c:pt idx="204">
                  <c:v>0.17244756191993016</c:v>
                </c:pt>
                <c:pt idx="205">
                  <c:v>0.17244756191993016</c:v>
                </c:pt>
                <c:pt idx="206">
                  <c:v>0.17633861250358773</c:v>
                </c:pt>
                <c:pt idx="207">
                  <c:v>0.1744006280074637</c:v>
                </c:pt>
                <c:pt idx="208">
                  <c:v>0.1744006280074637</c:v>
                </c:pt>
                <c:pt idx="209">
                  <c:v>0.1744006280074637</c:v>
                </c:pt>
                <c:pt idx="210">
                  <c:v>0.17828412315309472</c:v>
                </c:pt>
                <c:pt idx="211">
                  <c:v>0.17441565119951641</c:v>
                </c:pt>
                <c:pt idx="212">
                  <c:v>0.17635739877233203</c:v>
                </c:pt>
                <c:pt idx="213">
                  <c:v>0.18217135226070413</c:v>
                </c:pt>
                <c:pt idx="214">
                  <c:v>0.18409813453430723</c:v>
                </c:pt>
                <c:pt idx="215">
                  <c:v>0.1802519806881534</c:v>
                </c:pt>
                <c:pt idx="216">
                  <c:v>0.18314773358390635</c:v>
                </c:pt>
                <c:pt idx="217">
                  <c:v>0.18218526967630289</c:v>
                </c:pt>
                <c:pt idx="218">
                  <c:v>0.18218526967630289</c:v>
                </c:pt>
                <c:pt idx="219">
                  <c:v>0.17833170512909668</c:v>
                </c:pt>
                <c:pt idx="220">
                  <c:v>0.17446323317551837</c:v>
                </c:pt>
                <c:pt idx="221">
                  <c:v>0.17252148560270286</c:v>
                </c:pt>
                <c:pt idx="222">
                  <c:v>0.17252148560270286</c:v>
                </c:pt>
                <c:pt idx="223">
                  <c:v>0.17641253618636044</c:v>
                </c:pt>
                <c:pt idx="224">
                  <c:v>0.17835052068248447</c:v>
                </c:pt>
                <c:pt idx="225">
                  <c:v>0.17835052068248447</c:v>
                </c:pt>
                <c:pt idx="226">
                  <c:v>0.18028475665927357</c:v>
                </c:pt>
                <c:pt idx="227">
                  <c:v>0.17642375279826972</c:v>
                </c:pt>
                <c:pt idx="228">
                  <c:v>0.17448576830214568</c:v>
                </c:pt>
                <c:pt idx="229">
                  <c:v>0.1764275158749613</c:v>
                </c:pt>
                <c:pt idx="230">
                  <c:v>0.1764275158749613</c:v>
                </c:pt>
                <c:pt idx="231">
                  <c:v>0.17545852362689929</c:v>
                </c:pt>
                <c:pt idx="232">
                  <c:v>0.17448859152214657</c:v>
                </c:pt>
                <c:pt idx="233">
                  <c:v>0.17448859152214657</c:v>
                </c:pt>
                <c:pt idx="234">
                  <c:v>0.1764303390949622</c:v>
                </c:pt>
                <c:pt idx="235">
                  <c:v>0.1764303390949622</c:v>
                </c:pt>
                <c:pt idx="236">
                  <c:v>0.17449235459883816</c:v>
                </c:pt>
                <c:pt idx="237">
                  <c:v>0.17449235459883816</c:v>
                </c:pt>
                <c:pt idx="238">
                  <c:v>0.17449235459883816</c:v>
                </c:pt>
                <c:pt idx="239">
                  <c:v>0.17837584974446918</c:v>
                </c:pt>
                <c:pt idx="240">
                  <c:v>0.17837584974446918</c:v>
                </c:pt>
                <c:pt idx="241">
                  <c:v>0.18611279365162581</c:v>
                </c:pt>
                <c:pt idx="242">
                  <c:v>0.18419340785508065</c:v>
                </c:pt>
                <c:pt idx="243">
                  <c:v>0.18034725400892682</c:v>
                </c:pt>
                <c:pt idx="244">
                  <c:v>0.18613875980043271</c:v>
                </c:pt>
                <c:pt idx="245">
                  <c:v>0.18805814559697787</c:v>
                </c:pt>
                <c:pt idx="246">
                  <c:v>0.18614243678471731</c:v>
                </c:pt>
                <c:pt idx="247">
                  <c:v>0.18614243678471731</c:v>
                </c:pt>
                <c:pt idx="248">
                  <c:v>0.18998120837780763</c:v>
                </c:pt>
                <c:pt idx="249">
                  <c:v>0.19189325426690895</c:v>
                </c:pt>
                <c:pt idx="250">
                  <c:v>0.19380165121347392</c:v>
                </c:pt>
                <c:pt idx="251">
                  <c:v>0.19189688930871207</c:v>
                </c:pt>
                <c:pt idx="252">
                  <c:v>0.19189688930871207</c:v>
                </c:pt>
                <c:pt idx="253">
                  <c:v>0.19380528625527704</c:v>
                </c:pt>
                <c:pt idx="254">
                  <c:v>0.19951957196956283</c:v>
                </c:pt>
                <c:pt idx="255">
                  <c:v>0.19951957196956283</c:v>
                </c:pt>
                <c:pt idx="256">
                  <c:v>0.21277714772713852</c:v>
                </c:pt>
                <c:pt idx="257">
                  <c:v>0.22212294211966177</c:v>
                </c:pt>
                <c:pt idx="258">
                  <c:v>0.24064146063818037</c:v>
                </c:pt>
                <c:pt idx="259">
                  <c:v>0.22791418791090767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$ Arg/US$ OFICIAL</c:v>
                </c:pt>
              </c:strCache>
            </c:strRef>
          </c:tx>
          <c:spPr>
            <a:ln w="57150">
              <a:solidFill>
                <a:srgbClr val="00B0F0"/>
              </a:solidFill>
            </a:ln>
          </c:spPr>
          <c:marker>
            <c:symbol val="none"/>
          </c:marker>
          <c:cat>
            <c:numRef>
              <c:f>Hoja1!$A$2:$A$261</c:f>
              <c:numCache>
                <c:formatCode>[$-C0A]d\-mmm\-yy;@</c:formatCode>
                <c:ptCount val="260"/>
                <c:pt idx="0">
                  <c:v>41878</c:v>
                </c:pt>
                <c:pt idx="1">
                  <c:v>41879</c:v>
                </c:pt>
                <c:pt idx="2">
                  <c:v>41880</c:v>
                </c:pt>
                <c:pt idx="3">
                  <c:v>41883</c:v>
                </c:pt>
                <c:pt idx="4">
                  <c:v>41884</c:v>
                </c:pt>
                <c:pt idx="5">
                  <c:v>41885</c:v>
                </c:pt>
                <c:pt idx="6">
                  <c:v>41886</c:v>
                </c:pt>
                <c:pt idx="7">
                  <c:v>41887</c:v>
                </c:pt>
                <c:pt idx="8">
                  <c:v>41890</c:v>
                </c:pt>
                <c:pt idx="9">
                  <c:v>41891</c:v>
                </c:pt>
                <c:pt idx="10">
                  <c:v>41892</c:v>
                </c:pt>
                <c:pt idx="11">
                  <c:v>41893</c:v>
                </c:pt>
                <c:pt idx="12">
                  <c:v>41894</c:v>
                </c:pt>
                <c:pt idx="13">
                  <c:v>41897</c:v>
                </c:pt>
                <c:pt idx="14">
                  <c:v>41898</c:v>
                </c:pt>
                <c:pt idx="15">
                  <c:v>41899</c:v>
                </c:pt>
                <c:pt idx="16">
                  <c:v>41900</c:v>
                </c:pt>
                <c:pt idx="17">
                  <c:v>41901</c:v>
                </c:pt>
                <c:pt idx="18">
                  <c:v>41904</c:v>
                </c:pt>
                <c:pt idx="19">
                  <c:v>41905</c:v>
                </c:pt>
                <c:pt idx="20">
                  <c:v>41906</c:v>
                </c:pt>
                <c:pt idx="21">
                  <c:v>41907</c:v>
                </c:pt>
                <c:pt idx="22">
                  <c:v>41908</c:v>
                </c:pt>
                <c:pt idx="23">
                  <c:v>41911</c:v>
                </c:pt>
                <c:pt idx="24">
                  <c:v>41912</c:v>
                </c:pt>
                <c:pt idx="25">
                  <c:v>41913</c:v>
                </c:pt>
                <c:pt idx="26">
                  <c:v>41914</c:v>
                </c:pt>
                <c:pt idx="27">
                  <c:v>41915</c:v>
                </c:pt>
                <c:pt idx="28">
                  <c:v>41918</c:v>
                </c:pt>
                <c:pt idx="29">
                  <c:v>41919</c:v>
                </c:pt>
                <c:pt idx="30">
                  <c:v>41920</c:v>
                </c:pt>
                <c:pt idx="31">
                  <c:v>41921</c:v>
                </c:pt>
                <c:pt idx="32">
                  <c:v>41922</c:v>
                </c:pt>
                <c:pt idx="33">
                  <c:v>41925</c:v>
                </c:pt>
                <c:pt idx="34">
                  <c:v>41926</c:v>
                </c:pt>
                <c:pt idx="35">
                  <c:v>41927</c:v>
                </c:pt>
                <c:pt idx="36">
                  <c:v>41928</c:v>
                </c:pt>
                <c:pt idx="37">
                  <c:v>41929</c:v>
                </c:pt>
                <c:pt idx="38">
                  <c:v>41932</c:v>
                </c:pt>
                <c:pt idx="39">
                  <c:v>41933</c:v>
                </c:pt>
                <c:pt idx="40">
                  <c:v>41934</c:v>
                </c:pt>
                <c:pt idx="41">
                  <c:v>41935</c:v>
                </c:pt>
                <c:pt idx="42">
                  <c:v>41936</c:v>
                </c:pt>
                <c:pt idx="43">
                  <c:v>41939</c:v>
                </c:pt>
                <c:pt idx="44">
                  <c:v>41940</c:v>
                </c:pt>
                <c:pt idx="45">
                  <c:v>41941</c:v>
                </c:pt>
                <c:pt idx="46">
                  <c:v>41942</c:v>
                </c:pt>
                <c:pt idx="47">
                  <c:v>41943</c:v>
                </c:pt>
                <c:pt idx="48">
                  <c:v>41946</c:v>
                </c:pt>
                <c:pt idx="49">
                  <c:v>41947</c:v>
                </c:pt>
                <c:pt idx="50">
                  <c:v>41948</c:v>
                </c:pt>
                <c:pt idx="51">
                  <c:v>41949</c:v>
                </c:pt>
                <c:pt idx="52">
                  <c:v>41950</c:v>
                </c:pt>
                <c:pt idx="53">
                  <c:v>41953</c:v>
                </c:pt>
                <c:pt idx="54">
                  <c:v>41954</c:v>
                </c:pt>
                <c:pt idx="55">
                  <c:v>41955</c:v>
                </c:pt>
                <c:pt idx="56">
                  <c:v>41956</c:v>
                </c:pt>
                <c:pt idx="57">
                  <c:v>41957</c:v>
                </c:pt>
                <c:pt idx="58">
                  <c:v>41960</c:v>
                </c:pt>
                <c:pt idx="59">
                  <c:v>41961</c:v>
                </c:pt>
                <c:pt idx="60">
                  <c:v>41962</c:v>
                </c:pt>
                <c:pt idx="61">
                  <c:v>41963</c:v>
                </c:pt>
                <c:pt idx="62">
                  <c:v>41964</c:v>
                </c:pt>
                <c:pt idx="63">
                  <c:v>41967</c:v>
                </c:pt>
                <c:pt idx="64">
                  <c:v>41968</c:v>
                </c:pt>
                <c:pt idx="65">
                  <c:v>41969</c:v>
                </c:pt>
                <c:pt idx="66">
                  <c:v>41970</c:v>
                </c:pt>
                <c:pt idx="67">
                  <c:v>41971</c:v>
                </c:pt>
                <c:pt idx="68">
                  <c:v>41974</c:v>
                </c:pt>
                <c:pt idx="69">
                  <c:v>41975</c:v>
                </c:pt>
                <c:pt idx="70">
                  <c:v>41976</c:v>
                </c:pt>
                <c:pt idx="71">
                  <c:v>41977</c:v>
                </c:pt>
                <c:pt idx="72">
                  <c:v>41978</c:v>
                </c:pt>
                <c:pt idx="73">
                  <c:v>41981</c:v>
                </c:pt>
                <c:pt idx="74">
                  <c:v>41982</c:v>
                </c:pt>
                <c:pt idx="75">
                  <c:v>41983</c:v>
                </c:pt>
                <c:pt idx="76">
                  <c:v>41984</c:v>
                </c:pt>
                <c:pt idx="77">
                  <c:v>41985</c:v>
                </c:pt>
                <c:pt idx="78">
                  <c:v>41988</c:v>
                </c:pt>
                <c:pt idx="79">
                  <c:v>41989</c:v>
                </c:pt>
                <c:pt idx="80">
                  <c:v>41990</c:v>
                </c:pt>
                <c:pt idx="81">
                  <c:v>41991</c:v>
                </c:pt>
                <c:pt idx="82">
                  <c:v>41992</c:v>
                </c:pt>
                <c:pt idx="83">
                  <c:v>41995</c:v>
                </c:pt>
                <c:pt idx="84">
                  <c:v>41996</c:v>
                </c:pt>
                <c:pt idx="85">
                  <c:v>41997</c:v>
                </c:pt>
                <c:pt idx="86">
                  <c:v>41999</c:v>
                </c:pt>
                <c:pt idx="87">
                  <c:v>42002</c:v>
                </c:pt>
                <c:pt idx="88">
                  <c:v>42003</c:v>
                </c:pt>
                <c:pt idx="89">
                  <c:v>42004</c:v>
                </c:pt>
                <c:pt idx="90">
                  <c:v>42006</c:v>
                </c:pt>
                <c:pt idx="91">
                  <c:v>42009</c:v>
                </c:pt>
                <c:pt idx="92">
                  <c:v>42010</c:v>
                </c:pt>
                <c:pt idx="93">
                  <c:v>42011</c:v>
                </c:pt>
                <c:pt idx="94">
                  <c:v>42012</c:v>
                </c:pt>
                <c:pt idx="95">
                  <c:v>42013</c:v>
                </c:pt>
                <c:pt idx="96">
                  <c:v>42016</c:v>
                </c:pt>
                <c:pt idx="97">
                  <c:v>42017</c:v>
                </c:pt>
                <c:pt idx="98">
                  <c:v>42018</c:v>
                </c:pt>
                <c:pt idx="99">
                  <c:v>42019</c:v>
                </c:pt>
                <c:pt idx="100">
                  <c:v>42020</c:v>
                </c:pt>
                <c:pt idx="101">
                  <c:v>42023</c:v>
                </c:pt>
                <c:pt idx="102">
                  <c:v>42024</c:v>
                </c:pt>
                <c:pt idx="103">
                  <c:v>42025</c:v>
                </c:pt>
                <c:pt idx="104">
                  <c:v>42026</c:v>
                </c:pt>
                <c:pt idx="105">
                  <c:v>42027</c:v>
                </c:pt>
                <c:pt idx="106">
                  <c:v>42030</c:v>
                </c:pt>
                <c:pt idx="107">
                  <c:v>42031</c:v>
                </c:pt>
                <c:pt idx="108">
                  <c:v>42032</c:v>
                </c:pt>
                <c:pt idx="109">
                  <c:v>42033</c:v>
                </c:pt>
                <c:pt idx="110">
                  <c:v>42034</c:v>
                </c:pt>
                <c:pt idx="111">
                  <c:v>42037</c:v>
                </c:pt>
                <c:pt idx="112">
                  <c:v>42038</c:v>
                </c:pt>
                <c:pt idx="113">
                  <c:v>42039</c:v>
                </c:pt>
                <c:pt idx="114">
                  <c:v>42040</c:v>
                </c:pt>
                <c:pt idx="115">
                  <c:v>42041</c:v>
                </c:pt>
                <c:pt idx="116">
                  <c:v>42044</c:v>
                </c:pt>
                <c:pt idx="117">
                  <c:v>42045</c:v>
                </c:pt>
                <c:pt idx="118">
                  <c:v>42046</c:v>
                </c:pt>
                <c:pt idx="119">
                  <c:v>42047</c:v>
                </c:pt>
                <c:pt idx="120">
                  <c:v>42048</c:v>
                </c:pt>
                <c:pt idx="121">
                  <c:v>42051</c:v>
                </c:pt>
                <c:pt idx="122">
                  <c:v>42052</c:v>
                </c:pt>
                <c:pt idx="123">
                  <c:v>42053</c:v>
                </c:pt>
                <c:pt idx="124">
                  <c:v>42054</c:v>
                </c:pt>
                <c:pt idx="125">
                  <c:v>42055</c:v>
                </c:pt>
                <c:pt idx="126">
                  <c:v>42058</c:v>
                </c:pt>
                <c:pt idx="127">
                  <c:v>42059</c:v>
                </c:pt>
                <c:pt idx="128">
                  <c:v>42060</c:v>
                </c:pt>
                <c:pt idx="129">
                  <c:v>42061</c:v>
                </c:pt>
                <c:pt idx="130">
                  <c:v>42062</c:v>
                </c:pt>
                <c:pt idx="131">
                  <c:v>42065</c:v>
                </c:pt>
                <c:pt idx="132">
                  <c:v>42066</c:v>
                </c:pt>
                <c:pt idx="133">
                  <c:v>42067</c:v>
                </c:pt>
                <c:pt idx="134">
                  <c:v>42068</c:v>
                </c:pt>
                <c:pt idx="135">
                  <c:v>42069</c:v>
                </c:pt>
                <c:pt idx="136">
                  <c:v>42072</c:v>
                </c:pt>
                <c:pt idx="137">
                  <c:v>42073</c:v>
                </c:pt>
                <c:pt idx="138">
                  <c:v>42074</c:v>
                </c:pt>
                <c:pt idx="139">
                  <c:v>42075</c:v>
                </c:pt>
                <c:pt idx="140">
                  <c:v>42076</c:v>
                </c:pt>
                <c:pt idx="141">
                  <c:v>42079</c:v>
                </c:pt>
                <c:pt idx="142">
                  <c:v>42080</c:v>
                </c:pt>
                <c:pt idx="143">
                  <c:v>42081</c:v>
                </c:pt>
                <c:pt idx="144">
                  <c:v>42082</c:v>
                </c:pt>
                <c:pt idx="145">
                  <c:v>42083</c:v>
                </c:pt>
                <c:pt idx="146">
                  <c:v>42086</c:v>
                </c:pt>
                <c:pt idx="147">
                  <c:v>42087</c:v>
                </c:pt>
                <c:pt idx="148">
                  <c:v>42088</c:v>
                </c:pt>
                <c:pt idx="149">
                  <c:v>42089</c:v>
                </c:pt>
                <c:pt idx="150">
                  <c:v>42090</c:v>
                </c:pt>
                <c:pt idx="151">
                  <c:v>42093</c:v>
                </c:pt>
                <c:pt idx="152">
                  <c:v>42094</c:v>
                </c:pt>
                <c:pt idx="153">
                  <c:v>42095</c:v>
                </c:pt>
                <c:pt idx="154">
                  <c:v>42096</c:v>
                </c:pt>
                <c:pt idx="155">
                  <c:v>42097</c:v>
                </c:pt>
                <c:pt idx="156">
                  <c:v>42100</c:v>
                </c:pt>
                <c:pt idx="157">
                  <c:v>42101</c:v>
                </c:pt>
                <c:pt idx="158">
                  <c:v>42102</c:v>
                </c:pt>
                <c:pt idx="159">
                  <c:v>42103</c:v>
                </c:pt>
                <c:pt idx="160">
                  <c:v>42104</c:v>
                </c:pt>
                <c:pt idx="161">
                  <c:v>42107</c:v>
                </c:pt>
                <c:pt idx="162">
                  <c:v>42108</c:v>
                </c:pt>
                <c:pt idx="163">
                  <c:v>42109</c:v>
                </c:pt>
                <c:pt idx="164">
                  <c:v>42110</c:v>
                </c:pt>
                <c:pt idx="165">
                  <c:v>42111</c:v>
                </c:pt>
                <c:pt idx="166">
                  <c:v>42114</c:v>
                </c:pt>
                <c:pt idx="167">
                  <c:v>42115</c:v>
                </c:pt>
                <c:pt idx="168">
                  <c:v>42116</c:v>
                </c:pt>
                <c:pt idx="169">
                  <c:v>42117</c:v>
                </c:pt>
                <c:pt idx="170">
                  <c:v>42118</c:v>
                </c:pt>
                <c:pt idx="171">
                  <c:v>42121</c:v>
                </c:pt>
                <c:pt idx="172">
                  <c:v>42122</c:v>
                </c:pt>
                <c:pt idx="173">
                  <c:v>42123</c:v>
                </c:pt>
                <c:pt idx="174">
                  <c:v>42124</c:v>
                </c:pt>
                <c:pt idx="175">
                  <c:v>42125</c:v>
                </c:pt>
                <c:pt idx="176">
                  <c:v>42128</c:v>
                </c:pt>
                <c:pt idx="177">
                  <c:v>42129</c:v>
                </c:pt>
                <c:pt idx="178">
                  <c:v>42130</c:v>
                </c:pt>
                <c:pt idx="179">
                  <c:v>42131</c:v>
                </c:pt>
                <c:pt idx="180">
                  <c:v>42132</c:v>
                </c:pt>
                <c:pt idx="181">
                  <c:v>42135</c:v>
                </c:pt>
                <c:pt idx="182">
                  <c:v>42136</c:v>
                </c:pt>
                <c:pt idx="183">
                  <c:v>42137</c:v>
                </c:pt>
                <c:pt idx="184">
                  <c:v>42138</c:v>
                </c:pt>
                <c:pt idx="185">
                  <c:v>42139</c:v>
                </c:pt>
                <c:pt idx="186">
                  <c:v>42142</c:v>
                </c:pt>
                <c:pt idx="187">
                  <c:v>42143</c:v>
                </c:pt>
                <c:pt idx="188">
                  <c:v>42144</c:v>
                </c:pt>
                <c:pt idx="189">
                  <c:v>42145</c:v>
                </c:pt>
                <c:pt idx="190">
                  <c:v>42146</c:v>
                </c:pt>
                <c:pt idx="191">
                  <c:v>42149</c:v>
                </c:pt>
                <c:pt idx="192">
                  <c:v>42150</c:v>
                </c:pt>
                <c:pt idx="193">
                  <c:v>42151</c:v>
                </c:pt>
                <c:pt idx="194">
                  <c:v>42152</c:v>
                </c:pt>
                <c:pt idx="195">
                  <c:v>42153</c:v>
                </c:pt>
                <c:pt idx="196">
                  <c:v>42156</c:v>
                </c:pt>
                <c:pt idx="197">
                  <c:v>42157</c:v>
                </c:pt>
                <c:pt idx="198">
                  <c:v>42158</c:v>
                </c:pt>
                <c:pt idx="199">
                  <c:v>42159</c:v>
                </c:pt>
                <c:pt idx="200">
                  <c:v>42160</c:v>
                </c:pt>
                <c:pt idx="201">
                  <c:v>42163</c:v>
                </c:pt>
                <c:pt idx="202">
                  <c:v>42164</c:v>
                </c:pt>
                <c:pt idx="203">
                  <c:v>42165</c:v>
                </c:pt>
                <c:pt idx="204">
                  <c:v>42166</c:v>
                </c:pt>
                <c:pt idx="205">
                  <c:v>42167</c:v>
                </c:pt>
                <c:pt idx="206">
                  <c:v>42170</c:v>
                </c:pt>
                <c:pt idx="207">
                  <c:v>42171</c:v>
                </c:pt>
                <c:pt idx="208">
                  <c:v>42172</c:v>
                </c:pt>
                <c:pt idx="209">
                  <c:v>42173</c:v>
                </c:pt>
                <c:pt idx="210">
                  <c:v>42174</c:v>
                </c:pt>
                <c:pt idx="211">
                  <c:v>42177</c:v>
                </c:pt>
                <c:pt idx="212">
                  <c:v>42178</c:v>
                </c:pt>
                <c:pt idx="213">
                  <c:v>42179</c:v>
                </c:pt>
                <c:pt idx="214">
                  <c:v>42180</c:v>
                </c:pt>
                <c:pt idx="215">
                  <c:v>42181</c:v>
                </c:pt>
                <c:pt idx="216">
                  <c:v>42184</c:v>
                </c:pt>
                <c:pt idx="217">
                  <c:v>42185</c:v>
                </c:pt>
                <c:pt idx="218">
                  <c:v>42186</c:v>
                </c:pt>
                <c:pt idx="219">
                  <c:v>42187</c:v>
                </c:pt>
                <c:pt idx="220">
                  <c:v>42188</c:v>
                </c:pt>
                <c:pt idx="221">
                  <c:v>42191</c:v>
                </c:pt>
                <c:pt idx="222">
                  <c:v>42192</c:v>
                </c:pt>
                <c:pt idx="223">
                  <c:v>42193</c:v>
                </c:pt>
                <c:pt idx="224">
                  <c:v>42194</c:v>
                </c:pt>
                <c:pt idx="225">
                  <c:v>42195</c:v>
                </c:pt>
                <c:pt idx="226">
                  <c:v>42198</c:v>
                </c:pt>
                <c:pt idx="227">
                  <c:v>42199</c:v>
                </c:pt>
                <c:pt idx="228">
                  <c:v>42200</c:v>
                </c:pt>
                <c:pt idx="229">
                  <c:v>42201</c:v>
                </c:pt>
                <c:pt idx="230">
                  <c:v>42202</c:v>
                </c:pt>
                <c:pt idx="231">
                  <c:v>42205</c:v>
                </c:pt>
                <c:pt idx="232">
                  <c:v>42206</c:v>
                </c:pt>
                <c:pt idx="233">
                  <c:v>42207</c:v>
                </c:pt>
                <c:pt idx="234">
                  <c:v>42208</c:v>
                </c:pt>
                <c:pt idx="235">
                  <c:v>42209</c:v>
                </c:pt>
                <c:pt idx="236">
                  <c:v>42212</c:v>
                </c:pt>
                <c:pt idx="237">
                  <c:v>42213</c:v>
                </c:pt>
                <c:pt idx="238">
                  <c:v>42214</c:v>
                </c:pt>
                <c:pt idx="239">
                  <c:v>42215</c:v>
                </c:pt>
                <c:pt idx="240">
                  <c:v>42216</c:v>
                </c:pt>
                <c:pt idx="241">
                  <c:v>42219</c:v>
                </c:pt>
                <c:pt idx="242">
                  <c:v>42220</c:v>
                </c:pt>
                <c:pt idx="243">
                  <c:v>42221</c:v>
                </c:pt>
                <c:pt idx="244">
                  <c:v>42222</c:v>
                </c:pt>
                <c:pt idx="245">
                  <c:v>42223</c:v>
                </c:pt>
                <c:pt idx="246">
                  <c:v>42226</c:v>
                </c:pt>
                <c:pt idx="247">
                  <c:v>42227</c:v>
                </c:pt>
                <c:pt idx="248">
                  <c:v>42228</c:v>
                </c:pt>
                <c:pt idx="249">
                  <c:v>42229</c:v>
                </c:pt>
                <c:pt idx="250">
                  <c:v>42230</c:v>
                </c:pt>
                <c:pt idx="251">
                  <c:v>42233</c:v>
                </c:pt>
                <c:pt idx="252">
                  <c:v>42234</c:v>
                </c:pt>
                <c:pt idx="253">
                  <c:v>42235</c:v>
                </c:pt>
                <c:pt idx="254">
                  <c:v>42236</c:v>
                </c:pt>
                <c:pt idx="255">
                  <c:v>42237</c:v>
                </c:pt>
                <c:pt idx="256">
                  <c:v>42240</c:v>
                </c:pt>
                <c:pt idx="257">
                  <c:v>42241</c:v>
                </c:pt>
                <c:pt idx="258">
                  <c:v>42242</c:v>
                </c:pt>
                <c:pt idx="259">
                  <c:v>42243</c:v>
                </c:pt>
              </c:numCache>
            </c:numRef>
          </c:cat>
          <c:val>
            <c:numRef>
              <c:f>Hoja1!$C$2:$C$261</c:f>
              <c:numCache>
                <c:formatCode>0.0%</c:formatCode>
                <c:ptCount val="260"/>
                <c:pt idx="0">
                  <c:v>0</c:v>
                </c:pt>
                <c:pt idx="1">
                  <c:v>-9.5213158458506975E-5</c:v>
                </c:pt>
                <c:pt idx="2">
                  <c:v>5.7134241561229704E-4</c:v>
                </c:pt>
                <c:pt idx="3">
                  <c:v>2.9776087641875115E-4</c:v>
                </c:pt>
                <c:pt idx="4">
                  <c:v>2.9776087641875115E-4</c:v>
                </c:pt>
                <c:pt idx="5">
                  <c:v>5.5951917832119946E-4</c:v>
                </c:pt>
                <c:pt idx="6">
                  <c:v>9.877388550154631E-4</c:v>
                </c:pt>
                <c:pt idx="7">
                  <c:v>8.4106490708890647E-5</c:v>
                </c:pt>
                <c:pt idx="8">
                  <c:v>8.4106490708890647E-5</c:v>
                </c:pt>
                <c:pt idx="9">
                  <c:v>8.4106490708890647E-5</c:v>
                </c:pt>
                <c:pt idx="10">
                  <c:v>-2.3721114962971246E-4</c:v>
                </c:pt>
                <c:pt idx="11">
                  <c:v>-1.6578427884084146E-4</c:v>
                </c:pt>
                <c:pt idx="12">
                  <c:v>-2.2940740130317216E-5</c:v>
                </c:pt>
                <c:pt idx="13">
                  <c:v>3.6568900431466211E-5</c:v>
                </c:pt>
                <c:pt idx="14">
                  <c:v>-1.0624573806883308E-4</c:v>
                </c:pt>
                <c:pt idx="15">
                  <c:v>1.1990973786935033E-4</c:v>
                </c:pt>
                <c:pt idx="16">
                  <c:v>1.3456332717612929E-3</c:v>
                </c:pt>
                <c:pt idx="17">
                  <c:v>1.5358038309815081E-3</c:v>
                </c:pt>
                <c:pt idx="18">
                  <c:v>3.5559818443146041E-3</c:v>
                </c:pt>
                <c:pt idx="19">
                  <c:v>3.1053230523173658E-3</c:v>
                </c:pt>
                <c:pt idx="20">
                  <c:v>2.5595427644775626E-3</c:v>
                </c:pt>
                <c:pt idx="21">
                  <c:v>2.6545129082387042E-3</c:v>
                </c:pt>
                <c:pt idx="22">
                  <c:v>2.6663830488997675E-3</c:v>
                </c:pt>
                <c:pt idx="23">
                  <c:v>5.3371329954847724E-3</c:v>
                </c:pt>
                <c:pt idx="24">
                  <c:v>8.7821022748824085E-3</c:v>
                </c:pt>
                <c:pt idx="25">
                  <c:v>3.0366031125218518E-3</c:v>
                </c:pt>
                <c:pt idx="26">
                  <c:v>5.7776295141830358E-3</c:v>
                </c:pt>
                <c:pt idx="27">
                  <c:v>4.901952047494218E-3</c:v>
                </c:pt>
                <c:pt idx="28">
                  <c:v>7.6497254035678974E-3</c:v>
                </c:pt>
                <c:pt idx="29">
                  <c:v>8.14580402021714E-3</c:v>
                </c:pt>
                <c:pt idx="30">
                  <c:v>6.3513620680532012E-3</c:v>
                </c:pt>
                <c:pt idx="31">
                  <c:v>7.2383691877636602E-3</c:v>
                </c:pt>
                <c:pt idx="32">
                  <c:v>8.4790786372431759E-3</c:v>
                </c:pt>
                <c:pt idx="33">
                  <c:v>8.4790786372431759E-3</c:v>
                </c:pt>
                <c:pt idx="34">
                  <c:v>7.7001705247971008E-3</c:v>
                </c:pt>
                <c:pt idx="35">
                  <c:v>8.3733882693995954E-3</c:v>
                </c:pt>
                <c:pt idx="36">
                  <c:v>8.5858403201518607E-3</c:v>
                </c:pt>
                <c:pt idx="37">
                  <c:v>8.5858403201518607E-3</c:v>
                </c:pt>
                <c:pt idx="38">
                  <c:v>8.4560360885339581E-3</c:v>
                </c:pt>
                <c:pt idx="39">
                  <c:v>1.0356144666166855E-2</c:v>
                </c:pt>
                <c:pt idx="40">
                  <c:v>1.0320806063455312E-2</c:v>
                </c:pt>
                <c:pt idx="41">
                  <c:v>1.014410680559219E-2</c:v>
                </c:pt>
                <c:pt idx="42">
                  <c:v>1.0238363064796974E-2</c:v>
                </c:pt>
                <c:pt idx="43">
                  <c:v>1.0580009802070411E-2</c:v>
                </c:pt>
                <c:pt idx="44">
                  <c:v>1.1475054083208591E-2</c:v>
                </c:pt>
                <c:pt idx="45">
                  <c:v>1.1816278726687668E-2</c:v>
                </c:pt>
                <c:pt idx="46">
                  <c:v>1.1851565786922813E-2</c:v>
                </c:pt>
                <c:pt idx="47">
                  <c:v>1.1722184464880825E-2</c:v>
                </c:pt>
                <c:pt idx="48">
                  <c:v>1.1769238306238994E-2</c:v>
                </c:pt>
                <c:pt idx="49">
                  <c:v>1.2451486903512277E-2</c:v>
                </c:pt>
                <c:pt idx="50">
                  <c:v>1.2463241790606649E-2</c:v>
                </c:pt>
                <c:pt idx="51">
                  <c:v>1.27453557646523E-2</c:v>
                </c:pt>
                <c:pt idx="52">
                  <c:v>1.2028518310482905E-2</c:v>
                </c:pt>
                <c:pt idx="53">
                  <c:v>1.2463633263149365E-2</c:v>
                </c:pt>
                <c:pt idx="54">
                  <c:v>1.2639954496927785E-2</c:v>
                </c:pt>
                <c:pt idx="55">
                  <c:v>1.2569438436895286E-2</c:v>
                </c:pt>
                <c:pt idx="56">
                  <c:v>1.271048050269119E-2</c:v>
                </c:pt>
                <c:pt idx="57">
                  <c:v>1.2639969414822594E-2</c:v>
                </c:pt>
                <c:pt idx="58">
                  <c:v>1.2875022948264925E-2</c:v>
                </c:pt>
                <c:pt idx="59">
                  <c:v>1.2969022266769881E-2</c:v>
                </c:pt>
                <c:pt idx="60">
                  <c:v>1.3086510371099203E-2</c:v>
                </c:pt>
                <c:pt idx="61">
                  <c:v>1.3262721824843671E-2</c:v>
                </c:pt>
                <c:pt idx="62">
                  <c:v>1.3262721824843671E-2</c:v>
                </c:pt>
                <c:pt idx="63">
                  <c:v>1.3427156872999668E-2</c:v>
                </c:pt>
                <c:pt idx="64">
                  <c:v>1.3462387161653377E-2</c:v>
                </c:pt>
                <c:pt idx="65">
                  <c:v>1.3967336842830469E-2</c:v>
                </c:pt>
                <c:pt idx="66">
                  <c:v>1.4260764072877463E-2</c:v>
                </c:pt>
                <c:pt idx="67">
                  <c:v>1.4202095841724605E-2</c:v>
                </c:pt>
                <c:pt idx="68">
                  <c:v>1.4366376527009672E-2</c:v>
                </c:pt>
                <c:pt idx="69">
                  <c:v>1.5234574663903322E-2</c:v>
                </c:pt>
                <c:pt idx="70">
                  <c:v>1.6207519756977762E-2</c:v>
                </c:pt>
                <c:pt idx="71">
                  <c:v>1.6629109854294777E-2</c:v>
                </c:pt>
                <c:pt idx="72">
                  <c:v>1.6629109854294777E-2</c:v>
                </c:pt>
                <c:pt idx="73">
                  <c:v>1.7425111118532177E-2</c:v>
                </c:pt>
                <c:pt idx="74">
                  <c:v>1.8197086087828662E-2</c:v>
                </c:pt>
                <c:pt idx="75">
                  <c:v>1.7577644987327279E-2</c:v>
                </c:pt>
                <c:pt idx="76">
                  <c:v>1.76361190482337E-2</c:v>
                </c:pt>
                <c:pt idx="77">
                  <c:v>1.7624424919855608E-2</c:v>
                </c:pt>
                <c:pt idx="78">
                  <c:v>1.7729673306047022E-2</c:v>
                </c:pt>
                <c:pt idx="79">
                  <c:v>1.7601049926993961E-2</c:v>
                </c:pt>
                <c:pt idx="80">
                  <c:v>1.795188608650744E-2</c:v>
                </c:pt>
                <c:pt idx="81">
                  <c:v>1.7928505212062795E-2</c:v>
                </c:pt>
                <c:pt idx="82">
                  <c:v>1.749594892129136E-2</c:v>
                </c:pt>
                <c:pt idx="83">
                  <c:v>1.7624602387332544E-2</c:v>
                </c:pt>
                <c:pt idx="84">
                  <c:v>1.7589519591935443E-2</c:v>
                </c:pt>
                <c:pt idx="85">
                  <c:v>1.7706466346078309E-2</c:v>
                </c:pt>
                <c:pt idx="86">
                  <c:v>1.7706466346078309E-2</c:v>
                </c:pt>
                <c:pt idx="87">
                  <c:v>1.7577839958959784E-2</c:v>
                </c:pt>
                <c:pt idx="88">
                  <c:v>1.769478808077285E-2</c:v>
                </c:pt>
                <c:pt idx="89">
                  <c:v>7.5448781202966941E-3</c:v>
                </c:pt>
                <c:pt idx="90">
                  <c:v>7.5448781202966941E-3</c:v>
                </c:pt>
                <c:pt idx="91">
                  <c:v>1.8212332343569004E-2</c:v>
                </c:pt>
                <c:pt idx="92">
                  <c:v>1.9065604584168172E-2</c:v>
                </c:pt>
                <c:pt idx="93">
                  <c:v>1.7862698924672293E-2</c:v>
                </c:pt>
                <c:pt idx="94">
                  <c:v>2.1370527228169567E-2</c:v>
                </c:pt>
                <c:pt idx="95">
                  <c:v>2.2419197165132965E-2</c:v>
                </c:pt>
                <c:pt idx="96">
                  <c:v>2.2407557483129059E-2</c:v>
                </c:pt>
                <c:pt idx="97">
                  <c:v>2.2477396388054904E-2</c:v>
                </c:pt>
                <c:pt idx="98">
                  <c:v>2.2430840369525695E-2</c:v>
                </c:pt>
                <c:pt idx="99">
                  <c:v>2.2780026765223838E-2</c:v>
                </c:pt>
                <c:pt idx="100">
                  <c:v>2.2780026765223838E-2</c:v>
                </c:pt>
                <c:pt idx="101">
                  <c:v>2.3582875131601844E-2</c:v>
                </c:pt>
                <c:pt idx="102">
                  <c:v>2.3966538066274357E-2</c:v>
                </c:pt>
                <c:pt idx="103">
                  <c:v>2.4733569654029841E-2</c:v>
                </c:pt>
                <c:pt idx="104">
                  <c:v>2.537227273838516E-2</c:v>
                </c:pt>
                <c:pt idx="105">
                  <c:v>2.5140165319071373E-2</c:v>
                </c:pt>
                <c:pt idx="106">
                  <c:v>2.6533133153122557E-2</c:v>
                </c:pt>
                <c:pt idx="107">
                  <c:v>2.6336070545172841E-2</c:v>
                </c:pt>
                <c:pt idx="108">
                  <c:v>2.6799838661114905E-2</c:v>
                </c:pt>
                <c:pt idx="109">
                  <c:v>2.7089559370351401E-2</c:v>
                </c:pt>
                <c:pt idx="110">
                  <c:v>2.7900542397635175E-2</c:v>
                </c:pt>
                <c:pt idx="111">
                  <c:v>2.8352009666258282E-2</c:v>
                </c:pt>
                <c:pt idx="112">
                  <c:v>2.9509095660889328E-2</c:v>
                </c:pt>
                <c:pt idx="113">
                  <c:v>3.0607056920192943E-2</c:v>
                </c:pt>
                <c:pt idx="114">
                  <c:v>2.9475665424101072E-2</c:v>
                </c:pt>
                <c:pt idx="115">
                  <c:v>2.9556570637863988E-2</c:v>
                </c:pt>
                <c:pt idx="116">
                  <c:v>3.0319329513603721E-2</c:v>
                </c:pt>
                <c:pt idx="117">
                  <c:v>3.0954477445330975E-2</c:v>
                </c:pt>
                <c:pt idx="118">
                  <c:v>3.1739252803384854E-2</c:v>
                </c:pt>
                <c:pt idx="119">
                  <c:v>3.2165928080435613E-2</c:v>
                </c:pt>
                <c:pt idx="120">
                  <c:v>3.2165928080435613E-2</c:v>
                </c:pt>
                <c:pt idx="121">
                  <c:v>3.2719216689606201E-2</c:v>
                </c:pt>
                <c:pt idx="122">
                  <c:v>3.3007228486569451E-2</c:v>
                </c:pt>
                <c:pt idx="123">
                  <c:v>3.3007228486569451E-2</c:v>
                </c:pt>
                <c:pt idx="124">
                  <c:v>3.373280923910027E-2</c:v>
                </c:pt>
                <c:pt idx="125">
                  <c:v>3.4607478360978439E-2</c:v>
                </c:pt>
                <c:pt idx="126">
                  <c:v>3.5481383105361308E-2</c:v>
                </c:pt>
                <c:pt idx="127">
                  <c:v>3.6021352315627642E-2</c:v>
                </c:pt>
                <c:pt idx="128">
                  <c:v>3.4769759117864507E-2</c:v>
                </c:pt>
                <c:pt idx="129">
                  <c:v>3.7529014119013993E-2</c:v>
                </c:pt>
                <c:pt idx="130">
                  <c:v>3.7345569954831515E-2</c:v>
                </c:pt>
                <c:pt idx="131">
                  <c:v>3.7941872876715799E-2</c:v>
                </c:pt>
                <c:pt idx="132">
                  <c:v>3.868680732248464E-2</c:v>
                </c:pt>
                <c:pt idx="133">
                  <c:v>3.9488447248733793E-2</c:v>
                </c:pt>
                <c:pt idx="134">
                  <c:v>3.9969045937385816E-2</c:v>
                </c:pt>
                <c:pt idx="135">
                  <c:v>4.0918344257242278E-2</c:v>
                </c:pt>
                <c:pt idx="136">
                  <c:v>4.1821036336404882E-2</c:v>
                </c:pt>
                <c:pt idx="137">
                  <c:v>4.2174937814799973E-2</c:v>
                </c:pt>
                <c:pt idx="138">
                  <c:v>4.2950963195394598E-2</c:v>
                </c:pt>
                <c:pt idx="139">
                  <c:v>4.3829016425946499E-2</c:v>
                </c:pt>
                <c:pt idx="140">
                  <c:v>4.3851802995542366E-2</c:v>
                </c:pt>
                <c:pt idx="141">
                  <c:v>4.4421454255041182E-2</c:v>
                </c:pt>
                <c:pt idx="142">
                  <c:v>4.4455613871542621E-2</c:v>
                </c:pt>
                <c:pt idx="143">
                  <c:v>4.4808584518048145E-2</c:v>
                </c:pt>
                <c:pt idx="144">
                  <c:v>4.5320780472838385E-2</c:v>
                </c:pt>
                <c:pt idx="145">
                  <c:v>4.5639317024907644E-2</c:v>
                </c:pt>
                <c:pt idx="146">
                  <c:v>4.5320881906063204E-2</c:v>
                </c:pt>
                <c:pt idx="147">
                  <c:v>4.5639418458132464E-2</c:v>
                </c:pt>
                <c:pt idx="148">
                  <c:v>4.5036666268891024E-2</c:v>
                </c:pt>
                <c:pt idx="149">
                  <c:v>4.5036666268891024E-2</c:v>
                </c:pt>
                <c:pt idx="150">
                  <c:v>4.7187399680364006E-2</c:v>
                </c:pt>
                <c:pt idx="151">
                  <c:v>4.7425857200860122E-2</c:v>
                </c:pt>
                <c:pt idx="152">
                  <c:v>4.859515573526374E-2</c:v>
                </c:pt>
                <c:pt idx="153">
                  <c:v>4.859515573526374E-2</c:v>
                </c:pt>
                <c:pt idx="154">
                  <c:v>4.8164267879497791E-2</c:v>
                </c:pt>
                <c:pt idx="155">
                  <c:v>4.8595341479642951E-2</c:v>
                </c:pt>
                <c:pt idx="156">
                  <c:v>4.938908226658012E-2</c:v>
                </c:pt>
                <c:pt idx="157">
                  <c:v>4.938908226658012E-2</c:v>
                </c:pt>
                <c:pt idx="158">
                  <c:v>5.0590079320738335E-2</c:v>
                </c:pt>
                <c:pt idx="159">
                  <c:v>5.1054058679315117E-2</c:v>
                </c:pt>
                <c:pt idx="160">
                  <c:v>5.1461266253375992E-2</c:v>
                </c:pt>
                <c:pt idx="161">
                  <c:v>5.1924841663527177E-2</c:v>
                </c:pt>
                <c:pt idx="162">
                  <c:v>5.2941974704528993E-2</c:v>
                </c:pt>
                <c:pt idx="163">
                  <c:v>5.3856464283863925E-2</c:v>
                </c:pt>
                <c:pt idx="164">
                  <c:v>5.3879023643178092E-2</c:v>
                </c:pt>
                <c:pt idx="165">
                  <c:v>5.3879023643178092E-2</c:v>
                </c:pt>
                <c:pt idx="166">
                  <c:v>5.4003097320383331E-2</c:v>
                </c:pt>
                <c:pt idx="167">
                  <c:v>5.4228657838270244E-2</c:v>
                </c:pt>
                <c:pt idx="168">
                  <c:v>5.4814982932984258E-2</c:v>
                </c:pt>
                <c:pt idx="169">
                  <c:v>5.5378426701296002E-2</c:v>
                </c:pt>
                <c:pt idx="170">
                  <c:v>5.6009128356887983E-2</c:v>
                </c:pt>
                <c:pt idx="171">
                  <c:v>5.6493111878937352E-2</c:v>
                </c:pt>
                <c:pt idx="172">
                  <c:v>5.7100611119563327E-2</c:v>
                </c:pt>
                <c:pt idx="173">
                  <c:v>5.7629039438823915E-2</c:v>
                </c:pt>
                <c:pt idx="174">
                  <c:v>5.7629039438823915E-2</c:v>
                </c:pt>
                <c:pt idx="175">
                  <c:v>5.7887495445116954E-2</c:v>
                </c:pt>
                <c:pt idx="176">
                  <c:v>5.8505382720009269E-2</c:v>
                </c:pt>
                <c:pt idx="177">
                  <c:v>5.902184205445038E-2</c:v>
                </c:pt>
                <c:pt idx="178">
                  <c:v>5.959414270305774E-2</c:v>
                </c:pt>
                <c:pt idx="179">
                  <c:v>6.0244622151271798E-2</c:v>
                </c:pt>
                <c:pt idx="180">
                  <c:v>6.0345493002957884E-2</c:v>
                </c:pt>
                <c:pt idx="181">
                  <c:v>6.0849796391876598E-2</c:v>
                </c:pt>
                <c:pt idx="182">
                  <c:v>6.1566666358385369E-2</c:v>
                </c:pt>
                <c:pt idx="183">
                  <c:v>6.215989902871577E-2</c:v>
                </c:pt>
                <c:pt idx="184">
                  <c:v>6.215989902871577E-2</c:v>
                </c:pt>
                <c:pt idx="185">
                  <c:v>6.2607356352473609E-2</c:v>
                </c:pt>
                <c:pt idx="186">
                  <c:v>6.3691955050954929E-2</c:v>
                </c:pt>
                <c:pt idx="187">
                  <c:v>6.4216912886788435E-2</c:v>
                </c:pt>
                <c:pt idx="188">
                  <c:v>6.4216912886788435E-2</c:v>
                </c:pt>
                <c:pt idx="189">
                  <c:v>6.4708104920546461E-2</c:v>
                </c:pt>
                <c:pt idx="190">
                  <c:v>6.5020528209471129E-2</c:v>
                </c:pt>
                <c:pt idx="191">
                  <c:v>6.5745570038807433E-2</c:v>
                </c:pt>
                <c:pt idx="192">
                  <c:v>6.5745570038807433E-2</c:v>
                </c:pt>
                <c:pt idx="193">
                  <c:v>6.6269451218097464E-2</c:v>
                </c:pt>
                <c:pt idx="194">
                  <c:v>6.6436559794109673E-2</c:v>
                </c:pt>
                <c:pt idx="195">
                  <c:v>6.7394488885079484E-2</c:v>
                </c:pt>
                <c:pt idx="196">
                  <c:v>6.7973147509875043E-2</c:v>
                </c:pt>
                <c:pt idx="197">
                  <c:v>6.8362404029921553E-2</c:v>
                </c:pt>
                <c:pt idx="198">
                  <c:v>6.8884916536870122E-2</c:v>
                </c:pt>
                <c:pt idx="199">
                  <c:v>6.9507159500524329E-2</c:v>
                </c:pt>
                <c:pt idx="200">
                  <c:v>7.0029074372877309E-2</c:v>
                </c:pt>
                <c:pt idx="201">
                  <c:v>7.046192675911489E-2</c:v>
                </c:pt>
                <c:pt idx="202">
                  <c:v>7.0905685842308497E-2</c:v>
                </c:pt>
                <c:pt idx="203">
                  <c:v>7.1437960540409184E-2</c:v>
                </c:pt>
                <c:pt idx="204">
                  <c:v>7.2269197309890565E-2</c:v>
                </c:pt>
                <c:pt idx="205">
                  <c:v>7.2800746998712418E-2</c:v>
                </c:pt>
                <c:pt idx="206">
                  <c:v>7.2800746998712418E-2</c:v>
                </c:pt>
                <c:pt idx="207">
                  <c:v>7.3619784076742301E-2</c:v>
                </c:pt>
                <c:pt idx="208">
                  <c:v>7.379672825085537E-2</c:v>
                </c:pt>
                <c:pt idx="209">
                  <c:v>7.3995755230068072E-2</c:v>
                </c:pt>
                <c:pt idx="210">
                  <c:v>7.3697274167033422E-2</c:v>
                </c:pt>
                <c:pt idx="211">
                  <c:v>7.5754090966582144E-2</c:v>
                </c:pt>
                <c:pt idx="212">
                  <c:v>7.59968710188903E-2</c:v>
                </c:pt>
                <c:pt idx="213">
                  <c:v>7.59968710188903E-2</c:v>
                </c:pt>
                <c:pt idx="214">
                  <c:v>7.653747715973469E-2</c:v>
                </c:pt>
                <c:pt idx="215">
                  <c:v>7.6879308493538412E-2</c:v>
                </c:pt>
                <c:pt idx="216">
                  <c:v>7.755171449448639E-2</c:v>
                </c:pt>
                <c:pt idx="217">
                  <c:v>7.784913683420891E-2</c:v>
                </c:pt>
                <c:pt idx="218">
                  <c:v>7.9126571393218548E-2</c:v>
                </c:pt>
                <c:pt idx="219">
                  <c:v>7.9489515862714688E-2</c:v>
                </c:pt>
                <c:pt idx="220">
                  <c:v>7.9489515862714688E-2</c:v>
                </c:pt>
                <c:pt idx="221">
                  <c:v>8.0017243555225548E-2</c:v>
                </c:pt>
                <c:pt idx="222">
                  <c:v>8.0830394625508006E-2</c:v>
                </c:pt>
                <c:pt idx="223">
                  <c:v>7.9765373434880327E-2</c:v>
                </c:pt>
                <c:pt idx="224">
                  <c:v>8.0831530104954141E-2</c:v>
                </c:pt>
                <c:pt idx="225">
                  <c:v>7.9766508914326462E-2</c:v>
                </c:pt>
                <c:pt idx="226">
                  <c:v>8.0832665584400276E-2</c:v>
                </c:pt>
                <c:pt idx="227">
                  <c:v>7.9767644393772597E-2</c:v>
                </c:pt>
                <c:pt idx="228">
                  <c:v>8.3361801415568482E-2</c:v>
                </c:pt>
                <c:pt idx="229">
                  <c:v>8.3876542730677683E-2</c:v>
                </c:pt>
                <c:pt idx="230">
                  <c:v>8.3165032687439688E-2</c:v>
                </c:pt>
                <c:pt idx="231">
                  <c:v>8.4786239829514609E-2</c:v>
                </c:pt>
                <c:pt idx="232">
                  <c:v>8.5431485788524886E-2</c:v>
                </c:pt>
                <c:pt idx="233">
                  <c:v>8.646977119678978E-2</c:v>
                </c:pt>
                <c:pt idx="234">
                  <c:v>8.6993834433753636E-2</c:v>
                </c:pt>
                <c:pt idx="235">
                  <c:v>8.6993834433753636E-2</c:v>
                </c:pt>
                <c:pt idx="236">
                  <c:v>8.7648570356931299E-2</c:v>
                </c:pt>
                <c:pt idx="237">
                  <c:v>8.7899388241336918E-2</c:v>
                </c:pt>
                <c:pt idx="238">
                  <c:v>8.8335483877109877E-2</c:v>
                </c:pt>
                <c:pt idx="239">
                  <c:v>8.9098318570831725E-2</c:v>
                </c:pt>
                <c:pt idx="240">
                  <c:v>8.9163654561161931E-2</c:v>
                </c:pt>
                <c:pt idx="241">
                  <c:v>8.9468535929643767E-2</c:v>
                </c:pt>
                <c:pt idx="242">
                  <c:v>9.0448213071599004E-2</c:v>
                </c:pt>
                <c:pt idx="243">
                  <c:v>9.1535677864926224E-2</c:v>
                </c:pt>
                <c:pt idx="244">
                  <c:v>9.1535677864926224E-2</c:v>
                </c:pt>
                <c:pt idx="245">
                  <c:v>9.1872425749389142E-2</c:v>
                </c:pt>
                <c:pt idx="246">
                  <c:v>9.243710301461372E-2</c:v>
                </c:pt>
                <c:pt idx="247">
                  <c:v>9.3099139046738721E-2</c:v>
                </c:pt>
                <c:pt idx="248">
                  <c:v>9.3457052735310353E-2</c:v>
                </c:pt>
                <c:pt idx="249">
                  <c:v>9.4313569854810653E-2</c:v>
                </c:pt>
                <c:pt idx="250">
                  <c:v>9.4692714720647664E-2</c:v>
                </c:pt>
                <c:pt idx="251">
                  <c:v>9.5169173333719992E-2</c:v>
                </c:pt>
                <c:pt idx="252">
                  <c:v>9.5796933312938815E-2</c:v>
                </c:pt>
                <c:pt idx="253">
                  <c:v>9.5796933312938815E-2</c:v>
                </c:pt>
                <c:pt idx="254">
                  <c:v>9.621878296139752E-2</c:v>
                </c:pt>
                <c:pt idx="255">
                  <c:v>9.6867508755816067E-2</c:v>
                </c:pt>
                <c:pt idx="256">
                  <c:v>9.7224076627970502E-2</c:v>
                </c:pt>
                <c:pt idx="257">
                  <c:v>9.8185386601831293E-2</c:v>
                </c:pt>
                <c:pt idx="258">
                  <c:v>9.8638602818339138E-2</c:v>
                </c:pt>
                <c:pt idx="259">
                  <c:v>9.9037683853361203E-2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$ Arg/US$ PARALELO</c:v>
                </c:pt>
              </c:strCache>
            </c:strRef>
          </c:tx>
          <c:spPr>
            <a:ln w="57150">
              <a:solidFill>
                <a:srgbClr val="8000FF"/>
              </a:solidFill>
            </a:ln>
          </c:spPr>
          <c:marker>
            <c:symbol val="none"/>
          </c:marker>
          <c:dLbls>
            <c:dLbl>
              <c:idx val="256"/>
              <c:layout>
                <c:manualLayout>
                  <c:x val="-1.0601310403300801E-16"/>
                  <c:y val="1.985163875137087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15,2</a:t>
                    </a:r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s-P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Hoja1!$A$2:$A$261</c:f>
              <c:numCache>
                <c:formatCode>[$-C0A]d\-mmm\-yy;@</c:formatCode>
                <c:ptCount val="260"/>
                <c:pt idx="0">
                  <c:v>41878</c:v>
                </c:pt>
                <c:pt idx="1">
                  <c:v>41879</c:v>
                </c:pt>
                <c:pt idx="2">
                  <c:v>41880</c:v>
                </c:pt>
                <c:pt idx="3">
                  <c:v>41883</c:v>
                </c:pt>
                <c:pt idx="4">
                  <c:v>41884</c:v>
                </c:pt>
                <c:pt idx="5">
                  <c:v>41885</c:v>
                </c:pt>
                <c:pt idx="6">
                  <c:v>41886</c:v>
                </c:pt>
                <c:pt idx="7">
                  <c:v>41887</c:v>
                </c:pt>
                <c:pt idx="8">
                  <c:v>41890</c:v>
                </c:pt>
                <c:pt idx="9">
                  <c:v>41891</c:v>
                </c:pt>
                <c:pt idx="10">
                  <c:v>41892</c:v>
                </c:pt>
                <c:pt idx="11">
                  <c:v>41893</c:v>
                </c:pt>
                <c:pt idx="12">
                  <c:v>41894</c:v>
                </c:pt>
                <c:pt idx="13">
                  <c:v>41897</c:v>
                </c:pt>
                <c:pt idx="14">
                  <c:v>41898</c:v>
                </c:pt>
                <c:pt idx="15">
                  <c:v>41899</c:v>
                </c:pt>
                <c:pt idx="16">
                  <c:v>41900</c:v>
                </c:pt>
                <c:pt idx="17">
                  <c:v>41901</c:v>
                </c:pt>
                <c:pt idx="18">
                  <c:v>41904</c:v>
                </c:pt>
                <c:pt idx="19">
                  <c:v>41905</c:v>
                </c:pt>
                <c:pt idx="20">
                  <c:v>41906</c:v>
                </c:pt>
                <c:pt idx="21">
                  <c:v>41907</c:v>
                </c:pt>
                <c:pt idx="22">
                  <c:v>41908</c:v>
                </c:pt>
                <c:pt idx="23">
                  <c:v>41911</c:v>
                </c:pt>
                <c:pt idx="24">
                  <c:v>41912</c:v>
                </c:pt>
                <c:pt idx="25">
                  <c:v>41913</c:v>
                </c:pt>
                <c:pt idx="26">
                  <c:v>41914</c:v>
                </c:pt>
                <c:pt idx="27">
                  <c:v>41915</c:v>
                </c:pt>
                <c:pt idx="28">
                  <c:v>41918</c:v>
                </c:pt>
                <c:pt idx="29">
                  <c:v>41919</c:v>
                </c:pt>
                <c:pt idx="30">
                  <c:v>41920</c:v>
                </c:pt>
                <c:pt idx="31">
                  <c:v>41921</c:v>
                </c:pt>
                <c:pt idx="32">
                  <c:v>41922</c:v>
                </c:pt>
                <c:pt idx="33">
                  <c:v>41925</c:v>
                </c:pt>
                <c:pt idx="34">
                  <c:v>41926</c:v>
                </c:pt>
                <c:pt idx="35">
                  <c:v>41927</c:v>
                </c:pt>
                <c:pt idx="36">
                  <c:v>41928</c:v>
                </c:pt>
                <c:pt idx="37">
                  <c:v>41929</c:v>
                </c:pt>
                <c:pt idx="38">
                  <c:v>41932</c:v>
                </c:pt>
                <c:pt idx="39">
                  <c:v>41933</c:v>
                </c:pt>
                <c:pt idx="40">
                  <c:v>41934</c:v>
                </c:pt>
                <c:pt idx="41">
                  <c:v>41935</c:v>
                </c:pt>
                <c:pt idx="42">
                  <c:v>41936</c:v>
                </c:pt>
                <c:pt idx="43">
                  <c:v>41939</c:v>
                </c:pt>
                <c:pt idx="44">
                  <c:v>41940</c:v>
                </c:pt>
                <c:pt idx="45">
                  <c:v>41941</c:v>
                </c:pt>
                <c:pt idx="46">
                  <c:v>41942</c:v>
                </c:pt>
                <c:pt idx="47">
                  <c:v>41943</c:v>
                </c:pt>
                <c:pt idx="48">
                  <c:v>41946</c:v>
                </c:pt>
                <c:pt idx="49">
                  <c:v>41947</c:v>
                </c:pt>
                <c:pt idx="50">
                  <c:v>41948</c:v>
                </c:pt>
                <c:pt idx="51">
                  <c:v>41949</c:v>
                </c:pt>
                <c:pt idx="52">
                  <c:v>41950</c:v>
                </c:pt>
                <c:pt idx="53">
                  <c:v>41953</c:v>
                </c:pt>
                <c:pt idx="54">
                  <c:v>41954</c:v>
                </c:pt>
                <c:pt idx="55">
                  <c:v>41955</c:v>
                </c:pt>
                <c:pt idx="56">
                  <c:v>41956</c:v>
                </c:pt>
                <c:pt idx="57">
                  <c:v>41957</c:v>
                </c:pt>
                <c:pt idx="58">
                  <c:v>41960</c:v>
                </c:pt>
                <c:pt idx="59">
                  <c:v>41961</c:v>
                </c:pt>
                <c:pt idx="60">
                  <c:v>41962</c:v>
                </c:pt>
                <c:pt idx="61">
                  <c:v>41963</c:v>
                </c:pt>
                <c:pt idx="62">
                  <c:v>41964</c:v>
                </c:pt>
                <c:pt idx="63">
                  <c:v>41967</c:v>
                </c:pt>
                <c:pt idx="64">
                  <c:v>41968</c:v>
                </c:pt>
                <c:pt idx="65">
                  <c:v>41969</c:v>
                </c:pt>
                <c:pt idx="66">
                  <c:v>41970</c:v>
                </c:pt>
                <c:pt idx="67">
                  <c:v>41971</c:v>
                </c:pt>
                <c:pt idx="68">
                  <c:v>41974</c:v>
                </c:pt>
                <c:pt idx="69">
                  <c:v>41975</c:v>
                </c:pt>
                <c:pt idx="70">
                  <c:v>41976</c:v>
                </c:pt>
                <c:pt idx="71">
                  <c:v>41977</c:v>
                </c:pt>
                <c:pt idx="72">
                  <c:v>41978</c:v>
                </c:pt>
                <c:pt idx="73">
                  <c:v>41981</c:v>
                </c:pt>
                <c:pt idx="74">
                  <c:v>41982</c:v>
                </c:pt>
                <c:pt idx="75">
                  <c:v>41983</c:v>
                </c:pt>
                <c:pt idx="76">
                  <c:v>41984</c:v>
                </c:pt>
                <c:pt idx="77">
                  <c:v>41985</c:v>
                </c:pt>
                <c:pt idx="78">
                  <c:v>41988</c:v>
                </c:pt>
                <c:pt idx="79">
                  <c:v>41989</c:v>
                </c:pt>
                <c:pt idx="80">
                  <c:v>41990</c:v>
                </c:pt>
                <c:pt idx="81">
                  <c:v>41991</c:v>
                </c:pt>
                <c:pt idx="82">
                  <c:v>41992</c:v>
                </c:pt>
                <c:pt idx="83">
                  <c:v>41995</c:v>
                </c:pt>
                <c:pt idx="84">
                  <c:v>41996</c:v>
                </c:pt>
                <c:pt idx="85">
                  <c:v>41997</c:v>
                </c:pt>
                <c:pt idx="86">
                  <c:v>41999</c:v>
                </c:pt>
                <c:pt idx="87">
                  <c:v>42002</c:v>
                </c:pt>
                <c:pt idx="88">
                  <c:v>42003</c:v>
                </c:pt>
                <c:pt idx="89">
                  <c:v>42004</c:v>
                </c:pt>
                <c:pt idx="90">
                  <c:v>42006</c:v>
                </c:pt>
                <c:pt idx="91">
                  <c:v>42009</c:v>
                </c:pt>
                <c:pt idx="92">
                  <c:v>42010</c:v>
                </c:pt>
                <c:pt idx="93">
                  <c:v>42011</c:v>
                </c:pt>
                <c:pt idx="94">
                  <c:v>42012</c:v>
                </c:pt>
                <c:pt idx="95">
                  <c:v>42013</c:v>
                </c:pt>
                <c:pt idx="96">
                  <c:v>42016</c:v>
                </c:pt>
                <c:pt idx="97">
                  <c:v>42017</c:v>
                </c:pt>
                <c:pt idx="98">
                  <c:v>42018</c:v>
                </c:pt>
                <c:pt idx="99">
                  <c:v>42019</c:v>
                </c:pt>
                <c:pt idx="100">
                  <c:v>42020</c:v>
                </c:pt>
                <c:pt idx="101">
                  <c:v>42023</c:v>
                </c:pt>
                <c:pt idx="102">
                  <c:v>42024</c:v>
                </c:pt>
                <c:pt idx="103">
                  <c:v>42025</c:v>
                </c:pt>
                <c:pt idx="104">
                  <c:v>42026</c:v>
                </c:pt>
                <c:pt idx="105">
                  <c:v>42027</c:v>
                </c:pt>
                <c:pt idx="106">
                  <c:v>42030</c:v>
                </c:pt>
                <c:pt idx="107">
                  <c:v>42031</c:v>
                </c:pt>
                <c:pt idx="108">
                  <c:v>42032</c:v>
                </c:pt>
                <c:pt idx="109">
                  <c:v>42033</c:v>
                </c:pt>
                <c:pt idx="110">
                  <c:v>42034</c:v>
                </c:pt>
                <c:pt idx="111">
                  <c:v>42037</c:v>
                </c:pt>
                <c:pt idx="112">
                  <c:v>42038</c:v>
                </c:pt>
                <c:pt idx="113">
                  <c:v>42039</c:v>
                </c:pt>
                <c:pt idx="114">
                  <c:v>42040</c:v>
                </c:pt>
                <c:pt idx="115">
                  <c:v>42041</c:v>
                </c:pt>
                <c:pt idx="116">
                  <c:v>42044</c:v>
                </c:pt>
                <c:pt idx="117">
                  <c:v>42045</c:v>
                </c:pt>
                <c:pt idx="118">
                  <c:v>42046</c:v>
                </c:pt>
                <c:pt idx="119">
                  <c:v>42047</c:v>
                </c:pt>
                <c:pt idx="120">
                  <c:v>42048</c:v>
                </c:pt>
                <c:pt idx="121">
                  <c:v>42051</c:v>
                </c:pt>
                <c:pt idx="122">
                  <c:v>42052</c:v>
                </c:pt>
                <c:pt idx="123">
                  <c:v>42053</c:v>
                </c:pt>
                <c:pt idx="124">
                  <c:v>42054</c:v>
                </c:pt>
                <c:pt idx="125">
                  <c:v>42055</c:v>
                </c:pt>
                <c:pt idx="126">
                  <c:v>42058</c:v>
                </c:pt>
                <c:pt idx="127">
                  <c:v>42059</c:v>
                </c:pt>
                <c:pt idx="128">
                  <c:v>42060</c:v>
                </c:pt>
                <c:pt idx="129">
                  <c:v>42061</c:v>
                </c:pt>
                <c:pt idx="130">
                  <c:v>42062</c:v>
                </c:pt>
                <c:pt idx="131">
                  <c:v>42065</c:v>
                </c:pt>
                <c:pt idx="132">
                  <c:v>42066</c:v>
                </c:pt>
                <c:pt idx="133">
                  <c:v>42067</c:v>
                </c:pt>
                <c:pt idx="134">
                  <c:v>42068</c:v>
                </c:pt>
                <c:pt idx="135">
                  <c:v>42069</c:v>
                </c:pt>
                <c:pt idx="136">
                  <c:v>42072</c:v>
                </c:pt>
                <c:pt idx="137">
                  <c:v>42073</c:v>
                </c:pt>
                <c:pt idx="138">
                  <c:v>42074</c:v>
                </c:pt>
                <c:pt idx="139">
                  <c:v>42075</c:v>
                </c:pt>
                <c:pt idx="140">
                  <c:v>42076</c:v>
                </c:pt>
                <c:pt idx="141">
                  <c:v>42079</c:v>
                </c:pt>
                <c:pt idx="142">
                  <c:v>42080</c:v>
                </c:pt>
                <c:pt idx="143">
                  <c:v>42081</c:v>
                </c:pt>
                <c:pt idx="144">
                  <c:v>42082</c:v>
                </c:pt>
                <c:pt idx="145">
                  <c:v>42083</c:v>
                </c:pt>
                <c:pt idx="146">
                  <c:v>42086</c:v>
                </c:pt>
                <c:pt idx="147">
                  <c:v>42087</c:v>
                </c:pt>
                <c:pt idx="148">
                  <c:v>42088</c:v>
                </c:pt>
                <c:pt idx="149">
                  <c:v>42089</c:v>
                </c:pt>
                <c:pt idx="150">
                  <c:v>42090</c:v>
                </c:pt>
                <c:pt idx="151">
                  <c:v>42093</c:v>
                </c:pt>
                <c:pt idx="152">
                  <c:v>42094</c:v>
                </c:pt>
                <c:pt idx="153">
                  <c:v>42095</c:v>
                </c:pt>
                <c:pt idx="154">
                  <c:v>42096</c:v>
                </c:pt>
                <c:pt idx="155">
                  <c:v>42097</c:v>
                </c:pt>
                <c:pt idx="156">
                  <c:v>42100</c:v>
                </c:pt>
                <c:pt idx="157">
                  <c:v>42101</c:v>
                </c:pt>
                <c:pt idx="158">
                  <c:v>42102</c:v>
                </c:pt>
                <c:pt idx="159">
                  <c:v>42103</c:v>
                </c:pt>
                <c:pt idx="160">
                  <c:v>42104</c:v>
                </c:pt>
                <c:pt idx="161">
                  <c:v>42107</c:v>
                </c:pt>
                <c:pt idx="162">
                  <c:v>42108</c:v>
                </c:pt>
                <c:pt idx="163">
                  <c:v>42109</c:v>
                </c:pt>
                <c:pt idx="164">
                  <c:v>42110</c:v>
                </c:pt>
                <c:pt idx="165">
                  <c:v>42111</c:v>
                </c:pt>
                <c:pt idx="166">
                  <c:v>42114</c:v>
                </c:pt>
                <c:pt idx="167">
                  <c:v>42115</c:v>
                </c:pt>
                <c:pt idx="168">
                  <c:v>42116</c:v>
                </c:pt>
                <c:pt idx="169">
                  <c:v>42117</c:v>
                </c:pt>
                <c:pt idx="170">
                  <c:v>42118</c:v>
                </c:pt>
                <c:pt idx="171">
                  <c:v>42121</c:v>
                </c:pt>
                <c:pt idx="172">
                  <c:v>42122</c:v>
                </c:pt>
                <c:pt idx="173">
                  <c:v>42123</c:v>
                </c:pt>
                <c:pt idx="174">
                  <c:v>42124</c:v>
                </c:pt>
                <c:pt idx="175">
                  <c:v>42125</c:v>
                </c:pt>
                <c:pt idx="176">
                  <c:v>42128</c:v>
                </c:pt>
                <c:pt idx="177">
                  <c:v>42129</c:v>
                </c:pt>
                <c:pt idx="178">
                  <c:v>42130</c:v>
                </c:pt>
                <c:pt idx="179">
                  <c:v>42131</c:v>
                </c:pt>
                <c:pt idx="180">
                  <c:v>42132</c:v>
                </c:pt>
                <c:pt idx="181">
                  <c:v>42135</c:v>
                </c:pt>
                <c:pt idx="182">
                  <c:v>42136</c:v>
                </c:pt>
                <c:pt idx="183">
                  <c:v>42137</c:v>
                </c:pt>
                <c:pt idx="184">
                  <c:v>42138</c:v>
                </c:pt>
                <c:pt idx="185">
                  <c:v>42139</c:v>
                </c:pt>
                <c:pt idx="186">
                  <c:v>42142</c:v>
                </c:pt>
                <c:pt idx="187">
                  <c:v>42143</c:v>
                </c:pt>
                <c:pt idx="188">
                  <c:v>42144</c:v>
                </c:pt>
                <c:pt idx="189">
                  <c:v>42145</c:v>
                </c:pt>
                <c:pt idx="190">
                  <c:v>42146</c:v>
                </c:pt>
                <c:pt idx="191">
                  <c:v>42149</c:v>
                </c:pt>
                <c:pt idx="192">
                  <c:v>42150</c:v>
                </c:pt>
                <c:pt idx="193">
                  <c:v>42151</c:v>
                </c:pt>
                <c:pt idx="194">
                  <c:v>42152</c:v>
                </c:pt>
                <c:pt idx="195">
                  <c:v>42153</c:v>
                </c:pt>
                <c:pt idx="196">
                  <c:v>42156</c:v>
                </c:pt>
                <c:pt idx="197">
                  <c:v>42157</c:v>
                </c:pt>
                <c:pt idx="198">
                  <c:v>42158</c:v>
                </c:pt>
                <c:pt idx="199">
                  <c:v>42159</c:v>
                </c:pt>
                <c:pt idx="200">
                  <c:v>42160</c:v>
                </c:pt>
                <c:pt idx="201">
                  <c:v>42163</c:v>
                </c:pt>
                <c:pt idx="202">
                  <c:v>42164</c:v>
                </c:pt>
                <c:pt idx="203">
                  <c:v>42165</c:v>
                </c:pt>
                <c:pt idx="204">
                  <c:v>42166</c:v>
                </c:pt>
                <c:pt idx="205">
                  <c:v>42167</c:v>
                </c:pt>
                <c:pt idx="206">
                  <c:v>42170</c:v>
                </c:pt>
                <c:pt idx="207">
                  <c:v>42171</c:v>
                </c:pt>
                <c:pt idx="208">
                  <c:v>42172</c:v>
                </c:pt>
                <c:pt idx="209">
                  <c:v>42173</c:v>
                </c:pt>
                <c:pt idx="210">
                  <c:v>42174</c:v>
                </c:pt>
                <c:pt idx="211">
                  <c:v>42177</c:v>
                </c:pt>
                <c:pt idx="212">
                  <c:v>42178</c:v>
                </c:pt>
                <c:pt idx="213">
                  <c:v>42179</c:v>
                </c:pt>
                <c:pt idx="214">
                  <c:v>42180</c:v>
                </c:pt>
                <c:pt idx="215">
                  <c:v>42181</c:v>
                </c:pt>
                <c:pt idx="216">
                  <c:v>42184</c:v>
                </c:pt>
                <c:pt idx="217">
                  <c:v>42185</c:v>
                </c:pt>
                <c:pt idx="218">
                  <c:v>42186</c:v>
                </c:pt>
                <c:pt idx="219">
                  <c:v>42187</c:v>
                </c:pt>
                <c:pt idx="220">
                  <c:v>42188</c:v>
                </c:pt>
                <c:pt idx="221">
                  <c:v>42191</c:v>
                </c:pt>
                <c:pt idx="222">
                  <c:v>42192</c:v>
                </c:pt>
                <c:pt idx="223">
                  <c:v>42193</c:v>
                </c:pt>
                <c:pt idx="224">
                  <c:v>42194</c:v>
                </c:pt>
                <c:pt idx="225">
                  <c:v>42195</c:v>
                </c:pt>
                <c:pt idx="226">
                  <c:v>42198</c:v>
                </c:pt>
                <c:pt idx="227">
                  <c:v>42199</c:v>
                </c:pt>
                <c:pt idx="228">
                  <c:v>42200</c:v>
                </c:pt>
                <c:pt idx="229">
                  <c:v>42201</c:v>
                </c:pt>
                <c:pt idx="230">
                  <c:v>42202</c:v>
                </c:pt>
                <c:pt idx="231">
                  <c:v>42205</c:v>
                </c:pt>
                <c:pt idx="232">
                  <c:v>42206</c:v>
                </c:pt>
                <c:pt idx="233">
                  <c:v>42207</c:v>
                </c:pt>
                <c:pt idx="234">
                  <c:v>42208</c:v>
                </c:pt>
                <c:pt idx="235">
                  <c:v>42209</c:v>
                </c:pt>
                <c:pt idx="236">
                  <c:v>42212</c:v>
                </c:pt>
                <c:pt idx="237">
                  <c:v>42213</c:v>
                </c:pt>
                <c:pt idx="238">
                  <c:v>42214</c:v>
                </c:pt>
                <c:pt idx="239">
                  <c:v>42215</c:v>
                </c:pt>
                <c:pt idx="240">
                  <c:v>42216</c:v>
                </c:pt>
                <c:pt idx="241">
                  <c:v>42219</c:v>
                </c:pt>
                <c:pt idx="242">
                  <c:v>42220</c:v>
                </c:pt>
                <c:pt idx="243">
                  <c:v>42221</c:v>
                </c:pt>
                <c:pt idx="244">
                  <c:v>42222</c:v>
                </c:pt>
                <c:pt idx="245">
                  <c:v>42223</c:v>
                </c:pt>
                <c:pt idx="246">
                  <c:v>42226</c:v>
                </c:pt>
                <c:pt idx="247">
                  <c:v>42227</c:v>
                </c:pt>
                <c:pt idx="248">
                  <c:v>42228</c:v>
                </c:pt>
                <c:pt idx="249">
                  <c:v>42229</c:v>
                </c:pt>
                <c:pt idx="250">
                  <c:v>42230</c:v>
                </c:pt>
                <c:pt idx="251">
                  <c:v>42233</c:v>
                </c:pt>
                <c:pt idx="252">
                  <c:v>42234</c:v>
                </c:pt>
                <c:pt idx="253">
                  <c:v>42235</c:v>
                </c:pt>
                <c:pt idx="254">
                  <c:v>42236</c:v>
                </c:pt>
                <c:pt idx="255">
                  <c:v>42237</c:v>
                </c:pt>
                <c:pt idx="256">
                  <c:v>42240</c:v>
                </c:pt>
                <c:pt idx="257">
                  <c:v>42241</c:v>
                </c:pt>
                <c:pt idx="258">
                  <c:v>42242</c:v>
                </c:pt>
                <c:pt idx="259">
                  <c:v>42243</c:v>
                </c:pt>
              </c:numCache>
            </c:numRef>
          </c:cat>
          <c:val>
            <c:numRef>
              <c:f>Hoja1!$D$2:$D$261</c:f>
              <c:numCache>
                <c:formatCode>0.0%</c:formatCode>
                <c:ptCount val="260"/>
                <c:pt idx="0">
                  <c:v>0</c:v>
                </c:pt>
                <c:pt idx="1">
                  <c:v>-3.4602076124566894E-3</c:v>
                </c:pt>
                <c:pt idx="2">
                  <c:v>-2.776576316801227E-2</c:v>
                </c:pt>
                <c:pt idx="3">
                  <c:v>-2.4207044306802428E-2</c:v>
                </c:pt>
                <c:pt idx="4">
                  <c:v>-1.3568746434461931E-2</c:v>
                </c:pt>
                <c:pt idx="5">
                  <c:v>-6.5512025748127867E-3</c:v>
                </c:pt>
                <c:pt idx="6">
                  <c:v>-1.7004164247286679E-2</c:v>
                </c:pt>
                <c:pt idx="7">
                  <c:v>-2.4046417768413431E-2</c:v>
                </c:pt>
                <c:pt idx="8">
                  <c:v>-1.6954219186853248E-2</c:v>
                </c:pt>
                <c:pt idx="9">
                  <c:v>-1.3433092426289761E-2</c:v>
                </c:pt>
                <c:pt idx="10">
                  <c:v>-1.3433092426289761E-2</c:v>
                </c:pt>
                <c:pt idx="11">
                  <c:v>-2.0450636285938906E-2</c:v>
                </c:pt>
                <c:pt idx="12">
                  <c:v>-6.316360667564469E-3</c:v>
                </c:pt>
                <c:pt idx="13">
                  <c:v>6.5228044741805213E-4</c:v>
                </c:pt>
                <c:pt idx="14">
                  <c:v>6.5228044741805213E-4</c:v>
                </c:pt>
                <c:pt idx="15">
                  <c:v>1.9337401554684552E-2</c:v>
                </c:pt>
                <c:pt idx="16">
                  <c:v>4.5152618945988765E-2</c:v>
                </c:pt>
                <c:pt idx="17">
                  <c:v>4.0516857356584723E-2</c:v>
                </c:pt>
                <c:pt idx="18">
                  <c:v>4.8500889292712457E-2</c:v>
                </c:pt>
                <c:pt idx="19">
                  <c:v>6.5002539457729047E-2</c:v>
                </c:pt>
                <c:pt idx="20">
                  <c:v>0.10071682517201463</c:v>
                </c:pt>
                <c:pt idx="21">
                  <c:v>8.8177640219036624E-2</c:v>
                </c:pt>
                <c:pt idx="22">
                  <c:v>8.8177640219036624E-2</c:v>
                </c:pt>
                <c:pt idx="23">
                  <c:v>7.8653830695227023E-2</c:v>
                </c:pt>
                <c:pt idx="24">
                  <c:v>8.506408710548341E-2</c:v>
                </c:pt>
                <c:pt idx="25">
                  <c:v>8.1879373729687344E-2</c:v>
                </c:pt>
                <c:pt idx="26">
                  <c:v>7.2294709192946116E-2</c:v>
                </c:pt>
                <c:pt idx="27">
                  <c:v>5.9391483386494581E-2</c:v>
                </c:pt>
                <c:pt idx="28">
                  <c:v>3.6515666393030388E-2</c:v>
                </c:pt>
                <c:pt idx="29">
                  <c:v>1.9793258366274546E-2</c:v>
                </c:pt>
                <c:pt idx="30">
                  <c:v>1.6391897822056967E-2</c:v>
                </c:pt>
                <c:pt idx="31">
                  <c:v>2.6630805671886248E-2</c:v>
                </c:pt>
                <c:pt idx="32">
                  <c:v>3.0009184050264537E-2</c:v>
                </c:pt>
                <c:pt idx="33">
                  <c:v>3.0009184050264537E-2</c:v>
                </c:pt>
                <c:pt idx="34">
                  <c:v>2.6642180683261296E-2</c:v>
                </c:pt>
                <c:pt idx="35">
                  <c:v>1.6507045548126098E-2</c:v>
                </c:pt>
                <c:pt idx="36">
                  <c:v>1.9920014831402377E-2</c:v>
                </c:pt>
                <c:pt idx="37">
                  <c:v>1.6518654287184797E-2</c:v>
                </c:pt>
                <c:pt idx="38">
                  <c:v>2.6757562137014079E-2</c:v>
                </c:pt>
                <c:pt idx="39">
                  <c:v>2.000080538025728E-2</c:v>
                </c:pt>
                <c:pt idx="40">
                  <c:v>2.000080538025728E-2</c:v>
                </c:pt>
                <c:pt idx="41">
                  <c:v>2.3402165924475082E-2</c:v>
                </c:pt>
                <c:pt idx="42">
                  <c:v>1.6622504907525926E-2</c:v>
                </c:pt>
                <c:pt idx="43">
                  <c:v>1.8670286477491693E-2</c:v>
                </c:pt>
                <c:pt idx="44">
                  <c:v>1.6626689747246459E-2</c:v>
                </c:pt>
                <c:pt idx="45">
                  <c:v>9.8007511806935677E-3</c:v>
                </c:pt>
                <c:pt idx="46">
                  <c:v>-5.3195237333958367E-3</c:v>
                </c:pt>
                <c:pt idx="47">
                  <c:v>-8.8087072644496001E-3</c:v>
                </c:pt>
                <c:pt idx="48">
                  <c:v>-3.5419351522152587E-2</c:v>
                </c:pt>
                <c:pt idx="49">
                  <c:v>-3.5419351522152587E-2</c:v>
                </c:pt>
                <c:pt idx="50">
                  <c:v>-6.4196329939418817E-2</c:v>
                </c:pt>
                <c:pt idx="51">
                  <c:v>-6.4196329939418817E-2</c:v>
                </c:pt>
                <c:pt idx="52">
                  <c:v>-9.3825959569048489E-2</c:v>
                </c:pt>
                <c:pt idx="53">
                  <c:v>-0.14726107407286526</c:v>
                </c:pt>
                <c:pt idx="54">
                  <c:v>-8.6777203105123268E-2</c:v>
                </c:pt>
                <c:pt idx="55">
                  <c:v>-4.2670739226796206E-2</c:v>
                </c:pt>
                <c:pt idx="56">
                  <c:v>-6.3064038571297387E-2</c:v>
                </c:pt>
                <c:pt idx="57">
                  <c:v>-6.8268499537839977E-2</c:v>
                </c:pt>
                <c:pt idx="58">
                  <c:v>-6.8268499537839977E-2</c:v>
                </c:pt>
                <c:pt idx="59">
                  <c:v>-5.5562968895089604E-2</c:v>
                </c:pt>
                <c:pt idx="60">
                  <c:v>-5.5562968895089604E-2</c:v>
                </c:pt>
                <c:pt idx="61">
                  <c:v>-5.9253005795458669E-2</c:v>
                </c:pt>
                <c:pt idx="62">
                  <c:v>-6.6660413202866087E-2</c:v>
                </c:pt>
                <c:pt idx="63">
                  <c:v>-6.6660413202866087E-2</c:v>
                </c:pt>
                <c:pt idx="64">
                  <c:v>-7.0391756486448243E-2</c:v>
                </c:pt>
                <c:pt idx="65">
                  <c:v>-7.4137074838508066E-2</c:v>
                </c:pt>
                <c:pt idx="66">
                  <c:v>-8.1655871830989324E-2</c:v>
                </c:pt>
                <c:pt idx="67">
                  <c:v>-8.9231629406746893E-2</c:v>
                </c:pt>
                <c:pt idx="68">
                  <c:v>-8.9231629406746893E-2</c:v>
                </c:pt>
                <c:pt idx="69">
                  <c:v>-9.6865217193006448E-2</c:v>
                </c:pt>
                <c:pt idx="70">
                  <c:v>-9.3019063346852615E-2</c:v>
                </c:pt>
                <c:pt idx="71">
                  <c:v>-0.10298074917060751</c:v>
                </c:pt>
                <c:pt idx="72">
                  <c:v>-0.11381666248330102</c:v>
                </c:pt>
                <c:pt idx="73">
                  <c:v>-0.11381666248330102</c:v>
                </c:pt>
                <c:pt idx="74">
                  <c:v>-0.10990429941600843</c:v>
                </c:pt>
                <c:pt idx="75">
                  <c:v>-0.11380141555006928</c:v>
                </c:pt>
                <c:pt idx="76">
                  <c:v>-0.1200611964577375</c:v>
                </c:pt>
                <c:pt idx="77">
                  <c:v>-0.10825017283569027</c:v>
                </c:pt>
                <c:pt idx="78">
                  <c:v>-8.3347449100281579E-2</c:v>
                </c:pt>
                <c:pt idx="79">
                  <c:v>-8.4866051985627022E-2</c:v>
                </c:pt>
                <c:pt idx="80">
                  <c:v>-8.8668333354448348E-2</c:v>
                </c:pt>
                <c:pt idx="81">
                  <c:v>-8.4851539461318626E-2</c:v>
                </c:pt>
                <c:pt idx="82">
                  <c:v>-8.8653820830139951E-2</c:v>
                </c:pt>
                <c:pt idx="83">
                  <c:v>-8.2546950601132263E-2</c:v>
                </c:pt>
                <c:pt idx="84">
                  <c:v>-6.7372443772604207E-2</c:v>
                </c:pt>
                <c:pt idx="85">
                  <c:v>-6.587767546169232E-2</c:v>
                </c:pt>
                <c:pt idx="86">
                  <c:v>-5.4683645610946074E-2</c:v>
                </c:pt>
                <c:pt idx="87">
                  <c:v>-3.9923498009470038E-2</c:v>
                </c:pt>
                <c:pt idx="88">
                  <c:v>-3.6287134373106378E-2</c:v>
                </c:pt>
                <c:pt idx="89">
                  <c:v>-3.6287134373106378E-2</c:v>
                </c:pt>
                <c:pt idx="90">
                  <c:v>-3.266394596730926E-2</c:v>
                </c:pt>
                <c:pt idx="91">
                  <c:v>-3.9884162573807447E-2</c:v>
                </c:pt>
                <c:pt idx="92">
                  <c:v>-3.9884162573807447E-2</c:v>
                </c:pt>
                <c:pt idx="93">
                  <c:v>-3.2611435301080127E-2</c:v>
                </c:pt>
                <c:pt idx="94">
                  <c:v>-2.9001326997830978E-2</c:v>
                </c:pt>
                <c:pt idx="95">
                  <c:v>-3.619557160214748E-2</c:v>
                </c:pt>
                <c:pt idx="96">
                  <c:v>-4.3441948413741827E-2</c:v>
                </c:pt>
                <c:pt idx="97">
                  <c:v>-5.0741218486734518E-2</c:v>
                </c:pt>
                <c:pt idx="98">
                  <c:v>-4.7064747898499237E-2</c:v>
                </c:pt>
                <c:pt idx="99">
                  <c:v>-4.9262550096301538E-2</c:v>
                </c:pt>
                <c:pt idx="100">
                  <c:v>-5.4402050830515858E-2</c:v>
                </c:pt>
                <c:pt idx="101">
                  <c:v>-4.3331940129408997E-2</c:v>
                </c:pt>
                <c:pt idx="102">
                  <c:v>-4.3331940129408997E-2</c:v>
                </c:pt>
                <c:pt idx="103">
                  <c:v>-4.6981575165905287E-2</c:v>
                </c:pt>
                <c:pt idx="104">
                  <c:v>-4.3318571502901637E-2</c:v>
                </c:pt>
                <c:pt idx="105">
                  <c:v>-4.4778425517500109E-2</c:v>
                </c:pt>
                <c:pt idx="106">
                  <c:v>-4.6240413821593607E-2</c:v>
                </c:pt>
                <c:pt idx="107">
                  <c:v>-4.7704542664931737E-2</c:v>
                </c:pt>
                <c:pt idx="108">
                  <c:v>-4.1472871110679654E-2</c:v>
                </c:pt>
                <c:pt idx="109">
                  <c:v>-5.0580339234541194E-2</c:v>
                </c:pt>
                <c:pt idx="110">
                  <c:v>-5.0580339234541194E-2</c:v>
                </c:pt>
                <c:pt idx="111">
                  <c:v>-6.5286221587482318E-2</c:v>
                </c:pt>
                <c:pt idx="112">
                  <c:v>-7.051010218449727E-2</c:v>
                </c:pt>
                <c:pt idx="113">
                  <c:v>-7.2760664825157417E-2</c:v>
                </c:pt>
                <c:pt idx="114">
                  <c:v>-7.6520063321398046E-2</c:v>
                </c:pt>
                <c:pt idx="115">
                  <c:v>-8.0293648227058423E-2</c:v>
                </c:pt>
                <c:pt idx="116">
                  <c:v>-8.1808799742209892E-2</c:v>
                </c:pt>
                <c:pt idx="117">
                  <c:v>-8.1808799742209892E-2</c:v>
                </c:pt>
                <c:pt idx="118">
                  <c:v>-8.0291349059357087E-2</c:v>
                </c:pt>
                <c:pt idx="119">
                  <c:v>-8.6351955119963186E-2</c:v>
                </c:pt>
                <c:pt idx="120">
                  <c:v>-8.177878438825581E-2</c:v>
                </c:pt>
                <c:pt idx="121">
                  <c:v>-8.177878438825581E-2</c:v>
                </c:pt>
                <c:pt idx="122">
                  <c:v>-8.6331136436814226E-2</c:v>
                </c:pt>
                <c:pt idx="123">
                  <c:v>-8.6331136436814226E-2</c:v>
                </c:pt>
                <c:pt idx="124">
                  <c:v>-8.6331136436814226E-2</c:v>
                </c:pt>
                <c:pt idx="125">
                  <c:v>-0.10309942911974102</c:v>
                </c:pt>
                <c:pt idx="126">
                  <c:v>-0.10309942911974102</c:v>
                </c:pt>
                <c:pt idx="127">
                  <c:v>-9.5347491135244877E-2</c:v>
                </c:pt>
                <c:pt idx="128">
                  <c:v>-7.6116721904475715E-2</c:v>
                </c:pt>
                <c:pt idx="129">
                  <c:v>-7.6116721904475715E-2</c:v>
                </c:pt>
                <c:pt idx="130">
                  <c:v>-7.6116721904475715E-2</c:v>
                </c:pt>
                <c:pt idx="131">
                  <c:v>-7.6116721904475715E-2</c:v>
                </c:pt>
                <c:pt idx="132">
                  <c:v>-7.6116721904475715E-2</c:v>
                </c:pt>
                <c:pt idx="133">
                  <c:v>-7.6116721904475715E-2</c:v>
                </c:pt>
                <c:pt idx="134">
                  <c:v>-7.6116721904475715E-2</c:v>
                </c:pt>
                <c:pt idx="135">
                  <c:v>-0.10630540114975873</c:v>
                </c:pt>
                <c:pt idx="136">
                  <c:v>-0.10630540114975873</c:v>
                </c:pt>
                <c:pt idx="137">
                  <c:v>-0.11330929220034236</c:v>
                </c:pt>
                <c:pt idx="138">
                  <c:v>-0.10860709784297551</c:v>
                </c:pt>
                <c:pt idx="139">
                  <c:v>-0.10236684823299103</c:v>
                </c:pt>
                <c:pt idx="140">
                  <c:v>-9.4614910248494888E-2</c:v>
                </c:pt>
                <c:pt idx="141">
                  <c:v>-0.1030764487100333</c:v>
                </c:pt>
                <c:pt idx="142">
                  <c:v>-0.10385224390010306</c:v>
                </c:pt>
                <c:pt idx="143">
                  <c:v>-9.6088268744823679E-2</c:v>
                </c:pt>
                <c:pt idx="144">
                  <c:v>-0.10533326104066354</c:v>
                </c:pt>
                <c:pt idx="145">
                  <c:v>-0.10844368094735091</c:v>
                </c:pt>
                <c:pt idx="146">
                  <c:v>-0.10844368094735091</c:v>
                </c:pt>
                <c:pt idx="147">
                  <c:v>-0.10844368094735091</c:v>
                </c:pt>
                <c:pt idx="148">
                  <c:v>-0.10922371214859894</c:v>
                </c:pt>
                <c:pt idx="149">
                  <c:v>-0.11078499239840389</c:v>
                </c:pt>
                <c:pt idx="150">
                  <c:v>-0.11313057488472122</c:v>
                </c:pt>
                <c:pt idx="151">
                  <c:v>-0.12410236171857703</c:v>
                </c:pt>
                <c:pt idx="152">
                  <c:v>-0.12568714777245971</c:v>
                </c:pt>
                <c:pt idx="153">
                  <c:v>-0.13362365570896761</c:v>
                </c:pt>
                <c:pt idx="154">
                  <c:v>-0.12962365570896761</c:v>
                </c:pt>
                <c:pt idx="155">
                  <c:v>-0.12962365570896761</c:v>
                </c:pt>
                <c:pt idx="156">
                  <c:v>-0.13360771945398764</c:v>
                </c:pt>
                <c:pt idx="157">
                  <c:v>-0.14240771945398756</c:v>
                </c:pt>
                <c:pt idx="158">
                  <c:v>-0.13756510444188119</c:v>
                </c:pt>
                <c:pt idx="159">
                  <c:v>-0.14238438155031485</c:v>
                </c:pt>
                <c:pt idx="160">
                  <c:v>-0.14319148405233262</c:v>
                </c:pt>
                <c:pt idx="161">
                  <c:v>-0.14319148405233262</c:v>
                </c:pt>
                <c:pt idx="162">
                  <c:v>-0.14319148405233262</c:v>
                </c:pt>
                <c:pt idx="163">
                  <c:v>-0.10926579746105636</c:v>
                </c:pt>
                <c:pt idx="164">
                  <c:v>-0.12098454746105636</c:v>
                </c:pt>
                <c:pt idx="165">
                  <c:v>-0.11624146445710382</c:v>
                </c:pt>
                <c:pt idx="166">
                  <c:v>-0.12017537476394891</c:v>
                </c:pt>
                <c:pt idx="167">
                  <c:v>-0.11622592768653961</c:v>
                </c:pt>
                <c:pt idx="168">
                  <c:v>-0.10993167119558778</c:v>
                </c:pt>
                <c:pt idx="169">
                  <c:v>-0.1060223670517253</c:v>
                </c:pt>
                <c:pt idx="170">
                  <c:v>-0.10913763184923297</c:v>
                </c:pt>
                <c:pt idx="171">
                  <c:v>-0.11695013184923309</c:v>
                </c:pt>
                <c:pt idx="172">
                  <c:v>-0.11458792712482346</c:v>
                </c:pt>
                <c:pt idx="173">
                  <c:v>-0.11458792712482346</c:v>
                </c:pt>
                <c:pt idx="174">
                  <c:v>-0.17193278179882188</c:v>
                </c:pt>
                <c:pt idx="175">
                  <c:v>-0.11359944846548853</c:v>
                </c:pt>
                <c:pt idx="176">
                  <c:v>-0.12068606263871684</c:v>
                </c:pt>
                <c:pt idx="177">
                  <c:v>-0.12306512687345117</c:v>
                </c:pt>
                <c:pt idx="178">
                  <c:v>-0.12147530175421439</c:v>
                </c:pt>
                <c:pt idx="179">
                  <c:v>-0.12226895254786518</c:v>
                </c:pt>
                <c:pt idx="180">
                  <c:v>-0.12385751489893748</c:v>
                </c:pt>
                <c:pt idx="181">
                  <c:v>-0.12783523964038546</c:v>
                </c:pt>
                <c:pt idx="182">
                  <c:v>-0.12703651759565693</c:v>
                </c:pt>
                <c:pt idx="183">
                  <c:v>-0.12144992541688593</c:v>
                </c:pt>
                <c:pt idx="184">
                  <c:v>-0.11986262382958435</c:v>
                </c:pt>
                <c:pt idx="185">
                  <c:v>-0.11907023080264278</c:v>
                </c:pt>
                <c:pt idx="186">
                  <c:v>-0.11431963697841496</c:v>
                </c:pt>
                <c:pt idx="187">
                  <c:v>-0.11353161491379726</c:v>
                </c:pt>
                <c:pt idx="188">
                  <c:v>-0.11825602436261606</c:v>
                </c:pt>
                <c:pt idx="189">
                  <c:v>-0.11825602436261606</c:v>
                </c:pt>
                <c:pt idx="190">
                  <c:v>-0.11983830284362884</c:v>
                </c:pt>
                <c:pt idx="191">
                  <c:v>-0.1174611237628046</c:v>
                </c:pt>
                <c:pt idx="192">
                  <c:v>-0.11192752692485997</c:v>
                </c:pt>
                <c:pt idx="193">
                  <c:v>-0.11192752692485997</c:v>
                </c:pt>
                <c:pt idx="194">
                  <c:v>-0.11664450805693549</c:v>
                </c:pt>
                <c:pt idx="195">
                  <c:v>-0.11743439747241735</c:v>
                </c:pt>
                <c:pt idx="196">
                  <c:v>-0.1134818283024569</c:v>
                </c:pt>
                <c:pt idx="197">
                  <c:v>-0.11899363932607887</c:v>
                </c:pt>
                <c:pt idx="198">
                  <c:v>-0.121368936238193</c:v>
                </c:pt>
                <c:pt idx="199">
                  <c:v>-0.121368936238193</c:v>
                </c:pt>
                <c:pt idx="200">
                  <c:v>-0.11819433306358984</c:v>
                </c:pt>
                <c:pt idx="201">
                  <c:v>-0.11977661154460262</c:v>
                </c:pt>
                <c:pt idx="202">
                  <c:v>-0.11977661154460262</c:v>
                </c:pt>
                <c:pt idx="203">
                  <c:v>-0.11581464640989569</c:v>
                </c:pt>
                <c:pt idx="204">
                  <c:v>-0.11581464640989569</c:v>
                </c:pt>
                <c:pt idx="205">
                  <c:v>-0.11502538042725963</c:v>
                </c:pt>
                <c:pt idx="206">
                  <c:v>-0.11344809336101358</c:v>
                </c:pt>
                <c:pt idx="207">
                  <c:v>-0.10163706973896636</c:v>
                </c:pt>
                <c:pt idx="208">
                  <c:v>-9.3854968571651209E-2</c:v>
                </c:pt>
                <c:pt idx="209">
                  <c:v>-8.3816358533041146E-2</c:v>
                </c:pt>
                <c:pt idx="210">
                  <c:v>-8.993256648411152E-2</c:v>
                </c:pt>
                <c:pt idx="211">
                  <c:v>-8.6086412637957688E-2</c:v>
                </c:pt>
                <c:pt idx="212">
                  <c:v>-6.3097906890831279E-2</c:v>
                </c:pt>
                <c:pt idx="213">
                  <c:v>-4.4371315130531608E-2</c:v>
                </c:pt>
                <c:pt idx="214">
                  <c:v>-5.0253668071708057E-2</c:v>
                </c:pt>
                <c:pt idx="215">
                  <c:v>-6.8005147361648866E-2</c:v>
                </c:pt>
                <c:pt idx="216">
                  <c:v>-6.6499123265263305E-2</c:v>
                </c:pt>
                <c:pt idx="217">
                  <c:v>-6.8754762363007704E-2</c:v>
                </c:pt>
                <c:pt idx="218">
                  <c:v>-4.9915274797069586E-2</c:v>
                </c:pt>
                <c:pt idx="219">
                  <c:v>-4.3258470063341714E-2</c:v>
                </c:pt>
                <c:pt idx="220">
                  <c:v>-5.2810270210292387E-2</c:v>
                </c:pt>
                <c:pt idx="221">
                  <c:v>-5.5035789498126264E-2</c:v>
                </c:pt>
                <c:pt idx="222">
                  <c:v>-4.462686756504064E-2</c:v>
                </c:pt>
                <c:pt idx="223">
                  <c:v>-4.3891032392119445E-2</c:v>
                </c:pt>
                <c:pt idx="224">
                  <c:v>-4.3891032392119445E-2</c:v>
                </c:pt>
                <c:pt idx="225">
                  <c:v>-4.2420444156825332E-2</c:v>
                </c:pt>
                <c:pt idx="226">
                  <c:v>-2.5533513172978028E-2</c:v>
                </c:pt>
                <c:pt idx="227">
                  <c:v>-1.4703188263230804E-2</c:v>
                </c:pt>
                <c:pt idx="228">
                  <c:v>-1.8988902548945141E-2</c:v>
                </c:pt>
                <c:pt idx="229">
                  <c:v>-7.5111407125032503E-3</c:v>
                </c:pt>
                <c:pt idx="230">
                  <c:v>9.9949758536910238E-4</c:v>
                </c:pt>
                <c:pt idx="231">
                  <c:v>2.4206248640221473E-2</c:v>
                </c:pt>
                <c:pt idx="232">
                  <c:v>6.2006935925444706E-2</c:v>
                </c:pt>
                <c:pt idx="233">
                  <c:v>6.2006935925444706E-2</c:v>
                </c:pt>
                <c:pt idx="234">
                  <c:v>3.0881108110875299E-2</c:v>
                </c:pt>
                <c:pt idx="235">
                  <c:v>2.1311730120444627E-2</c:v>
                </c:pt>
                <c:pt idx="236">
                  <c:v>3.2353828119064287E-2</c:v>
                </c:pt>
                <c:pt idx="237">
                  <c:v>5.2831643818722851E-2</c:v>
                </c:pt>
                <c:pt idx="238">
                  <c:v>5.0824954855512194E-2</c:v>
                </c:pt>
                <c:pt idx="239">
                  <c:v>5.6186885150418364E-2</c:v>
                </c:pt>
                <c:pt idx="240">
                  <c:v>5.2186885150418361E-2</c:v>
                </c:pt>
                <c:pt idx="241">
                  <c:v>4.8840164936228336E-2</c:v>
                </c:pt>
                <c:pt idx="242">
                  <c:v>4.9511756608491608E-2</c:v>
                </c:pt>
                <c:pt idx="243">
                  <c:v>5.2867461306478014E-2</c:v>
                </c:pt>
                <c:pt idx="244">
                  <c:v>4.8185187058986445E-2</c:v>
                </c:pt>
                <c:pt idx="245">
                  <c:v>5.0873359101997195E-2</c:v>
                </c:pt>
                <c:pt idx="246">
                  <c:v>4.3500704946501267E-2</c:v>
                </c:pt>
                <c:pt idx="247">
                  <c:v>4.4851143839141239E-2</c:v>
                </c:pt>
                <c:pt idx="248">
                  <c:v>4.7548379172924093E-2</c:v>
                </c:pt>
                <c:pt idx="249">
                  <c:v>5.4273328735802373E-2</c:v>
                </c:pt>
                <c:pt idx="250">
                  <c:v>5.761334209585578E-2</c:v>
                </c:pt>
                <c:pt idx="251">
                  <c:v>5.761334209585578E-2</c:v>
                </c:pt>
                <c:pt idx="252">
                  <c:v>6.0276457941395023E-2</c:v>
                </c:pt>
                <c:pt idx="253">
                  <c:v>6.9572606679774829E-2</c:v>
                </c:pt>
                <c:pt idx="254">
                  <c:v>7.9441027732406466E-2</c:v>
                </c:pt>
                <c:pt idx="255">
                  <c:v>9.2470343693318524E-2</c:v>
                </c:pt>
                <c:pt idx="256">
                  <c:v>0.11111986137820584</c:v>
                </c:pt>
                <c:pt idx="257">
                  <c:v>0.11806430582265026</c:v>
                </c:pt>
                <c:pt idx="258">
                  <c:v>0.11618342807970361</c:v>
                </c:pt>
                <c:pt idx="259">
                  <c:v>0.10047991049176386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Hoja1!$E$1</c:f>
              <c:strCache>
                <c:ptCount val="1"/>
                <c:pt idx="0">
                  <c:v>Real/US$</c:v>
                </c:pt>
              </c:strCache>
            </c:strRef>
          </c:tx>
          <c:spPr>
            <a:ln w="57150"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25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Hoja1!$A$2:$A$261</c:f>
              <c:numCache>
                <c:formatCode>[$-C0A]d\-mmm\-yy;@</c:formatCode>
                <c:ptCount val="260"/>
                <c:pt idx="0">
                  <c:v>41878</c:v>
                </c:pt>
                <c:pt idx="1">
                  <c:v>41879</c:v>
                </c:pt>
                <c:pt idx="2">
                  <c:v>41880</c:v>
                </c:pt>
                <c:pt idx="3">
                  <c:v>41883</c:v>
                </c:pt>
                <c:pt idx="4">
                  <c:v>41884</c:v>
                </c:pt>
                <c:pt idx="5">
                  <c:v>41885</c:v>
                </c:pt>
                <c:pt idx="6">
                  <c:v>41886</c:v>
                </c:pt>
                <c:pt idx="7">
                  <c:v>41887</c:v>
                </c:pt>
                <c:pt idx="8">
                  <c:v>41890</c:v>
                </c:pt>
                <c:pt idx="9">
                  <c:v>41891</c:v>
                </c:pt>
                <c:pt idx="10">
                  <c:v>41892</c:v>
                </c:pt>
                <c:pt idx="11">
                  <c:v>41893</c:v>
                </c:pt>
                <c:pt idx="12">
                  <c:v>41894</c:v>
                </c:pt>
                <c:pt idx="13">
                  <c:v>41897</c:v>
                </c:pt>
                <c:pt idx="14">
                  <c:v>41898</c:v>
                </c:pt>
                <c:pt idx="15">
                  <c:v>41899</c:v>
                </c:pt>
                <c:pt idx="16">
                  <c:v>41900</c:v>
                </c:pt>
                <c:pt idx="17">
                  <c:v>41901</c:v>
                </c:pt>
                <c:pt idx="18">
                  <c:v>41904</c:v>
                </c:pt>
                <c:pt idx="19">
                  <c:v>41905</c:v>
                </c:pt>
                <c:pt idx="20">
                  <c:v>41906</c:v>
                </c:pt>
                <c:pt idx="21">
                  <c:v>41907</c:v>
                </c:pt>
                <c:pt idx="22">
                  <c:v>41908</c:v>
                </c:pt>
                <c:pt idx="23">
                  <c:v>41911</c:v>
                </c:pt>
                <c:pt idx="24">
                  <c:v>41912</c:v>
                </c:pt>
                <c:pt idx="25">
                  <c:v>41913</c:v>
                </c:pt>
                <c:pt idx="26">
                  <c:v>41914</c:v>
                </c:pt>
                <c:pt idx="27">
                  <c:v>41915</c:v>
                </c:pt>
                <c:pt idx="28">
                  <c:v>41918</c:v>
                </c:pt>
                <c:pt idx="29">
                  <c:v>41919</c:v>
                </c:pt>
                <c:pt idx="30">
                  <c:v>41920</c:v>
                </c:pt>
                <c:pt idx="31">
                  <c:v>41921</c:v>
                </c:pt>
                <c:pt idx="32">
                  <c:v>41922</c:v>
                </c:pt>
                <c:pt idx="33">
                  <c:v>41925</c:v>
                </c:pt>
                <c:pt idx="34">
                  <c:v>41926</c:v>
                </c:pt>
                <c:pt idx="35">
                  <c:v>41927</c:v>
                </c:pt>
                <c:pt idx="36">
                  <c:v>41928</c:v>
                </c:pt>
                <c:pt idx="37">
                  <c:v>41929</c:v>
                </c:pt>
                <c:pt idx="38">
                  <c:v>41932</c:v>
                </c:pt>
                <c:pt idx="39">
                  <c:v>41933</c:v>
                </c:pt>
                <c:pt idx="40">
                  <c:v>41934</c:v>
                </c:pt>
                <c:pt idx="41">
                  <c:v>41935</c:v>
                </c:pt>
                <c:pt idx="42">
                  <c:v>41936</c:v>
                </c:pt>
                <c:pt idx="43">
                  <c:v>41939</c:v>
                </c:pt>
                <c:pt idx="44">
                  <c:v>41940</c:v>
                </c:pt>
                <c:pt idx="45">
                  <c:v>41941</c:v>
                </c:pt>
                <c:pt idx="46">
                  <c:v>41942</c:v>
                </c:pt>
                <c:pt idx="47">
                  <c:v>41943</c:v>
                </c:pt>
                <c:pt idx="48">
                  <c:v>41946</c:v>
                </c:pt>
                <c:pt idx="49">
                  <c:v>41947</c:v>
                </c:pt>
                <c:pt idx="50">
                  <c:v>41948</c:v>
                </c:pt>
                <c:pt idx="51">
                  <c:v>41949</c:v>
                </c:pt>
                <c:pt idx="52">
                  <c:v>41950</c:v>
                </c:pt>
                <c:pt idx="53">
                  <c:v>41953</c:v>
                </c:pt>
                <c:pt idx="54">
                  <c:v>41954</c:v>
                </c:pt>
                <c:pt idx="55">
                  <c:v>41955</c:v>
                </c:pt>
                <c:pt idx="56">
                  <c:v>41956</c:v>
                </c:pt>
                <c:pt idx="57">
                  <c:v>41957</c:v>
                </c:pt>
                <c:pt idx="58">
                  <c:v>41960</c:v>
                </c:pt>
                <c:pt idx="59">
                  <c:v>41961</c:v>
                </c:pt>
                <c:pt idx="60">
                  <c:v>41962</c:v>
                </c:pt>
                <c:pt idx="61">
                  <c:v>41963</c:v>
                </c:pt>
                <c:pt idx="62">
                  <c:v>41964</c:v>
                </c:pt>
                <c:pt idx="63">
                  <c:v>41967</c:v>
                </c:pt>
                <c:pt idx="64">
                  <c:v>41968</c:v>
                </c:pt>
                <c:pt idx="65">
                  <c:v>41969</c:v>
                </c:pt>
                <c:pt idx="66">
                  <c:v>41970</c:v>
                </c:pt>
                <c:pt idx="67">
                  <c:v>41971</c:v>
                </c:pt>
                <c:pt idx="68">
                  <c:v>41974</c:v>
                </c:pt>
                <c:pt idx="69">
                  <c:v>41975</c:v>
                </c:pt>
                <c:pt idx="70">
                  <c:v>41976</c:v>
                </c:pt>
                <c:pt idx="71">
                  <c:v>41977</c:v>
                </c:pt>
                <c:pt idx="72">
                  <c:v>41978</c:v>
                </c:pt>
                <c:pt idx="73">
                  <c:v>41981</c:v>
                </c:pt>
                <c:pt idx="74">
                  <c:v>41982</c:v>
                </c:pt>
                <c:pt idx="75">
                  <c:v>41983</c:v>
                </c:pt>
                <c:pt idx="76">
                  <c:v>41984</c:v>
                </c:pt>
                <c:pt idx="77">
                  <c:v>41985</c:v>
                </c:pt>
                <c:pt idx="78">
                  <c:v>41988</c:v>
                </c:pt>
                <c:pt idx="79">
                  <c:v>41989</c:v>
                </c:pt>
                <c:pt idx="80">
                  <c:v>41990</c:v>
                </c:pt>
                <c:pt idx="81">
                  <c:v>41991</c:v>
                </c:pt>
                <c:pt idx="82">
                  <c:v>41992</c:v>
                </c:pt>
                <c:pt idx="83">
                  <c:v>41995</c:v>
                </c:pt>
                <c:pt idx="84">
                  <c:v>41996</c:v>
                </c:pt>
                <c:pt idx="85">
                  <c:v>41997</c:v>
                </c:pt>
                <c:pt idx="86">
                  <c:v>41999</c:v>
                </c:pt>
                <c:pt idx="87">
                  <c:v>42002</c:v>
                </c:pt>
                <c:pt idx="88">
                  <c:v>42003</c:v>
                </c:pt>
                <c:pt idx="89">
                  <c:v>42004</c:v>
                </c:pt>
                <c:pt idx="90">
                  <c:v>42006</c:v>
                </c:pt>
                <c:pt idx="91">
                  <c:v>42009</c:v>
                </c:pt>
                <c:pt idx="92">
                  <c:v>42010</c:v>
                </c:pt>
                <c:pt idx="93">
                  <c:v>42011</c:v>
                </c:pt>
                <c:pt idx="94">
                  <c:v>42012</c:v>
                </c:pt>
                <c:pt idx="95">
                  <c:v>42013</c:v>
                </c:pt>
                <c:pt idx="96">
                  <c:v>42016</c:v>
                </c:pt>
                <c:pt idx="97">
                  <c:v>42017</c:v>
                </c:pt>
                <c:pt idx="98">
                  <c:v>42018</c:v>
                </c:pt>
                <c:pt idx="99">
                  <c:v>42019</c:v>
                </c:pt>
                <c:pt idx="100">
                  <c:v>42020</c:v>
                </c:pt>
                <c:pt idx="101">
                  <c:v>42023</c:v>
                </c:pt>
                <c:pt idx="102">
                  <c:v>42024</c:v>
                </c:pt>
                <c:pt idx="103">
                  <c:v>42025</c:v>
                </c:pt>
                <c:pt idx="104">
                  <c:v>42026</c:v>
                </c:pt>
                <c:pt idx="105">
                  <c:v>42027</c:v>
                </c:pt>
                <c:pt idx="106">
                  <c:v>42030</c:v>
                </c:pt>
                <c:pt idx="107">
                  <c:v>42031</c:v>
                </c:pt>
                <c:pt idx="108">
                  <c:v>42032</c:v>
                </c:pt>
                <c:pt idx="109">
                  <c:v>42033</c:v>
                </c:pt>
                <c:pt idx="110">
                  <c:v>42034</c:v>
                </c:pt>
                <c:pt idx="111">
                  <c:v>42037</c:v>
                </c:pt>
                <c:pt idx="112">
                  <c:v>42038</c:v>
                </c:pt>
                <c:pt idx="113">
                  <c:v>42039</c:v>
                </c:pt>
                <c:pt idx="114">
                  <c:v>42040</c:v>
                </c:pt>
                <c:pt idx="115">
                  <c:v>42041</c:v>
                </c:pt>
                <c:pt idx="116">
                  <c:v>42044</c:v>
                </c:pt>
                <c:pt idx="117">
                  <c:v>42045</c:v>
                </c:pt>
                <c:pt idx="118">
                  <c:v>42046</c:v>
                </c:pt>
                <c:pt idx="119">
                  <c:v>42047</c:v>
                </c:pt>
                <c:pt idx="120">
                  <c:v>42048</c:v>
                </c:pt>
                <c:pt idx="121">
                  <c:v>42051</c:v>
                </c:pt>
                <c:pt idx="122">
                  <c:v>42052</c:v>
                </c:pt>
                <c:pt idx="123">
                  <c:v>42053</c:v>
                </c:pt>
                <c:pt idx="124">
                  <c:v>42054</c:v>
                </c:pt>
                <c:pt idx="125">
                  <c:v>42055</c:v>
                </c:pt>
                <c:pt idx="126">
                  <c:v>42058</c:v>
                </c:pt>
                <c:pt idx="127">
                  <c:v>42059</c:v>
                </c:pt>
                <c:pt idx="128">
                  <c:v>42060</c:v>
                </c:pt>
                <c:pt idx="129">
                  <c:v>42061</c:v>
                </c:pt>
                <c:pt idx="130">
                  <c:v>42062</c:v>
                </c:pt>
                <c:pt idx="131">
                  <c:v>42065</c:v>
                </c:pt>
                <c:pt idx="132">
                  <c:v>42066</c:v>
                </c:pt>
                <c:pt idx="133">
                  <c:v>42067</c:v>
                </c:pt>
                <c:pt idx="134">
                  <c:v>42068</c:v>
                </c:pt>
                <c:pt idx="135">
                  <c:v>42069</c:v>
                </c:pt>
                <c:pt idx="136">
                  <c:v>42072</c:v>
                </c:pt>
                <c:pt idx="137">
                  <c:v>42073</c:v>
                </c:pt>
                <c:pt idx="138">
                  <c:v>42074</c:v>
                </c:pt>
                <c:pt idx="139">
                  <c:v>42075</c:v>
                </c:pt>
                <c:pt idx="140">
                  <c:v>42076</c:v>
                </c:pt>
                <c:pt idx="141">
                  <c:v>42079</c:v>
                </c:pt>
                <c:pt idx="142">
                  <c:v>42080</c:v>
                </c:pt>
                <c:pt idx="143">
                  <c:v>42081</c:v>
                </c:pt>
                <c:pt idx="144">
                  <c:v>42082</c:v>
                </c:pt>
                <c:pt idx="145">
                  <c:v>42083</c:v>
                </c:pt>
                <c:pt idx="146">
                  <c:v>42086</c:v>
                </c:pt>
                <c:pt idx="147">
                  <c:v>42087</c:v>
                </c:pt>
                <c:pt idx="148">
                  <c:v>42088</c:v>
                </c:pt>
                <c:pt idx="149">
                  <c:v>42089</c:v>
                </c:pt>
                <c:pt idx="150">
                  <c:v>42090</c:v>
                </c:pt>
                <c:pt idx="151">
                  <c:v>42093</c:v>
                </c:pt>
                <c:pt idx="152">
                  <c:v>42094</c:v>
                </c:pt>
                <c:pt idx="153">
                  <c:v>42095</c:v>
                </c:pt>
                <c:pt idx="154">
                  <c:v>42096</c:v>
                </c:pt>
                <c:pt idx="155">
                  <c:v>42097</c:v>
                </c:pt>
                <c:pt idx="156">
                  <c:v>42100</c:v>
                </c:pt>
                <c:pt idx="157">
                  <c:v>42101</c:v>
                </c:pt>
                <c:pt idx="158">
                  <c:v>42102</c:v>
                </c:pt>
                <c:pt idx="159">
                  <c:v>42103</c:v>
                </c:pt>
                <c:pt idx="160">
                  <c:v>42104</c:v>
                </c:pt>
                <c:pt idx="161">
                  <c:v>42107</c:v>
                </c:pt>
                <c:pt idx="162">
                  <c:v>42108</c:v>
                </c:pt>
                <c:pt idx="163">
                  <c:v>42109</c:v>
                </c:pt>
                <c:pt idx="164">
                  <c:v>42110</c:v>
                </c:pt>
                <c:pt idx="165">
                  <c:v>42111</c:v>
                </c:pt>
                <c:pt idx="166">
                  <c:v>42114</c:v>
                </c:pt>
                <c:pt idx="167">
                  <c:v>42115</c:v>
                </c:pt>
                <c:pt idx="168">
                  <c:v>42116</c:v>
                </c:pt>
                <c:pt idx="169">
                  <c:v>42117</c:v>
                </c:pt>
                <c:pt idx="170">
                  <c:v>42118</c:v>
                </c:pt>
                <c:pt idx="171">
                  <c:v>42121</c:v>
                </c:pt>
                <c:pt idx="172">
                  <c:v>42122</c:v>
                </c:pt>
                <c:pt idx="173">
                  <c:v>42123</c:v>
                </c:pt>
                <c:pt idx="174">
                  <c:v>42124</c:v>
                </c:pt>
                <c:pt idx="175">
                  <c:v>42125</c:v>
                </c:pt>
                <c:pt idx="176">
                  <c:v>42128</c:v>
                </c:pt>
                <c:pt idx="177">
                  <c:v>42129</c:v>
                </c:pt>
                <c:pt idx="178">
                  <c:v>42130</c:v>
                </c:pt>
                <c:pt idx="179">
                  <c:v>42131</c:v>
                </c:pt>
                <c:pt idx="180">
                  <c:v>42132</c:v>
                </c:pt>
                <c:pt idx="181">
                  <c:v>42135</c:v>
                </c:pt>
                <c:pt idx="182">
                  <c:v>42136</c:v>
                </c:pt>
                <c:pt idx="183">
                  <c:v>42137</c:v>
                </c:pt>
                <c:pt idx="184">
                  <c:v>42138</c:v>
                </c:pt>
                <c:pt idx="185">
                  <c:v>42139</c:v>
                </c:pt>
                <c:pt idx="186">
                  <c:v>42142</c:v>
                </c:pt>
                <c:pt idx="187">
                  <c:v>42143</c:v>
                </c:pt>
                <c:pt idx="188">
                  <c:v>42144</c:v>
                </c:pt>
                <c:pt idx="189">
                  <c:v>42145</c:v>
                </c:pt>
                <c:pt idx="190">
                  <c:v>42146</c:v>
                </c:pt>
                <c:pt idx="191">
                  <c:v>42149</c:v>
                </c:pt>
                <c:pt idx="192">
                  <c:v>42150</c:v>
                </c:pt>
                <c:pt idx="193">
                  <c:v>42151</c:v>
                </c:pt>
                <c:pt idx="194">
                  <c:v>42152</c:v>
                </c:pt>
                <c:pt idx="195">
                  <c:v>42153</c:v>
                </c:pt>
                <c:pt idx="196">
                  <c:v>42156</c:v>
                </c:pt>
                <c:pt idx="197">
                  <c:v>42157</c:v>
                </c:pt>
                <c:pt idx="198">
                  <c:v>42158</c:v>
                </c:pt>
                <c:pt idx="199">
                  <c:v>42159</c:v>
                </c:pt>
                <c:pt idx="200">
                  <c:v>42160</c:v>
                </c:pt>
                <c:pt idx="201">
                  <c:v>42163</c:v>
                </c:pt>
                <c:pt idx="202">
                  <c:v>42164</c:v>
                </c:pt>
                <c:pt idx="203">
                  <c:v>42165</c:v>
                </c:pt>
                <c:pt idx="204">
                  <c:v>42166</c:v>
                </c:pt>
                <c:pt idx="205">
                  <c:v>42167</c:v>
                </c:pt>
                <c:pt idx="206">
                  <c:v>42170</c:v>
                </c:pt>
                <c:pt idx="207">
                  <c:v>42171</c:v>
                </c:pt>
                <c:pt idx="208">
                  <c:v>42172</c:v>
                </c:pt>
                <c:pt idx="209">
                  <c:v>42173</c:v>
                </c:pt>
                <c:pt idx="210">
                  <c:v>42174</c:v>
                </c:pt>
                <c:pt idx="211">
                  <c:v>42177</c:v>
                </c:pt>
                <c:pt idx="212">
                  <c:v>42178</c:v>
                </c:pt>
                <c:pt idx="213">
                  <c:v>42179</c:v>
                </c:pt>
                <c:pt idx="214">
                  <c:v>42180</c:v>
                </c:pt>
                <c:pt idx="215">
                  <c:v>42181</c:v>
                </c:pt>
                <c:pt idx="216">
                  <c:v>42184</c:v>
                </c:pt>
                <c:pt idx="217">
                  <c:v>42185</c:v>
                </c:pt>
                <c:pt idx="218">
                  <c:v>42186</c:v>
                </c:pt>
                <c:pt idx="219">
                  <c:v>42187</c:v>
                </c:pt>
                <c:pt idx="220">
                  <c:v>42188</c:v>
                </c:pt>
                <c:pt idx="221">
                  <c:v>42191</c:v>
                </c:pt>
                <c:pt idx="222">
                  <c:v>42192</c:v>
                </c:pt>
                <c:pt idx="223">
                  <c:v>42193</c:v>
                </c:pt>
                <c:pt idx="224">
                  <c:v>42194</c:v>
                </c:pt>
                <c:pt idx="225">
                  <c:v>42195</c:v>
                </c:pt>
                <c:pt idx="226">
                  <c:v>42198</c:v>
                </c:pt>
                <c:pt idx="227">
                  <c:v>42199</c:v>
                </c:pt>
                <c:pt idx="228">
                  <c:v>42200</c:v>
                </c:pt>
                <c:pt idx="229">
                  <c:v>42201</c:v>
                </c:pt>
                <c:pt idx="230">
                  <c:v>42202</c:v>
                </c:pt>
                <c:pt idx="231">
                  <c:v>42205</c:v>
                </c:pt>
                <c:pt idx="232">
                  <c:v>42206</c:v>
                </c:pt>
                <c:pt idx="233">
                  <c:v>42207</c:v>
                </c:pt>
                <c:pt idx="234">
                  <c:v>42208</c:v>
                </c:pt>
                <c:pt idx="235">
                  <c:v>42209</c:v>
                </c:pt>
                <c:pt idx="236">
                  <c:v>42212</c:v>
                </c:pt>
                <c:pt idx="237">
                  <c:v>42213</c:v>
                </c:pt>
                <c:pt idx="238">
                  <c:v>42214</c:v>
                </c:pt>
                <c:pt idx="239">
                  <c:v>42215</c:v>
                </c:pt>
                <c:pt idx="240">
                  <c:v>42216</c:v>
                </c:pt>
                <c:pt idx="241">
                  <c:v>42219</c:v>
                </c:pt>
                <c:pt idx="242">
                  <c:v>42220</c:v>
                </c:pt>
                <c:pt idx="243">
                  <c:v>42221</c:v>
                </c:pt>
                <c:pt idx="244">
                  <c:v>42222</c:v>
                </c:pt>
                <c:pt idx="245">
                  <c:v>42223</c:v>
                </c:pt>
                <c:pt idx="246">
                  <c:v>42226</c:v>
                </c:pt>
                <c:pt idx="247">
                  <c:v>42227</c:v>
                </c:pt>
                <c:pt idx="248">
                  <c:v>42228</c:v>
                </c:pt>
                <c:pt idx="249">
                  <c:v>42229</c:v>
                </c:pt>
                <c:pt idx="250">
                  <c:v>42230</c:v>
                </c:pt>
                <c:pt idx="251">
                  <c:v>42233</c:v>
                </c:pt>
                <c:pt idx="252">
                  <c:v>42234</c:v>
                </c:pt>
                <c:pt idx="253">
                  <c:v>42235</c:v>
                </c:pt>
                <c:pt idx="254">
                  <c:v>42236</c:v>
                </c:pt>
                <c:pt idx="255">
                  <c:v>42237</c:v>
                </c:pt>
                <c:pt idx="256">
                  <c:v>42240</c:v>
                </c:pt>
                <c:pt idx="257">
                  <c:v>42241</c:v>
                </c:pt>
                <c:pt idx="258">
                  <c:v>42242</c:v>
                </c:pt>
                <c:pt idx="259">
                  <c:v>42243</c:v>
                </c:pt>
              </c:numCache>
            </c:numRef>
          </c:cat>
          <c:val>
            <c:numRef>
              <c:f>Hoja1!$E$2:$E$261</c:f>
              <c:numCache>
                <c:formatCode>0.0%</c:formatCode>
                <c:ptCount val="260"/>
                <c:pt idx="0">
                  <c:v>0</c:v>
                </c:pt>
                <c:pt idx="1">
                  <c:v>-2.2695919184727575E-3</c:v>
                </c:pt>
                <c:pt idx="2">
                  <c:v>-4.9903769318536684E-3</c:v>
                </c:pt>
                <c:pt idx="3">
                  <c:v>1.7630556903566186E-3</c:v>
                </c:pt>
                <c:pt idx="4">
                  <c:v>-1.5243721195057347E-3</c:v>
                </c:pt>
                <c:pt idx="5">
                  <c:v>-4.5106441822619914E-3</c:v>
                </c:pt>
                <c:pt idx="6">
                  <c:v>-1.8283606648941131E-3</c:v>
                </c:pt>
                <c:pt idx="7">
                  <c:v>-2.3187971533689122E-3</c:v>
                </c:pt>
                <c:pt idx="8">
                  <c:v>9.1452049877676078E-3</c:v>
                </c:pt>
                <c:pt idx="9">
                  <c:v>1.6730651514779593E-2</c:v>
                </c:pt>
                <c:pt idx="10">
                  <c:v>1.8393889576669542E-2</c:v>
                </c:pt>
                <c:pt idx="11">
                  <c:v>2.2413990079181989E-2</c:v>
                </c:pt>
                <c:pt idx="12">
                  <c:v>4.0388486314547833E-2</c:v>
                </c:pt>
                <c:pt idx="13">
                  <c:v>4.2055865536437587E-2</c:v>
                </c:pt>
                <c:pt idx="14">
                  <c:v>3.7275465177907474E-2</c:v>
                </c:pt>
                <c:pt idx="15">
                  <c:v>4.8511902112332805E-2</c:v>
                </c:pt>
                <c:pt idx="16">
                  <c:v>5.1480645485673548E-2</c:v>
                </c:pt>
                <c:pt idx="17">
                  <c:v>5.287605332532852E-2</c:v>
                </c:pt>
                <c:pt idx="18">
                  <c:v>6.5417223834576044E-2</c:v>
                </c:pt>
                <c:pt idx="19">
                  <c:v>7.1297368961562135E-2</c:v>
                </c:pt>
                <c:pt idx="20">
                  <c:v>5.9398529823917134E-2</c:v>
                </c:pt>
                <c:pt idx="21">
                  <c:v>7.8070119636361901E-2</c:v>
                </c:pt>
                <c:pt idx="22">
                  <c:v>7.4898523953027318E-2</c:v>
                </c:pt>
                <c:pt idx="23">
                  <c:v>8.6303011370902682E-2</c:v>
                </c:pt>
                <c:pt idx="24">
                  <c:v>8.5976173931673894E-2</c:v>
                </c:pt>
                <c:pt idx="25">
                  <c:v>9.9953042622670796E-2</c:v>
                </c:pt>
                <c:pt idx="26">
                  <c:v>0.10551509171379958</c:v>
                </c:pt>
                <c:pt idx="27">
                  <c:v>0.10551509171379958</c:v>
                </c:pt>
                <c:pt idx="28">
                  <c:v>9.0885246830237243E-2</c:v>
                </c:pt>
                <c:pt idx="29">
                  <c:v>7.7787296944132445E-2</c:v>
                </c:pt>
                <c:pt idx="30">
                  <c:v>6.5587148563949316E-2</c:v>
                </c:pt>
                <c:pt idx="31">
                  <c:v>5.7575799152282947E-2</c:v>
                </c:pt>
                <c:pt idx="32">
                  <c:v>6.6451041013139145E-2</c:v>
                </c:pt>
                <c:pt idx="33">
                  <c:v>6.6451041013139145E-2</c:v>
                </c:pt>
                <c:pt idx="34">
                  <c:v>6.4699946579117928E-2</c:v>
                </c:pt>
                <c:pt idx="35">
                  <c:v>6.7205898214251492E-2</c:v>
                </c:pt>
                <c:pt idx="36">
                  <c:v>9.1077914212251643E-2</c:v>
                </c:pt>
                <c:pt idx="37">
                  <c:v>9.1077914212251643E-2</c:v>
                </c:pt>
                <c:pt idx="38">
                  <c:v>9.3804151191418383E-2</c:v>
                </c:pt>
                <c:pt idx="39">
                  <c:v>0.1015142514227213</c:v>
                </c:pt>
                <c:pt idx="40">
                  <c:v>0.10304447330489419</c:v>
                </c:pt>
                <c:pt idx="41">
                  <c:v>0.1082312370055899</c:v>
                </c:pt>
                <c:pt idx="42">
                  <c:v>9.7791237005589893E-2</c:v>
                </c:pt>
                <c:pt idx="43">
                  <c:v>0.11687042371483447</c:v>
                </c:pt>
                <c:pt idx="44">
                  <c:v>9.3031623191253354E-2</c:v>
                </c:pt>
                <c:pt idx="45">
                  <c:v>9.3397328189221751E-2</c:v>
                </c:pt>
                <c:pt idx="46">
                  <c:v>6.9310240980155591E-2</c:v>
                </c:pt>
                <c:pt idx="47">
                  <c:v>0.10060966660239812</c:v>
                </c:pt>
                <c:pt idx="48">
                  <c:v>0.10767238352870367</c:v>
                </c:pt>
                <c:pt idx="49">
                  <c:v>0.10779260955363057</c:v>
                </c:pt>
                <c:pt idx="50">
                  <c:v>0.11268121349657023</c:v>
                </c:pt>
                <c:pt idx="51">
                  <c:v>0.13744395374698892</c:v>
                </c:pt>
                <c:pt idx="52">
                  <c:v>0.13308580751561805</c:v>
                </c:pt>
                <c:pt idx="53">
                  <c:v>0.13054545499285264</c:v>
                </c:pt>
                <c:pt idx="54">
                  <c:v>0.13215191216705513</c:v>
                </c:pt>
                <c:pt idx="55">
                  <c:v>0.13680707783618629</c:v>
                </c:pt>
                <c:pt idx="56">
                  <c:v>0.14482825998710913</c:v>
                </c:pt>
                <c:pt idx="57">
                  <c:v>0.14977263575966782</c:v>
                </c:pt>
                <c:pt idx="58">
                  <c:v>0.15257860131932355</c:v>
                </c:pt>
                <c:pt idx="59">
                  <c:v>0.14257438498293651</c:v>
                </c:pt>
                <c:pt idx="60">
                  <c:v>0.13816057051801467</c:v>
                </c:pt>
                <c:pt idx="61">
                  <c:v>0.13878279965389395</c:v>
                </c:pt>
                <c:pt idx="62">
                  <c:v>0.11655194073434483</c:v>
                </c:pt>
                <c:pt idx="63">
                  <c:v>0.12859582339592357</c:v>
                </c:pt>
                <c:pt idx="64">
                  <c:v>0.12231170258370094</c:v>
                </c:pt>
                <c:pt idx="65">
                  <c:v>0.1110078015521212</c:v>
                </c:pt>
                <c:pt idx="66">
                  <c:v>0.12284070181196527</c:v>
                </c:pt>
                <c:pt idx="67">
                  <c:v>0.13639212214304663</c:v>
                </c:pt>
                <c:pt idx="68">
                  <c:v>0.13456004917197006</c:v>
                </c:pt>
                <c:pt idx="69">
                  <c:v>0.1379185058439738</c:v>
                </c:pt>
                <c:pt idx="70">
                  <c:v>0.13165220763045249</c:v>
                </c:pt>
                <c:pt idx="71">
                  <c:v>0.14637882520839396</c:v>
                </c:pt>
                <c:pt idx="72">
                  <c:v>0.14549106853091964</c:v>
                </c:pt>
                <c:pt idx="73">
                  <c:v>0.15008832562962549</c:v>
                </c:pt>
                <c:pt idx="74">
                  <c:v>0.14839627825229895</c:v>
                </c:pt>
                <c:pt idx="75">
                  <c:v>0.15633156330622811</c:v>
                </c:pt>
                <c:pt idx="76">
                  <c:v>0.1699752230173035</c:v>
                </c:pt>
                <c:pt idx="77">
                  <c:v>0.17065387927790754</c:v>
                </c:pt>
                <c:pt idx="78">
                  <c:v>0.18636541991315125</c:v>
                </c:pt>
                <c:pt idx="79">
                  <c:v>0.20239034757840813</c:v>
                </c:pt>
                <c:pt idx="80">
                  <c:v>0.19362802556307401</c:v>
                </c:pt>
                <c:pt idx="81">
                  <c:v>0.17440150622605743</c:v>
                </c:pt>
                <c:pt idx="82">
                  <c:v>0.17316220924543557</c:v>
                </c:pt>
                <c:pt idx="83">
                  <c:v>0.17526786820388629</c:v>
                </c:pt>
                <c:pt idx="84">
                  <c:v>0.18641191533157386</c:v>
                </c:pt>
                <c:pt idx="85">
                  <c:v>0.18678300038426798</c:v>
                </c:pt>
                <c:pt idx="86">
                  <c:v>0.17691579955334569</c:v>
                </c:pt>
                <c:pt idx="87">
                  <c:v>0.19040298672553213</c:v>
                </c:pt>
                <c:pt idx="88">
                  <c:v>0.17280724519071022</c:v>
                </c:pt>
                <c:pt idx="89">
                  <c:v>0.17280724519071022</c:v>
                </c:pt>
                <c:pt idx="90">
                  <c:v>0.18657906939299795</c:v>
                </c:pt>
                <c:pt idx="91">
                  <c:v>0.19095884817705266</c:v>
                </c:pt>
                <c:pt idx="92">
                  <c:v>0.18903719259686058</c:v>
                </c:pt>
                <c:pt idx="93">
                  <c:v>0.18240952672008337</c:v>
                </c:pt>
                <c:pt idx="94">
                  <c:v>0.17480581431932296</c:v>
                </c:pt>
                <c:pt idx="95">
                  <c:v>0.16368844342730404</c:v>
                </c:pt>
                <c:pt idx="96">
                  <c:v>0.17918466432441393</c:v>
                </c:pt>
                <c:pt idx="97">
                  <c:v>0.16777725137606525</c:v>
                </c:pt>
                <c:pt idx="98">
                  <c:v>0.1576380261944671</c:v>
                </c:pt>
                <c:pt idx="99">
                  <c:v>0.16742246282495177</c:v>
                </c:pt>
                <c:pt idx="100">
                  <c:v>0.15996599045553472</c:v>
                </c:pt>
                <c:pt idx="101">
                  <c:v>0.17087244661997059</c:v>
                </c:pt>
                <c:pt idx="102">
                  <c:v>0.15661313846047764</c:v>
                </c:pt>
                <c:pt idx="103">
                  <c:v>0.15198262298077914</c:v>
                </c:pt>
                <c:pt idx="104">
                  <c:v>0.14183268065090615</c:v>
                </c:pt>
                <c:pt idx="105">
                  <c:v>0.14400777581131929</c:v>
                </c:pt>
                <c:pt idx="106">
                  <c:v>0.14532550311928005</c:v>
                </c:pt>
                <c:pt idx="107">
                  <c:v>0.14141622923787422</c:v>
                </c:pt>
                <c:pt idx="108">
                  <c:v>0.14262081443313357</c:v>
                </c:pt>
                <c:pt idx="109">
                  <c:v>0.15341022683707672</c:v>
                </c:pt>
                <c:pt idx="110">
                  <c:v>0.18355152617665582</c:v>
                </c:pt>
                <c:pt idx="111">
                  <c:v>0.20013805567831433</c:v>
                </c:pt>
                <c:pt idx="112">
                  <c:v>0.18829527500807908</c:v>
                </c:pt>
                <c:pt idx="113">
                  <c:v>0.20558591357436584</c:v>
                </c:pt>
                <c:pt idx="114">
                  <c:v>0.2069354412396831</c:v>
                </c:pt>
                <c:pt idx="115">
                  <c:v>0.22023040736483779</c:v>
                </c:pt>
                <c:pt idx="116">
                  <c:v>0.21631222195199051</c:v>
                </c:pt>
                <c:pt idx="117">
                  <c:v>0.23847028763225031</c:v>
                </c:pt>
                <c:pt idx="118">
                  <c:v>0.25100382809263733</c:v>
                </c:pt>
                <c:pt idx="119">
                  <c:v>0.23562672289371123</c:v>
                </c:pt>
                <c:pt idx="120">
                  <c:v>0.25124397624026562</c:v>
                </c:pt>
                <c:pt idx="121">
                  <c:v>0.23586687104133952</c:v>
                </c:pt>
                <c:pt idx="122">
                  <c:v>0.23972691778685984</c:v>
                </c:pt>
                <c:pt idx="123">
                  <c:v>0.24124383315709286</c:v>
                </c:pt>
                <c:pt idx="124">
                  <c:v>0.25107123717259128</c:v>
                </c:pt>
                <c:pt idx="125">
                  <c:v>0.25107123717259128</c:v>
                </c:pt>
                <c:pt idx="126">
                  <c:v>0.25197814009909736</c:v>
                </c:pt>
                <c:pt idx="127">
                  <c:v>0.25514942429495024</c:v>
                </c:pt>
                <c:pt idx="128">
                  <c:v>0.23791882608748838</c:v>
                </c:pt>
                <c:pt idx="129">
                  <c:v>0.25205809791498923</c:v>
                </c:pt>
                <c:pt idx="130">
                  <c:v>0.26491972217431303</c:v>
                </c:pt>
                <c:pt idx="131">
                  <c:v>0.24265467520091422</c:v>
                </c:pt>
                <c:pt idx="132">
                  <c:v>0.26173112177278512</c:v>
                </c:pt>
                <c:pt idx="133">
                  <c:v>0.27423371208845837</c:v>
                </c:pt>
                <c:pt idx="134">
                  <c:v>0.29067524572196901</c:v>
                </c:pt>
                <c:pt idx="135">
                  <c:v>0.29846100315535384</c:v>
                </c:pt>
                <c:pt idx="136">
                  <c:v>0.31877402346837425</c:v>
                </c:pt>
                <c:pt idx="137">
                  <c:v>0.33783407568769541</c:v>
                </c:pt>
                <c:pt idx="138">
                  <c:v>0.33107645334590718</c:v>
                </c:pt>
                <c:pt idx="139">
                  <c:v>0.33916983354130892</c:v>
                </c:pt>
                <c:pt idx="140">
                  <c:v>0.35183615902749121</c:v>
                </c:pt>
                <c:pt idx="141">
                  <c:v>0.37795744771984752</c:v>
                </c:pt>
                <c:pt idx="142">
                  <c:v>0.37703400141824994</c:v>
                </c:pt>
                <c:pt idx="143">
                  <c:v>0.37518540173251191</c:v>
                </c:pt>
                <c:pt idx="144">
                  <c:v>0.36623395561095751</c:v>
                </c:pt>
                <c:pt idx="145">
                  <c:v>0.37249427267577206</c:v>
                </c:pt>
                <c:pt idx="146">
                  <c:v>0.34200646779772326</c:v>
                </c:pt>
                <c:pt idx="147">
                  <c:v>0.3443050981971103</c:v>
                </c:pt>
                <c:pt idx="148">
                  <c:v>0.3638942047427387</c:v>
                </c:pt>
                <c:pt idx="149">
                  <c:v>0.35830220224351972</c:v>
                </c:pt>
                <c:pt idx="150">
                  <c:v>0.37922520183511266</c:v>
                </c:pt>
                <c:pt idx="151">
                  <c:v>0.3731323317240256</c:v>
                </c:pt>
                <c:pt idx="152">
                  <c:v>0.36285337571919563</c:v>
                </c:pt>
                <c:pt idx="153">
                  <c:v>0.36285337571919563</c:v>
                </c:pt>
                <c:pt idx="154">
                  <c:v>0.33976706796432343</c:v>
                </c:pt>
                <c:pt idx="155">
                  <c:v>0.33976706796432343</c:v>
                </c:pt>
                <c:pt idx="156">
                  <c:v>0.34079175655505645</c:v>
                </c:pt>
                <c:pt idx="157">
                  <c:v>0.3419753399337071</c:v>
                </c:pt>
                <c:pt idx="158">
                  <c:v>0.3162867975348318</c:v>
                </c:pt>
                <c:pt idx="159">
                  <c:v>0.31900864445553756</c:v>
                </c:pt>
                <c:pt idx="160">
                  <c:v>0.3247973091381422</c:v>
                </c:pt>
                <c:pt idx="161">
                  <c:v>0.33972219695761274</c:v>
                </c:pt>
                <c:pt idx="162">
                  <c:v>0.32114019586832299</c:v>
                </c:pt>
                <c:pt idx="163">
                  <c:v>0.30984518721752163</c:v>
                </c:pt>
                <c:pt idx="164">
                  <c:v>0.30713775498587115</c:v>
                </c:pt>
                <c:pt idx="165">
                  <c:v>0.31385849658494402</c:v>
                </c:pt>
                <c:pt idx="166">
                  <c:v>0.31112895172832744</c:v>
                </c:pt>
                <c:pt idx="167">
                  <c:v>0.31112895172832744</c:v>
                </c:pt>
                <c:pt idx="168">
                  <c:v>0.30397313969205375</c:v>
                </c:pt>
                <c:pt idx="169">
                  <c:v>0.29065442041478518</c:v>
                </c:pt>
                <c:pt idx="170">
                  <c:v>0.28412397304547821</c:v>
                </c:pt>
                <c:pt idx="171">
                  <c:v>0.27250197595944836</c:v>
                </c:pt>
                <c:pt idx="172">
                  <c:v>0.27946118062177272</c:v>
                </c:pt>
                <c:pt idx="173">
                  <c:v>0.28763194969541173</c:v>
                </c:pt>
                <c:pt idx="174">
                  <c:v>0.30559703259819082</c:v>
                </c:pt>
                <c:pt idx="175">
                  <c:v>0.30559703259819082</c:v>
                </c:pt>
                <c:pt idx="176">
                  <c:v>0.32948159056800341</c:v>
                </c:pt>
                <c:pt idx="177">
                  <c:v>0.31966464580856713</c:v>
                </c:pt>
                <c:pt idx="178">
                  <c:v>0.31262976589233127</c:v>
                </c:pt>
                <c:pt idx="179">
                  <c:v>0.30969702130472787</c:v>
                </c:pt>
                <c:pt idx="180">
                  <c:v>0.29277587648352366</c:v>
                </c:pt>
                <c:pt idx="181">
                  <c:v>0.32222521420960437</c:v>
                </c:pt>
                <c:pt idx="182">
                  <c:v>0.30834630362244486</c:v>
                </c:pt>
                <c:pt idx="183">
                  <c:v>0.31490324636510147</c:v>
                </c:pt>
                <c:pt idx="184">
                  <c:v>0.29999947929814974</c:v>
                </c:pt>
                <c:pt idx="185">
                  <c:v>0.30090122266866604</c:v>
                </c:pt>
                <c:pt idx="186">
                  <c:v>0.3038042224350912</c:v>
                </c:pt>
                <c:pt idx="187">
                  <c:v>0.31461737122401856</c:v>
                </c:pt>
                <c:pt idx="188">
                  <c:v>0.30293243656090674</c:v>
                </c:pt>
                <c:pt idx="189">
                  <c:v>0.31478882768859595</c:v>
                </c:pt>
                <c:pt idx="190">
                  <c:v>0.33322079398442894</c:v>
                </c:pt>
                <c:pt idx="191">
                  <c:v>0.33422266845925286</c:v>
                </c:pt>
                <c:pt idx="192">
                  <c:v>0.35236750428400354</c:v>
                </c:pt>
                <c:pt idx="193">
                  <c:v>0.34799141422533852</c:v>
                </c:pt>
                <c:pt idx="194">
                  <c:v>0.35534880505885769</c:v>
                </c:pt>
                <c:pt idx="195">
                  <c:v>0.36037599615535465</c:v>
                </c:pt>
                <c:pt idx="196">
                  <c:v>0.35713567778621003</c:v>
                </c:pt>
                <c:pt idx="197">
                  <c:v>0.34574191437249957</c:v>
                </c:pt>
                <c:pt idx="198">
                  <c:v>0.34615694486127779</c:v>
                </c:pt>
                <c:pt idx="199">
                  <c:v>0.34615694486127779</c:v>
                </c:pt>
                <c:pt idx="200">
                  <c:v>0.34896521649773415</c:v>
                </c:pt>
                <c:pt idx="201">
                  <c:v>0.33941837332054481</c:v>
                </c:pt>
                <c:pt idx="202">
                  <c:v>0.33447042318560072</c:v>
                </c:pt>
                <c:pt idx="203">
                  <c:v>0.34128346806774468</c:v>
                </c:pt>
                <c:pt idx="204">
                  <c:v>0.33227156979636141</c:v>
                </c:pt>
                <c:pt idx="205">
                  <c:v>0.34188322028179829</c:v>
                </c:pt>
                <c:pt idx="206">
                  <c:v>0.34419113450431982</c:v>
                </c:pt>
                <c:pt idx="207">
                  <c:v>0.33203852329193706</c:v>
                </c:pt>
                <c:pt idx="208">
                  <c:v>0.32158172637394034</c:v>
                </c:pt>
                <c:pt idx="209">
                  <c:v>0.32275950560576649</c:v>
                </c:pt>
                <c:pt idx="210">
                  <c:v>0.33504628424768523</c:v>
                </c:pt>
                <c:pt idx="211">
                  <c:v>0.32939711386870663</c:v>
                </c:pt>
                <c:pt idx="212">
                  <c:v>0.32780635972138339</c:v>
                </c:pt>
                <c:pt idx="213">
                  <c:v>0.3352850616788523</c:v>
                </c:pt>
                <c:pt idx="214">
                  <c:v>0.34467700590813188</c:v>
                </c:pt>
                <c:pt idx="215">
                  <c:v>0.34525254547647721</c:v>
                </c:pt>
                <c:pt idx="216">
                  <c:v>0.34164151425543732</c:v>
                </c:pt>
                <c:pt idx="217">
                  <c:v>0.33683073811688702</c:v>
                </c:pt>
                <c:pt idx="218">
                  <c:v>0.35171955539049315</c:v>
                </c:pt>
                <c:pt idx="219">
                  <c:v>0.33504865484432267</c:v>
                </c:pt>
                <c:pt idx="220">
                  <c:v>0.34719061241205618</c:v>
                </c:pt>
                <c:pt idx="221">
                  <c:v>0.34830728918198883</c:v>
                </c:pt>
                <c:pt idx="222">
                  <c:v>0.36373210911952458</c:v>
                </c:pt>
                <c:pt idx="223">
                  <c:v>0.37914231563512313</c:v>
                </c:pt>
                <c:pt idx="224">
                  <c:v>0.36396597959209775</c:v>
                </c:pt>
                <c:pt idx="225">
                  <c:v>0.3793761861076963</c:v>
                </c:pt>
                <c:pt idx="226">
                  <c:v>0.36419985006467093</c:v>
                </c:pt>
                <c:pt idx="227">
                  <c:v>0.37961005658026947</c:v>
                </c:pt>
                <c:pt idx="228">
                  <c:v>0.35015374650083331</c:v>
                </c:pt>
                <c:pt idx="229">
                  <c:v>0.35540852357089703</c:v>
                </c:pt>
                <c:pt idx="230">
                  <c:v>0.36541961180153226</c:v>
                </c:pt>
                <c:pt idx="231">
                  <c:v>0.36789757673362344</c:v>
                </c:pt>
                <c:pt idx="232">
                  <c:v>0.36032561177742817</c:v>
                </c:pt>
                <c:pt idx="233">
                  <c:v>0.37643633754828387</c:v>
                </c:pt>
                <c:pt idx="234">
                  <c:v>0.39592189403467792</c:v>
                </c:pt>
                <c:pt idx="235">
                  <c:v>0.41704372499916043</c:v>
                </c:pt>
                <c:pt idx="236">
                  <c:v>0.4196367922698826</c:v>
                </c:pt>
                <c:pt idx="237">
                  <c:v>0.41755581242565876</c:v>
                </c:pt>
                <c:pt idx="238">
                  <c:v>0.40989971137704118</c:v>
                </c:pt>
                <c:pt idx="239">
                  <c:v>0.42211789756178486</c:v>
                </c:pt>
                <c:pt idx="240">
                  <c:v>0.43682814134848635</c:v>
                </c:pt>
                <c:pt idx="241">
                  <c:v>0.44550879838946356</c:v>
                </c:pt>
                <c:pt idx="242">
                  <c:v>0.45127507580825765</c:v>
                </c:pt>
                <c:pt idx="243">
                  <c:v>0.45542373613669318</c:v>
                </c:pt>
                <c:pt idx="244">
                  <c:v>0.46982667410651013</c:v>
                </c:pt>
                <c:pt idx="245">
                  <c:v>0.46179409123514459</c:v>
                </c:pt>
                <c:pt idx="246">
                  <c:v>0.44194920072419575</c:v>
                </c:pt>
                <c:pt idx="247">
                  <c:v>0.45262525378447027</c:v>
                </c:pt>
                <c:pt idx="248">
                  <c:v>0.4544961342496</c:v>
                </c:pt>
                <c:pt idx="249">
                  <c:v>0.46552808092852438</c:v>
                </c:pt>
                <c:pt idx="250">
                  <c:v>0.45515640554775594</c:v>
                </c:pt>
                <c:pt idx="251">
                  <c:v>0.45461085181071281</c:v>
                </c:pt>
                <c:pt idx="252">
                  <c:v>0.45076116208421324</c:v>
                </c:pt>
                <c:pt idx="253">
                  <c:v>0.45797117535063758</c:v>
                </c:pt>
                <c:pt idx="254">
                  <c:v>0.44832165066847063</c:v>
                </c:pt>
                <c:pt idx="255">
                  <c:v>0.46020472812531854</c:v>
                </c:pt>
                <c:pt idx="256">
                  <c:v>0.47534845062374709</c:v>
                </c:pt>
                <c:pt idx="257">
                  <c:v>0.49339055825716294</c:v>
                </c:pt>
                <c:pt idx="258">
                  <c:v>0.48772272115909565</c:v>
                </c:pt>
                <c:pt idx="259">
                  <c:v>0.47584973706388933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Hoja1!$F$1</c:f>
              <c:strCache>
                <c:ptCount val="1"/>
                <c:pt idx="0">
                  <c:v>$ Ch/US$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Hoja1!$A$2:$A$261</c:f>
              <c:numCache>
                <c:formatCode>[$-C0A]d\-mmm\-yy;@</c:formatCode>
                <c:ptCount val="260"/>
                <c:pt idx="0">
                  <c:v>41878</c:v>
                </c:pt>
                <c:pt idx="1">
                  <c:v>41879</c:v>
                </c:pt>
                <c:pt idx="2">
                  <c:v>41880</c:v>
                </c:pt>
                <c:pt idx="3">
                  <c:v>41883</c:v>
                </c:pt>
                <c:pt idx="4">
                  <c:v>41884</c:v>
                </c:pt>
                <c:pt idx="5">
                  <c:v>41885</c:v>
                </c:pt>
                <c:pt idx="6">
                  <c:v>41886</c:v>
                </c:pt>
                <c:pt idx="7">
                  <c:v>41887</c:v>
                </c:pt>
                <c:pt idx="8">
                  <c:v>41890</c:v>
                </c:pt>
                <c:pt idx="9">
                  <c:v>41891</c:v>
                </c:pt>
                <c:pt idx="10">
                  <c:v>41892</c:v>
                </c:pt>
                <c:pt idx="11">
                  <c:v>41893</c:v>
                </c:pt>
                <c:pt idx="12">
                  <c:v>41894</c:v>
                </c:pt>
                <c:pt idx="13">
                  <c:v>41897</c:v>
                </c:pt>
                <c:pt idx="14">
                  <c:v>41898</c:v>
                </c:pt>
                <c:pt idx="15">
                  <c:v>41899</c:v>
                </c:pt>
                <c:pt idx="16">
                  <c:v>41900</c:v>
                </c:pt>
                <c:pt idx="17">
                  <c:v>41901</c:v>
                </c:pt>
                <c:pt idx="18">
                  <c:v>41904</c:v>
                </c:pt>
                <c:pt idx="19">
                  <c:v>41905</c:v>
                </c:pt>
                <c:pt idx="20">
                  <c:v>41906</c:v>
                </c:pt>
                <c:pt idx="21">
                  <c:v>41907</c:v>
                </c:pt>
                <c:pt idx="22">
                  <c:v>41908</c:v>
                </c:pt>
                <c:pt idx="23">
                  <c:v>41911</c:v>
                </c:pt>
                <c:pt idx="24">
                  <c:v>41912</c:v>
                </c:pt>
                <c:pt idx="25">
                  <c:v>41913</c:v>
                </c:pt>
                <c:pt idx="26">
                  <c:v>41914</c:v>
                </c:pt>
                <c:pt idx="27">
                  <c:v>41915</c:v>
                </c:pt>
                <c:pt idx="28">
                  <c:v>41918</c:v>
                </c:pt>
                <c:pt idx="29">
                  <c:v>41919</c:v>
                </c:pt>
                <c:pt idx="30">
                  <c:v>41920</c:v>
                </c:pt>
                <c:pt idx="31">
                  <c:v>41921</c:v>
                </c:pt>
                <c:pt idx="32">
                  <c:v>41922</c:v>
                </c:pt>
                <c:pt idx="33">
                  <c:v>41925</c:v>
                </c:pt>
                <c:pt idx="34">
                  <c:v>41926</c:v>
                </c:pt>
                <c:pt idx="35">
                  <c:v>41927</c:v>
                </c:pt>
                <c:pt idx="36">
                  <c:v>41928</c:v>
                </c:pt>
                <c:pt idx="37">
                  <c:v>41929</c:v>
                </c:pt>
                <c:pt idx="38">
                  <c:v>41932</c:v>
                </c:pt>
                <c:pt idx="39">
                  <c:v>41933</c:v>
                </c:pt>
                <c:pt idx="40">
                  <c:v>41934</c:v>
                </c:pt>
                <c:pt idx="41">
                  <c:v>41935</c:v>
                </c:pt>
                <c:pt idx="42">
                  <c:v>41936</c:v>
                </c:pt>
                <c:pt idx="43">
                  <c:v>41939</c:v>
                </c:pt>
                <c:pt idx="44">
                  <c:v>41940</c:v>
                </c:pt>
                <c:pt idx="45">
                  <c:v>41941</c:v>
                </c:pt>
                <c:pt idx="46">
                  <c:v>41942</c:v>
                </c:pt>
                <c:pt idx="47">
                  <c:v>41943</c:v>
                </c:pt>
                <c:pt idx="48">
                  <c:v>41946</c:v>
                </c:pt>
                <c:pt idx="49">
                  <c:v>41947</c:v>
                </c:pt>
                <c:pt idx="50">
                  <c:v>41948</c:v>
                </c:pt>
                <c:pt idx="51">
                  <c:v>41949</c:v>
                </c:pt>
                <c:pt idx="52">
                  <c:v>41950</c:v>
                </c:pt>
                <c:pt idx="53">
                  <c:v>41953</c:v>
                </c:pt>
                <c:pt idx="54">
                  <c:v>41954</c:v>
                </c:pt>
                <c:pt idx="55">
                  <c:v>41955</c:v>
                </c:pt>
                <c:pt idx="56">
                  <c:v>41956</c:v>
                </c:pt>
                <c:pt idx="57">
                  <c:v>41957</c:v>
                </c:pt>
                <c:pt idx="58">
                  <c:v>41960</c:v>
                </c:pt>
                <c:pt idx="59">
                  <c:v>41961</c:v>
                </c:pt>
                <c:pt idx="60">
                  <c:v>41962</c:v>
                </c:pt>
                <c:pt idx="61">
                  <c:v>41963</c:v>
                </c:pt>
                <c:pt idx="62">
                  <c:v>41964</c:v>
                </c:pt>
                <c:pt idx="63">
                  <c:v>41967</c:v>
                </c:pt>
                <c:pt idx="64">
                  <c:v>41968</c:v>
                </c:pt>
                <c:pt idx="65">
                  <c:v>41969</c:v>
                </c:pt>
                <c:pt idx="66">
                  <c:v>41970</c:v>
                </c:pt>
                <c:pt idx="67">
                  <c:v>41971</c:v>
                </c:pt>
                <c:pt idx="68">
                  <c:v>41974</c:v>
                </c:pt>
                <c:pt idx="69">
                  <c:v>41975</c:v>
                </c:pt>
                <c:pt idx="70">
                  <c:v>41976</c:v>
                </c:pt>
                <c:pt idx="71">
                  <c:v>41977</c:v>
                </c:pt>
                <c:pt idx="72">
                  <c:v>41978</c:v>
                </c:pt>
                <c:pt idx="73">
                  <c:v>41981</c:v>
                </c:pt>
                <c:pt idx="74">
                  <c:v>41982</c:v>
                </c:pt>
                <c:pt idx="75">
                  <c:v>41983</c:v>
                </c:pt>
                <c:pt idx="76">
                  <c:v>41984</c:v>
                </c:pt>
                <c:pt idx="77">
                  <c:v>41985</c:v>
                </c:pt>
                <c:pt idx="78">
                  <c:v>41988</c:v>
                </c:pt>
                <c:pt idx="79">
                  <c:v>41989</c:v>
                </c:pt>
                <c:pt idx="80">
                  <c:v>41990</c:v>
                </c:pt>
                <c:pt idx="81">
                  <c:v>41991</c:v>
                </c:pt>
                <c:pt idx="82">
                  <c:v>41992</c:v>
                </c:pt>
                <c:pt idx="83">
                  <c:v>41995</c:v>
                </c:pt>
                <c:pt idx="84">
                  <c:v>41996</c:v>
                </c:pt>
                <c:pt idx="85">
                  <c:v>41997</c:v>
                </c:pt>
                <c:pt idx="86">
                  <c:v>41999</c:v>
                </c:pt>
                <c:pt idx="87">
                  <c:v>42002</c:v>
                </c:pt>
                <c:pt idx="88">
                  <c:v>42003</c:v>
                </c:pt>
                <c:pt idx="89">
                  <c:v>42004</c:v>
                </c:pt>
                <c:pt idx="90">
                  <c:v>42006</c:v>
                </c:pt>
                <c:pt idx="91">
                  <c:v>42009</c:v>
                </c:pt>
                <c:pt idx="92">
                  <c:v>42010</c:v>
                </c:pt>
                <c:pt idx="93">
                  <c:v>42011</c:v>
                </c:pt>
                <c:pt idx="94">
                  <c:v>42012</c:v>
                </c:pt>
                <c:pt idx="95">
                  <c:v>42013</c:v>
                </c:pt>
                <c:pt idx="96">
                  <c:v>42016</c:v>
                </c:pt>
                <c:pt idx="97">
                  <c:v>42017</c:v>
                </c:pt>
                <c:pt idx="98">
                  <c:v>42018</c:v>
                </c:pt>
                <c:pt idx="99">
                  <c:v>42019</c:v>
                </c:pt>
                <c:pt idx="100">
                  <c:v>42020</c:v>
                </c:pt>
                <c:pt idx="101">
                  <c:v>42023</c:v>
                </c:pt>
                <c:pt idx="102">
                  <c:v>42024</c:v>
                </c:pt>
                <c:pt idx="103">
                  <c:v>42025</c:v>
                </c:pt>
                <c:pt idx="104">
                  <c:v>42026</c:v>
                </c:pt>
                <c:pt idx="105">
                  <c:v>42027</c:v>
                </c:pt>
                <c:pt idx="106">
                  <c:v>42030</c:v>
                </c:pt>
                <c:pt idx="107">
                  <c:v>42031</c:v>
                </c:pt>
                <c:pt idx="108">
                  <c:v>42032</c:v>
                </c:pt>
                <c:pt idx="109">
                  <c:v>42033</c:v>
                </c:pt>
                <c:pt idx="110">
                  <c:v>42034</c:v>
                </c:pt>
                <c:pt idx="111">
                  <c:v>42037</c:v>
                </c:pt>
                <c:pt idx="112">
                  <c:v>42038</c:v>
                </c:pt>
                <c:pt idx="113">
                  <c:v>42039</c:v>
                </c:pt>
                <c:pt idx="114">
                  <c:v>42040</c:v>
                </c:pt>
                <c:pt idx="115">
                  <c:v>42041</c:v>
                </c:pt>
                <c:pt idx="116">
                  <c:v>42044</c:v>
                </c:pt>
                <c:pt idx="117">
                  <c:v>42045</c:v>
                </c:pt>
                <c:pt idx="118">
                  <c:v>42046</c:v>
                </c:pt>
                <c:pt idx="119">
                  <c:v>42047</c:v>
                </c:pt>
                <c:pt idx="120">
                  <c:v>42048</c:v>
                </c:pt>
                <c:pt idx="121">
                  <c:v>42051</c:v>
                </c:pt>
                <c:pt idx="122">
                  <c:v>42052</c:v>
                </c:pt>
                <c:pt idx="123">
                  <c:v>42053</c:v>
                </c:pt>
                <c:pt idx="124">
                  <c:v>42054</c:v>
                </c:pt>
                <c:pt idx="125">
                  <c:v>42055</c:v>
                </c:pt>
                <c:pt idx="126">
                  <c:v>42058</c:v>
                </c:pt>
                <c:pt idx="127">
                  <c:v>42059</c:v>
                </c:pt>
                <c:pt idx="128">
                  <c:v>42060</c:v>
                </c:pt>
                <c:pt idx="129">
                  <c:v>42061</c:v>
                </c:pt>
                <c:pt idx="130">
                  <c:v>42062</c:v>
                </c:pt>
                <c:pt idx="131">
                  <c:v>42065</c:v>
                </c:pt>
                <c:pt idx="132">
                  <c:v>42066</c:v>
                </c:pt>
                <c:pt idx="133">
                  <c:v>42067</c:v>
                </c:pt>
                <c:pt idx="134">
                  <c:v>42068</c:v>
                </c:pt>
                <c:pt idx="135">
                  <c:v>42069</c:v>
                </c:pt>
                <c:pt idx="136">
                  <c:v>42072</c:v>
                </c:pt>
                <c:pt idx="137">
                  <c:v>42073</c:v>
                </c:pt>
                <c:pt idx="138">
                  <c:v>42074</c:v>
                </c:pt>
                <c:pt idx="139">
                  <c:v>42075</c:v>
                </c:pt>
                <c:pt idx="140">
                  <c:v>42076</c:v>
                </c:pt>
                <c:pt idx="141">
                  <c:v>42079</c:v>
                </c:pt>
                <c:pt idx="142">
                  <c:v>42080</c:v>
                </c:pt>
                <c:pt idx="143">
                  <c:v>42081</c:v>
                </c:pt>
                <c:pt idx="144">
                  <c:v>42082</c:v>
                </c:pt>
                <c:pt idx="145">
                  <c:v>42083</c:v>
                </c:pt>
                <c:pt idx="146">
                  <c:v>42086</c:v>
                </c:pt>
                <c:pt idx="147">
                  <c:v>42087</c:v>
                </c:pt>
                <c:pt idx="148">
                  <c:v>42088</c:v>
                </c:pt>
                <c:pt idx="149">
                  <c:v>42089</c:v>
                </c:pt>
                <c:pt idx="150">
                  <c:v>42090</c:v>
                </c:pt>
                <c:pt idx="151">
                  <c:v>42093</c:v>
                </c:pt>
                <c:pt idx="152">
                  <c:v>42094</c:v>
                </c:pt>
                <c:pt idx="153">
                  <c:v>42095</c:v>
                </c:pt>
                <c:pt idx="154">
                  <c:v>42096</c:v>
                </c:pt>
                <c:pt idx="155">
                  <c:v>42097</c:v>
                </c:pt>
                <c:pt idx="156">
                  <c:v>42100</c:v>
                </c:pt>
                <c:pt idx="157">
                  <c:v>42101</c:v>
                </c:pt>
                <c:pt idx="158">
                  <c:v>42102</c:v>
                </c:pt>
                <c:pt idx="159">
                  <c:v>42103</c:v>
                </c:pt>
                <c:pt idx="160">
                  <c:v>42104</c:v>
                </c:pt>
                <c:pt idx="161">
                  <c:v>42107</c:v>
                </c:pt>
                <c:pt idx="162">
                  <c:v>42108</c:v>
                </c:pt>
                <c:pt idx="163">
                  <c:v>42109</c:v>
                </c:pt>
                <c:pt idx="164">
                  <c:v>42110</c:v>
                </c:pt>
                <c:pt idx="165">
                  <c:v>42111</c:v>
                </c:pt>
                <c:pt idx="166">
                  <c:v>42114</c:v>
                </c:pt>
                <c:pt idx="167">
                  <c:v>42115</c:v>
                </c:pt>
                <c:pt idx="168">
                  <c:v>42116</c:v>
                </c:pt>
                <c:pt idx="169">
                  <c:v>42117</c:v>
                </c:pt>
                <c:pt idx="170">
                  <c:v>42118</c:v>
                </c:pt>
                <c:pt idx="171">
                  <c:v>42121</c:v>
                </c:pt>
                <c:pt idx="172">
                  <c:v>42122</c:v>
                </c:pt>
                <c:pt idx="173">
                  <c:v>42123</c:v>
                </c:pt>
                <c:pt idx="174">
                  <c:v>42124</c:v>
                </c:pt>
                <c:pt idx="175">
                  <c:v>42125</c:v>
                </c:pt>
                <c:pt idx="176">
                  <c:v>42128</c:v>
                </c:pt>
                <c:pt idx="177">
                  <c:v>42129</c:v>
                </c:pt>
                <c:pt idx="178">
                  <c:v>42130</c:v>
                </c:pt>
                <c:pt idx="179">
                  <c:v>42131</c:v>
                </c:pt>
                <c:pt idx="180">
                  <c:v>42132</c:v>
                </c:pt>
                <c:pt idx="181">
                  <c:v>42135</c:v>
                </c:pt>
                <c:pt idx="182">
                  <c:v>42136</c:v>
                </c:pt>
                <c:pt idx="183">
                  <c:v>42137</c:v>
                </c:pt>
                <c:pt idx="184">
                  <c:v>42138</c:v>
                </c:pt>
                <c:pt idx="185">
                  <c:v>42139</c:v>
                </c:pt>
                <c:pt idx="186">
                  <c:v>42142</c:v>
                </c:pt>
                <c:pt idx="187">
                  <c:v>42143</c:v>
                </c:pt>
                <c:pt idx="188">
                  <c:v>42144</c:v>
                </c:pt>
                <c:pt idx="189">
                  <c:v>42145</c:v>
                </c:pt>
                <c:pt idx="190">
                  <c:v>42146</c:v>
                </c:pt>
                <c:pt idx="191">
                  <c:v>42149</c:v>
                </c:pt>
                <c:pt idx="192">
                  <c:v>42150</c:v>
                </c:pt>
                <c:pt idx="193">
                  <c:v>42151</c:v>
                </c:pt>
                <c:pt idx="194">
                  <c:v>42152</c:v>
                </c:pt>
                <c:pt idx="195">
                  <c:v>42153</c:v>
                </c:pt>
                <c:pt idx="196">
                  <c:v>42156</c:v>
                </c:pt>
                <c:pt idx="197">
                  <c:v>42157</c:v>
                </c:pt>
                <c:pt idx="198">
                  <c:v>42158</c:v>
                </c:pt>
                <c:pt idx="199">
                  <c:v>42159</c:v>
                </c:pt>
                <c:pt idx="200">
                  <c:v>42160</c:v>
                </c:pt>
                <c:pt idx="201">
                  <c:v>42163</c:v>
                </c:pt>
                <c:pt idx="202">
                  <c:v>42164</c:v>
                </c:pt>
                <c:pt idx="203">
                  <c:v>42165</c:v>
                </c:pt>
                <c:pt idx="204">
                  <c:v>42166</c:v>
                </c:pt>
                <c:pt idx="205">
                  <c:v>42167</c:v>
                </c:pt>
                <c:pt idx="206">
                  <c:v>42170</c:v>
                </c:pt>
                <c:pt idx="207">
                  <c:v>42171</c:v>
                </c:pt>
                <c:pt idx="208">
                  <c:v>42172</c:v>
                </c:pt>
                <c:pt idx="209">
                  <c:v>42173</c:v>
                </c:pt>
                <c:pt idx="210">
                  <c:v>42174</c:v>
                </c:pt>
                <c:pt idx="211">
                  <c:v>42177</c:v>
                </c:pt>
                <c:pt idx="212">
                  <c:v>42178</c:v>
                </c:pt>
                <c:pt idx="213">
                  <c:v>42179</c:v>
                </c:pt>
                <c:pt idx="214">
                  <c:v>42180</c:v>
                </c:pt>
                <c:pt idx="215">
                  <c:v>42181</c:v>
                </c:pt>
                <c:pt idx="216">
                  <c:v>42184</c:v>
                </c:pt>
                <c:pt idx="217">
                  <c:v>42185</c:v>
                </c:pt>
                <c:pt idx="218">
                  <c:v>42186</c:v>
                </c:pt>
                <c:pt idx="219">
                  <c:v>42187</c:v>
                </c:pt>
                <c:pt idx="220">
                  <c:v>42188</c:v>
                </c:pt>
                <c:pt idx="221">
                  <c:v>42191</c:v>
                </c:pt>
                <c:pt idx="222">
                  <c:v>42192</c:v>
                </c:pt>
                <c:pt idx="223">
                  <c:v>42193</c:v>
                </c:pt>
                <c:pt idx="224">
                  <c:v>42194</c:v>
                </c:pt>
                <c:pt idx="225">
                  <c:v>42195</c:v>
                </c:pt>
                <c:pt idx="226">
                  <c:v>42198</c:v>
                </c:pt>
                <c:pt idx="227">
                  <c:v>42199</c:v>
                </c:pt>
                <c:pt idx="228">
                  <c:v>42200</c:v>
                </c:pt>
                <c:pt idx="229">
                  <c:v>42201</c:v>
                </c:pt>
                <c:pt idx="230">
                  <c:v>42202</c:v>
                </c:pt>
                <c:pt idx="231">
                  <c:v>42205</c:v>
                </c:pt>
                <c:pt idx="232">
                  <c:v>42206</c:v>
                </c:pt>
                <c:pt idx="233">
                  <c:v>42207</c:v>
                </c:pt>
                <c:pt idx="234">
                  <c:v>42208</c:v>
                </c:pt>
                <c:pt idx="235">
                  <c:v>42209</c:v>
                </c:pt>
                <c:pt idx="236">
                  <c:v>42212</c:v>
                </c:pt>
                <c:pt idx="237">
                  <c:v>42213</c:v>
                </c:pt>
                <c:pt idx="238">
                  <c:v>42214</c:v>
                </c:pt>
                <c:pt idx="239">
                  <c:v>42215</c:v>
                </c:pt>
                <c:pt idx="240">
                  <c:v>42216</c:v>
                </c:pt>
                <c:pt idx="241">
                  <c:v>42219</c:v>
                </c:pt>
                <c:pt idx="242">
                  <c:v>42220</c:v>
                </c:pt>
                <c:pt idx="243">
                  <c:v>42221</c:v>
                </c:pt>
                <c:pt idx="244">
                  <c:v>42222</c:v>
                </c:pt>
                <c:pt idx="245">
                  <c:v>42223</c:v>
                </c:pt>
                <c:pt idx="246">
                  <c:v>42226</c:v>
                </c:pt>
                <c:pt idx="247">
                  <c:v>42227</c:v>
                </c:pt>
                <c:pt idx="248">
                  <c:v>42228</c:v>
                </c:pt>
                <c:pt idx="249">
                  <c:v>42229</c:v>
                </c:pt>
                <c:pt idx="250">
                  <c:v>42230</c:v>
                </c:pt>
                <c:pt idx="251">
                  <c:v>42233</c:v>
                </c:pt>
                <c:pt idx="252">
                  <c:v>42234</c:v>
                </c:pt>
                <c:pt idx="253">
                  <c:v>42235</c:v>
                </c:pt>
                <c:pt idx="254">
                  <c:v>42236</c:v>
                </c:pt>
                <c:pt idx="255">
                  <c:v>42237</c:v>
                </c:pt>
                <c:pt idx="256">
                  <c:v>42240</c:v>
                </c:pt>
                <c:pt idx="257">
                  <c:v>42241</c:v>
                </c:pt>
                <c:pt idx="258">
                  <c:v>42242</c:v>
                </c:pt>
                <c:pt idx="259">
                  <c:v>42243</c:v>
                </c:pt>
              </c:numCache>
            </c:numRef>
          </c:cat>
          <c:val>
            <c:numRef>
              <c:f>Hoja1!$F$2:$F$261</c:f>
              <c:numCache>
                <c:formatCode>0.0%</c:formatCode>
                <c:ptCount val="260"/>
                <c:pt idx="0">
                  <c:v>0</c:v>
                </c:pt>
                <c:pt idx="1">
                  <c:v>0</c:v>
                </c:pt>
                <c:pt idx="2">
                  <c:v>5.6763305488249927E-3</c:v>
                </c:pt>
                <c:pt idx="3">
                  <c:v>7.7150150076470414E-3</c:v>
                </c:pt>
                <c:pt idx="4">
                  <c:v>2.0822068425973006E-3</c:v>
                </c:pt>
                <c:pt idx="5">
                  <c:v>-1.6040862346118345E-3</c:v>
                </c:pt>
                <c:pt idx="6">
                  <c:v>-2.6224161735121099E-3</c:v>
                </c:pt>
                <c:pt idx="7">
                  <c:v>-6.360098810277437E-3</c:v>
                </c:pt>
                <c:pt idx="8">
                  <c:v>-5.6779705701683891E-3</c:v>
                </c:pt>
                <c:pt idx="9">
                  <c:v>2.0759489935673336E-3</c:v>
                </c:pt>
                <c:pt idx="10">
                  <c:v>7.7384364140709039E-4</c:v>
                </c:pt>
                <c:pt idx="11">
                  <c:v>-1.2072596807508607E-3</c:v>
                </c:pt>
                <c:pt idx="12">
                  <c:v>3.7468469682711003E-3</c:v>
                </c:pt>
                <c:pt idx="13">
                  <c:v>1.0331014577542819E-2</c:v>
                </c:pt>
                <c:pt idx="14">
                  <c:v>2.0288493057516455E-3</c:v>
                </c:pt>
                <c:pt idx="15">
                  <c:v>1.1533652444704501E-2</c:v>
                </c:pt>
                <c:pt idx="16">
                  <c:v>1.2036249194578907E-2</c:v>
                </c:pt>
                <c:pt idx="17">
                  <c:v>1.036176828366131E-2</c:v>
                </c:pt>
                <c:pt idx="18">
                  <c:v>1.8463076569471215E-2</c:v>
                </c:pt>
                <c:pt idx="19">
                  <c:v>1.6250208659383647E-2</c:v>
                </c:pt>
                <c:pt idx="20">
                  <c:v>1.3949058084095967E-2</c:v>
                </c:pt>
                <c:pt idx="21">
                  <c:v>1.3999198477196551E-2</c:v>
                </c:pt>
                <c:pt idx="22">
                  <c:v>1.4417014136927531E-2</c:v>
                </c:pt>
                <c:pt idx="23">
                  <c:v>2.046445817301179E-2</c:v>
                </c:pt>
                <c:pt idx="24">
                  <c:v>1.3971814288716855E-2</c:v>
                </c:pt>
                <c:pt idx="25">
                  <c:v>1.2902134691183842E-2</c:v>
                </c:pt>
                <c:pt idx="26">
                  <c:v>1.1965162783609484E-2</c:v>
                </c:pt>
                <c:pt idx="27">
                  <c:v>1.1965162783609484E-2</c:v>
                </c:pt>
                <c:pt idx="28">
                  <c:v>1.2869518764919485E-2</c:v>
                </c:pt>
                <c:pt idx="29">
                  <c:v>9.7405971552817494E-3</c:v>
                </c:pt>
                <c:pt idx="30">
                  <c:v>9.7405971552817494E-3</c:v>
                </c:pt>
                <c:pt idx="31">
                  <c:v>5.0576605008120223E-3</c:v>
                </c:pt>
                <c:pt idx="32">
                  <c:v>3.6411104746731926E-3</c:v>
                </c:pt>
                <c:pt idx="33">
                  <c:v>3.6411104746731926E-3</c:v>
                </c:pt>
                <c:pt idx="34">
                  <c:v>-3.3334736678582999E-3</c:v>
                </c:pt>
                <c:pt idx="35">
                  <c:v>-3.9116852933133162E-3</c:v>
                </c:pt>
                <c:pt idx="36">
                  <c:v>1.0570051504658062E-3</c:v>
                </c:pt>
                <c:pt idx="37">
                  <c:v>1.0570051504658062E-3</c:v>
                </c:pt>
                <c:pt idx="38">
                  <c:v>-7.2396423266760657E-3</c:v>
                </c:pt>
                <c:pt idx="39">
                  <c:v>-1.2105614667464959E-2</c:v>
                </c:pt>
                <c:pt idx="40">
                  <c:v>-8.7256712858059249E-3</c:v>
                </c:pt>
                <c:pt idx="41">
                  <c:v>-1.0127812115462986E-2</c:v>
                </c:pt>
                <c:pt idx="42">
                  <c:v>-9.6141134853261478E-3</c:v>
                </c:pt>
                <c:pt idx="43">
                  <c:v>-9.1177931019613689E-3</c:v>
                </c:pt>
                <c:pt idx="44">
                  <c:v>-1.878268644601444E-2</c:v>
                </c:pt>
                <c:pt idx="45">
                  <c:v>-2.5208222771022304E-2</c:v>
                </c:pt>
                <c:pt idx="46">
                  <c:v>-2.1992061997752832E-2</c:v>
                </c:pt>
                <c:pt idx="47">
                  <c:v>-2.0276498894490014E-2</c:v>
                </c:pt>
                <c:pt idx="48">
                  <c:v>-1.2439942135675897E-2</c:v>
                </c:pt>
                <c:pt idx="49">
                  <c:v>-6.518110315699599E-3</c:v>
                </c:pt>
                <c:pt idx="50">
                  <c:v>-6.8233118799498893E-4</c:v>
                </c:pt>
                <c:pt idx="51">
                  <c:v>2.7445340785200445E-3</c:v>
                </c:pt>
                <c:pt idx="52">
                  <c:v>-3.3926134159006915E-3</c:v>
                </c:pt>
                <c:pt idx="53">
                  <c:v>-4.9916607919321399E-3</c:v>
                </c:pt>
                <c:pt idx="54">
                  <c:v>2.3007690525075342E-3</c:v>
                </c:pt>
                <c:pt idx="55">
                  <c:v>6.7663384971868856E-3</c:v>
                </c:pt>
                <c:pt idx="56">
                  <c:v>7.0862953872058432E-3</c:v>
                </c:pt>
                <c:pt idx="57">
                  <c:v>8.5677269888354557E-3</c:v>
                </c:pt>
                <c:pt idx="58">
                  <c:v>8.5677269888354557E-3</c:v>
                </c:pt>
                <c:pt idx="59">
                  <c:v>1.4114877770479484E-2</c:v>
                </c:pt>
                <c:pt idx="60">
                  <c:v>1.862841839234497E-2</c:v>
                </c:pt>
                <c:pt idx="61">
                  <c:v>1.5616269948344419E-2</c:v>
                </c:pt>
                <c:pt idx="62">
                  <c:v>8.0047257730117005E-3</c:v>
                </c:pt>
                <c:pt idx="63">
                  <c:v>9.8549267721202982E-3</c:v>
                </c:pt>
                <c:pt idx="64">
                  <c:v>1.5294545327263598E-2</c:v>
                </c:pt>
                <c:pt idx="65">
                  <c:v>1.5294545327263598E-2</c:v>
                </c:pt>
                <c:pt idx="66">
                  <c:v>1.8918036235140101E-2</c:v>
                </c:pt>
                <c:pt idx="67">
                  <c:v>3.0913910053854354E-2</c:v>
                </c:pt>
                <c:pt idx="68">
                  <c:v>3.0913910053854354E-2</c:v>
                </c:pt>
                <c:pt idx="69">
                  <c:v>4.0367259827796098E-2</c:v>
                </c:pt>
                <c:pt idx="70">
                  <c:v>3.4341201195874249E-2</c:v>
                </c:pt>
                <c:pt idx="71">
                  <c:v>3.1424602801641943E-2</c:v>
                </c:pt>
                <c:pt idx="72">
                  <c:v>3.6946196175729917E-2</c:v>
                </c:pt>
                <c:pt idx="73">
                  <c:v>3.4690851990595628E-2</c:v>
                </c:pt>
                <c:pt idx="74">
                  <c:v>4.0096257396000978E-2</c:v>
                </c:pt>
                <c:pt idx="75">
                  <c:v>4.3354647751165598E-2</c:v>
                </c:pt>
                <c:pt idx="76">
                  <c:v>4.3484560060356947E-2</c:v>
                </c:pt>
                <c:pt idx="77">
                  <c:v>4.8193269549218321E-2</c:v>
                </c:pt>
                <c:pt idx="78">
                  <c:v>4.867809452740135E-2</c:v>
                </c:pt>
                <c:pt idx="79">
                  <c:v>5.063260767594413E-2</c:v>
                </c:pt>
                <c:pt idx="80">
                  <c:v>4.5844524682505772E-2</c:v>
                </c:pt>
                <c:pt idx="81">
                  <c:v>4.1567974433040167E-2</c:v>
                </c:pt>
                <c:pt idx="82">
                  <c:v>3.6069178311481043E-2</c:v>
                </c:pt>
                <c:pt idx="83">
                  <c:v>3.3419088339290637E-2</c:v>
                </c:pt>
                <c:pt idx="84">
                  <c:v>3.240216142681196E-2</c:v>
                </c:pt>
                <c:pt idx="85">
                  <c:v>3.2796211274117582E-2</c:v>
                </c:pt>
                <c:pt idx="86">
                  <c:v>3.2796211274117582E-2</c:v>
                </c:pt>
                <c:pt idx="87">
                  <c:v>2.9119861364385047E-2</c:v>
                </c:pt>
                <c:pt idx="88">
                  <c:v>2.9119861364385047E-2</c:v>
                </c:pt>
                <c:pt idx="89">
                  <c:v>2.8115018350515109E-2</c:v>
                </c:pt>
                <c:pt idx="90">
                  <c:v>3.9591644618138022E-2</c:v>
                </c:pt>
                <c:pt idx="91">
                  <c:v>4.5444173921540432E-2</c:v>
                </c:pt>
                <c:pt idx="92">
                  <c:v>4.4844498070649053E-2</c:v>
                </c:pt>
                <c:pt idx="93">
                  <c:v>4.4844498070649053E-2</c:v>
                </c:pt>
                <c:pt idx="94">
                  <c:v>3.8568449224501422E-2</c:v>
                </c:pt>
                <c:pt idx="95">
                  <c:v>3.8568449224501422E-2</c:v>
                </c:pt>
                <c:pt idx="96">
                  <c:v>4.1816050242844738E-2</c:v>
                </c:pt>
                <c:pt idx="97">
                  <c:v>4.2873390625113861E-2</c:v>
                </c:pt>
                <c:pt idx="98">
                  <c:v>6.0341703917281664E-2</c:v>
                </c:pt>
                <c:pt idx="99">
                  <c:v>5.9782732424827789E-2</c:v>
                </c:pt>
                <c:pt idx="100">
                  <c:v>6.3458028046432191E-2</c:v>
                </c:pt>
                <c:pt idx="101">
                  <c:v>6.3458028046432191E-2</c:v>
                </c:pt>
                <c:pt idx="102">
                  <c:v>6.4636184390963414E-2</c:v>
                </c:pt>
                <c:pt idx="103">
                  <c:v>6.4636184390963414E-2</c:v>
                </c:pt>
                <c:pt idx="104">
                  <c:v>6.336400068763659E-2</c:v>
                </c:pt>
                <c:pt idx="105">
                  <c:v>5.7408965976471715E-2</c:v>
                </c:pt>
                <c:pt idx="106">
                  <c:v>5.9491298188549258E-2</c:v>
                </c:pt>
                <c:pt idx="107">
                  <c:v>5.7093599978830567E-2</c:v>
                </c:pt>
                <c:pt idx="108">
                  <c:v>5.5571408022413227E-2</c:v>
                </c:pt>
                <c:pt idx="109">
                  <c:v>6.271254579020602E-2</c:v>
                </c:pt>
                <c:pt idx="110">
                  <c:v>7.4121086261843994E-2</c:v>
                </c:pt>
                <c:pt idx="111">
                  <c:v>6.7252348471182888E-2</c:v>
                </c:pt>
                <c:pt idx="112">
                  <c:v>6.3270749486411315E-2</c:v>
                </c:pt>
                <c:pt idx="113">
                  <c:v>6.1502923911867957E-2</c:v>
                </c:pt>
                <c:pt idx="114">
                  <c:v>5.722710145422738E-2</c:v>
                </c:pt>
                <c:pt idx="115">
                  <c:v>6.1713561957351892E-2</c:v>
                </c:pt>
                <c:pt idx="116">
                  <c:v>5.6816449180194573E-2</c:v>
                </c:pt>
                <c:pt idx="117">
                  <c:v>5.9429340512769047E-2</c:v>
                </c:pt>
                <c:pt idx="118">
                  <c:v>6.737549214516747E-2</c:v>
                </c:pt>
                <c:pt idx="119">
                  <c:v>5.5129882006056175E-2</c:v>
                </c:pt>
                <c:pt idx="120">
                  <c:v>5.5129882006056175E-2</c:v>
                </c:pt>
                <c:pt idx="121">
                  <c:v>4.8513640095696586E-2</c:v>
                </c:pt>
                <c:pt idx="122">
                  <c:v>5.1294157077865665E-2</c:v>
                </c:pt>
                <c:pt idx="123">
                  <c:v>5.3680060900148097E-2</c:v>
                </c:pt>
                <c:pt idx="124">
                  <c:v>4.7182690405286554E-2</c:v>
                </c:pt>
                <c:pt idx="125">
                  <c:v>4.4366016993712232E-2</c:v>
                </c:pt>
                <c:pt idx="126">
                  <c:v>4.4366016993712232E-2</c:v>
                </c:pt>
                <c:pt idx="127">
                  <c:v>5.5421032334372344E-2</c:v>
                </c:pt>
                <c:pt idx="128">
                  <c:v>4.8950462988493815E-2</c:v>
                </c:pt>
                <c:pt idx="129">
                  <c:v>4.7496011559091333E-2</c:v>
                </c:pt>
                <c:pt idx="130">
                  <c:v>4.71075929085224E-2</c:v>
                </c:pt>
                <c:pt idx="131">
                  <c:v>4.6379024949322334E-2</c:v>
                </c:pt>
                <c:pt idx="132">
                  <c:v>4.6622058001817512E-2</c:v>
                </c:pt>
                <c:pt idx="133">
                  <c:v>5.0266668028544625E-2</c:v>
                </c:pt>
                <c:pt idx="134">
                  <c:v>5.2364795852947399E-2</c:v>
                </c:pt>
                <c:pt idx="135">
                  <c:v>6.3155583419383321E-2</c:v>
                </c:pt>
                <c:pt idx="136">
                  <c:v>6.3633594891658651E-2</c:v>
                </c:pt>
                <c:pt idx="137">
                  <c:v>7.5387058819035513E-2</c:v>
                </c:pt>
                <c:pt idx="138">
                  <c:v>7.9668635446664249E-2</c:v>
                </c:pt>
                <c:pt idx="139">
                  <c:v>7.9668635446664249E-2</c:v>
                </c:pt>
                <c:pt idx="140">
                  <c:v>7.1518165227228425E-2</c:v>
                </c:pt>
                <c:pt idx="141">
                  <c:v>8.2975181662121034E-2</c:v>
                </c:pt>
                <c:pt idx="142">
                  <c:v>8.6474908245981585E-2</c:v>
                </c:pt>
                <c:pt idx="143">
                  <c:v>8.6848571233105853E-2</c:v>
                </c:pt>
                <c:pt idx="144">
                  <c:v>8.3035519702438165E-2</c:v>
                </c:pt>
                <c:pt idx="145">
                  <c:v>7.1974402342108168E-2</c:v>
                </c:pt>
                <c:pt idx="146">
                  <c:v>5.8293517665962913E-2</c:v>
                </c:pt>
                <c:pt idx="147">
                  <c:v>5.4721745874951599E-2</c:v>
                </c:pt>
                <c:pt idx="148">
                  <c:v>5.1153245127495306E-2</c:v>
                </c:pt>
                <c:pt idx="149">
                  <c:v>5.4363492106798028E-2</c:v>
                </c:pt>
                <c:pt idx="150">
                  <c:v>5.6260964287926041E-2</c:v>
                </c:pt>
                <c:pt idx="151">
                  <c:v>6.2536443375012518E-2</c:v>
                </c:pt>
                <c:pt idx="152">
                  <c:v>5.9856889329364282E-2</c:v>
                </c:pt>
                <c:pt idx="153">
                  <c:v>5.9856889329364282E-2</c:v>
                </c:pt>
                <c:pt idx="154">
                  <c:v>4.4360079848963285E-2</c:v>
                </c:pt>
                <c:pt idx="155">
                  <c:v>4.3872750414265305E-2</c:v>
                </c:pt>
                <c:pt idx="156">
                  <c:v>3.7859423581825924E-2</c:v>
                </c:pt>
                <c:pt idx="157">
                  <c:v>3.4752817957234727E-2</c:v>
                </c:pt>
                <c:pt idx="158">
                  <c:v>3.8935202736634311E-2</c:v>
                </c:pt>
                <c:pt idx="159">
                  <c:v>4.5223483667626629E-2</c:v>
                </c:pt>
                <c:pt idx="160">
                  <c:v>5.1926940898595619E-2</c:v>
                </c:pt>
                <c:pt idx="161">
                  <c:v>4.5864673675146239E-2</c:v>
                </c:pt>
                <c:pt idx="162">
                  <c:v>4.3025930508406529E-2</c:v>
                </c:pt>
                <c:pt idx="163">
                  <c:v>4.6409584855100827E-2</c:v>
                </c:pt>
                <c:pt idx="164">
                  <c:v>3.8481569290898521E-2</c:v>
                </c:pt>
                <c:pt idx="165">
                  <c:v>3.9870662458194484E-2</c:v>
                </c:pt>
                <c:pt idx="166">
                  <c:v>4.4848141405906428E-2</c:v>
                </c:pt>
                <c:pt idx="167">
                  <c:v>4.4831902630959597E-2</c:v>
                </c:pt>
                <c:pt idx="168">
                  <c:v>5.035317577158982E-2</c:v>
                </c:pt>
                <c:pt idx="169">
                  <c:v>4.6315708071331452E-2</c:v>
                </c:pt>
                <c:pt idx="170">
                  <c:v>4.0153878981011859E-2</c:v>
                </c:pt>
                <c:pt idx="171">
                  <c:v>3.4524901986396239E-2</c:v>
                </c:pt>
                <c:pt idx="172">
                  <c:v>2.7699075421460551E-2</c:v>
                </c:pt>
                <c:pt idx="173">
                  <c:v>3.2771024404592675E-2</c:v>
                </c:pt>
                <c:pt idx="174">
                  <c:v>3.8589947410707426E-2</c:v>
                </c:pt>
                <c:pt idx="175">
                  <c:v>3.8410179474770212E-2</c:v>
                </c:pt>
                <c:pt idx="176">
                  <c:v>4.3902260090667777E-2</c:v>
                </c:pt>
                <c:pt idx="177">
                  <c:v>3.4815045590139371E-2</c:v>
                </c:pt>
                <c:pt idx="178">
                  <c:v>3.8161721881234789E-2</c:v>
                </c:pt>
                <c:pt idx="179">
                  <c:v>3.371437067129357E-2</c:v>
                </c:pt>
                <c:pt idx="180">
                  <c:v>2.6685070973487823E-2</c:v>
                </c:pt>
                <c:pt idx="181">
                  <c:v>3.5335418310570299E-2</c:v>
                </c:pt>
                <c:pt idx="182">
                  <c:v>2.5021068409778136E-2</c:v>
                </c:pt>
                <c:pt idx="183">
                  <c:v>2.2022095682204257E-2</c:v>
                </c:pt>
                <c:pt idx="184">
                  <c:v>1.1834802377898357E-2</c:v>
                </c:pt>
                <c:pt idx="185">
                  <c:v>1.2153808422223356E-2</c:v>
                </c:pt>
                <c:pt idx="186">
                  <c:v>1.8682954597889156E-2</c:v>
                </c:pt>
                <c:pt idx="187">
                  <c:v>2.6153605611763164E-2</c:v>
                </c:pt>
                <c:pt idx="188">
                  <c:v>2.7047408577865029E-2</c:v>
                </c:pt>
                <c:pt idx="189">
                  <c:v>2.6385923543963741E-2</c:v>
                </c:pt>
                <c:pt idx="190">
                  <c:v>3.3303017702494331E-2</c:v>
                </c:pt>
                <c:pt idx="191">
                  <c:v>3.7986819963866991E-2</c:v>
                </c:pt>
                <c:pt idx="192">
                  <c:v>4.1863613185204041E-2</c:v>
                </c:pt>
                <c:pt idx="193">
                  <c:v>4.6263156936222294E-2</c:v>
                </c:pt>
                <c:pt idx="194">
                  <c:v>4.8372177053029763E-2</c:v>
                </c:pt>
                <c:pt idx="195">
                  <c:v>4.8776904266887633E-2</c:v>
                </c:pt>
                <c:pt idx="196">
                  <c:v>5.9311737182171975E-2</c:v>
                </c:pt>
                <c:pt idx="197">
                  <c:v>5.8302865517053326E-2</c:v>
                </c:pt>
                <c:pt idx="198">
                  <c:v>6.41698485092147E-2</c:v>
                </c:pt>
                <c:pt idx="199">
                  <c:v>6.6560324851467123E-2</c:v>
                </c:pt>
                <c:pt idx="200">
                  <c:v>7.8977056437024795E-2</c:v>
                </c:pt>
                <c:pt idx="201">
                  <c:v>7.0402935834009805E-2</c:v>
                </c:pt>
                <c:pt idx="202">
                  <c:v>6.0550875137712956E-2</c:v>
                </c:pt>
                <c:pt idx="203">
                  <c:v>6.9925075291283556E-2</c:v>
                </c:pt>
                <c:pt idx="204">
                  <c:v>7.0479767991527553E-2</c:v>
                </c:pt>
                <c:pt idx="205">
                  <c:v>7.2142923552010907E-2</c:v>
                </c:pt>
                <c:pt idx="206">
                  <c:v>7.4356782307822278E-2</c:v>
                </c:pt>
                <c:pt idx="207">
                  <c:v>7.8238255374186161E-2</c:v>
                </c:pt>
                <c:pt idx="208">
                  <c:v>8.0375813528341777E-2</c:v>
                </c:pt>
                <c:pt idx="209">
                  <c:v>6.5648711897225098E-2</c:v>
                </c:pt>
                <c:pt idx="210">
                  <c:v>7.2796003408025722E-2</c:v>
                </c:pt>
                <c:pt idx="211">
                  <c:v>7.102581216415027E-2</c:v>
                </c:pt>
                <c:pt idx="212">
                  <c:v>7.3685807730824227E-2</c:v>
                </c:pt>
                <c:pt idx="213">
                  <c:v>7.2501460069516077E-2</c:v>
                </c:pt>
                <c:pt idx="214">
                  <c:v>7.0999507531216199E-2</c:v>
                </c:pt>
                <c:pt idx="215">
                  <c:v>7.6462171411132651E-2</c:v>
                </c:pt>
                <c:pt idx="216">
                  <c:v>8.3895125222883671E-2</c:v>
                </c:pt>
                <c:pt idx="217">
                  <c:v>8.2941597953566926E-2</c:v>
                </c:pt>
                <c:pt idx="218">
                  <c:v>8.2675607216303293E-2</c:v>
                </c:pt>
                <c:pt idx="219">
                  <c:v>7.6493589844051857E-2</c:v>
                </c:pt>
                <c:pt idx="220">
                  <c:v>7.8761306379485085E-2</c:v>
                </c:pt>
                <c:pt idx="221">
                  <c:v>8.6256121287410337E-2</c:v>
                </c:pt>
                <c:pt idx="222">
                  <c:v>9.9106825424900458E-2</c:v>
                </c:pt>
                <c:pt idx="223">
                  <c:v>0.10327958699238049</c:v>
                </c:pt>
                <c:pt idx="224">
                  <c:v>9.9124165010044951E-2</c:v>
                </c:pt>
                <c:pt idx="225">
                  <c:v>0.10329692657752498</c:v>
                </c:pt>
                <c:pt idx="226">
                  <c:v>9.9141504595189445E-2</c:v>
                </c:pt>
                <c:pt idx="227">
                  <c:v>0.10331426616266948</c:v>
                </c:pt>
                <c:pt idx="228">
                  <c:v>8.8885291677880507E-2</c:v>
                </c:pt>
                <c:pt idx="229">
                  <c:v>8.7842895722999192E-2</c:v>
                </c:pt>
                <c:pt idx="230">
                  <c:v>9.3792310126188716E-2</c:v>
                </c:pt>
                <c:pt idx="231">
                  <c:v>9.928851696935348E-2</c:v>
                </c:pt>
                <c:pt idx="232">
                  <c:v>0.10192151412078909</c:v>
                </c:pt>
                <c:pt idx="233">
                  <c:v>0.1063136758014821</c:v>
                </c:pt>
                <c:pt idx="234">
                  <c:v>0.10981509777634513</c:v>
                </c:pt>
                <c:pt idx="235">
                  <c:v>0.11705253130623194</c:v>
                </c:pt>
                <c:pt idx="236">
                  <c:v>0.12466152292575228</c:v>
                </c:pt>
                <c:pt idx="237">
                  <c:v>0.12476661382938381</c:v>
                </c:pt>
                <c:pt idx="238">
                  <c:v>0.12434629438660738</c:v>
                </c:pt>
                <c:pt idx="239">
                  <c:v>0.1364655951615219</c:v>
                </c:pt>
                <c:pt idx="240">
                  <c:v>0.1333941506923475</c:v>
                </c:pt>
                <c:pt idx="241">
                  <c:v>0.14480987969157355</c:v>
                </c:pt>
                <c:pt idx="242">
                  <c:v>0.14263196783814125</c:v>
                </c:pt>
                <c:pt idx="243">
                  <c:v>0.14909147791822142</c:v>
                </c:pt>
                <c:pt idx="244">
                  <c:v>0.14453436750720228</c:v>
                </c:pt>
                <c:pt idx="245">
                  <c:v>0.14150201257447337</c:v>
                </c:pt>
                <c:pt idx="246">
                  <c:v>0.13658528684803828</c:v>
                </c:pt>
                <c:pt idx="247">
                  <c:v>0.14808465623745881</c:v>
                </c:pt>
                <c:pt idx="248">
                  <c:v>0.15116519019667829</c:v>
                </c:pt>
                <c:pt idx="249">
                  <c:v>0.15426551192817872</c:v>
                </c:pt>
                <c:pt idx="250">
                  <c:v>0.15196203630419935</c:v>
                </c:pt>
                <c:pt idx="251">
                  <c:v>0.16043735558993455</c:v>
                </c:pt>
                <c:pt idx="252">
                  <c:v>0.16585654589914722</c:v>
                </c:pt>
                <c:pt idx="253">
                  <c:v>0.17092946917118268</c:v>
                </c:pt>
                <c:pt idx="254">
                  <c:v>0.15772327473470449</c:v>
                </c:pt>
                <c:pt idx="255">
                  <c:v>0.17197805902392693</c:v>
                </c:pt>
                <c:pt idx="256">
                  <c:v>0.17802390429613324</c:v>
                </c:pt>
                <c:pt idx="257">
                  <c:v>0.17897802123954121</c:v>
                </c:pt>
                <c:pt idx="258">
                  <c:v>0.18492489770669829</c:v>
                </c:pt>
                <c:pt idx="259">
                  <c:v>0.16595930731253639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965440"/>
        <c:axId val="44330368"/>
      </c:lineChart>
      <c:dateAx>
        <c:axId val="43965440"/>
        <c:scaling>
          <c:orientation val="minMax"/>
          <c:min val="41882"/>
        </c:scaling>
        <c:delete val="0"/>
        <c:axPos val="b"/>
        <c:numFmt formatCode="[$-C0A]d\-mmm\-yy;@" sourceLinked="1"/>
        <c:majorTickMark val="out"/>
        <c:minorTickMark val="none"/>
        <c:tickLblPos val="low"/>
        <c:txPr>
          <a:bodyPr rot="-5400000" vert="horz"/>
          <a:lstStyle/>
          <a:p>
            <a:pPr>
              <a:defRPr sz="1400"/>
            </a:pPr>
            <a:endParaRPr lang="es-PY"/>
          </a:p>
        </c:txPr>
        <c:crossAx val="44330368"/>
        <c:crosses val="autoZero"/>
        <c:auto val="1"/>
        <c:lblOffset val="100"/>
        <c:baseTimeUnit val="days"/>
        <c:majorUnit val="10"/>
        <c:majorTimeUnit val="days"/>
      </c:dateAx>
      <c:valAx>
        <c:axId val="44330368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4396544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7.8913021503985895E-2"/>
          <c:y val="0"/>
          <c:w val="0.89999995446771797"/>
          <c:h val="0.109824281402888"/>
        </c:manualLayout>
      </c:layout>
      <c:overlay val="0"/>
      <c:txPr>
        <a:bodyPr/>
        <a:lstStyle/>
        <a:p>
          <a:pPr>
            <a:defRPr sz="1600"/>
          </a:pPr>
          <a:endParaRPr lang="es-PY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6137577916794"/>
          <c:y val="2.4695578021538999E-2"/>
          <c:w val="0.80844042331460098"/>
          <c:h val="0.65038549531701395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Petróleo Brent (US$/barrel)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7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Hoja1!$A$2:$A$141</c:f>
              <c:numCache>
                <c:formatCode>mmm\-yy</c:formatCode>
                <c:ptCount val="140"/>
                <c:pt idx="0">
                  <c:v>37987</c:v>
                </c:pt>
                <c:pt idx="1">
                  <c:v>38018</c:v>
                </c:pt>
                <c:pt idx="2">
                  <c:v>38047</c:v>
                </c:pt>
                <c:pt idx="3">
                  <c:v>38078</c:v>
                </c:pt>
                <c:pt idx="4">
                  <c:v>38108</c:v>
                </c:pt>
                <c:pt idx="5">
                  <c:v>38139</c:v>
                </c:pt>
                <c:pt idx="6">
                  <c:v>38169</c:v>
                </c:pt>
                <c:pt idx="7">
                  <c:v>38200</c:v>
                </c:pt>
                <c:pt idx="8">
                  <c:v>38231</c:v>
                </c:pt>
                <c:pt idx="9">
                  <c:v>38261</c:v>
                </c:pt>
                <c:pt idx="10">
                  <c:v>38292</c:v>
                </c:pt>
                <c:pt idx="11">
                  <c:v>38322</c:v>
                </c:pt>
                <c:pt idx="12">
                  <c:v>38353</c:v>
                </c:pt>
                <c:pt idx="13">
                  <c:v>38384</c:v>
                </c:pt>
                <c:pt idx="14">
                  <c:v>38412</c:v>
                </c:pt>
                <c:pt idx="15">
                  <c:v>38443</c:v>
                </c:pt>
                <c:pt idx="16">
                  <c:v>38473</c:v>
                </c:pt>
                <c:pt idx="17">
                  <c:v>38504</c:v>
                </c:pt>
                <c:pt idx="18">
                  <c:v>38534</c:v>
                </c:pt>
                <c:pt idx="19">
                  <c:v>38565</c:v>
                </c:pt>
                <c:pt idx="20">
                  <c:v>38596</c:v>
                </c:pt>
                <c:pt idx="21">
                  <c:v>38626</c:v>
                </c:pt>
                <c:pt idx="22">
                  <c:v>38657</c:v>
                </c:pt>
                <c:pt idx="23">
                  <c:v>38687</c:v>
                </c:pt>
                <c:pt idx="24">
                  <c:v>38718</c:v>
                </c:pt>
                <c:pt idx="25">
                  <c:v>38749</c:v>
                </c:pt>
                <c:pt idx="26">
                  <c:v>38777</c:v>
                </c:pt>
                <c:pt idx="27">
                  <c:v>38808</c:v>
                </c:pt>
                <c:pt idx="28">
                  <c:v>38838</c:v>
                </c:pt>
                <c:pt idx="29">
                  <c:v>38869</c:v>
                </c:pt>
                <c:pt idx="30">
                  <c:v>38899</c:v>
                </c:pt>
                <c:pt idx="31">
                  <c:v>38930</c:v>
                </c:pt>
                <c:pt idx="32">
                  <c:v>38961</c:v>
                </c:pt>
                <c:pt idx="33">
                  <c:v>38991</c:v>
                </c:pt>
                <c:pt idx="34">
                  <c:v>39022</c:v>
                </c:pt>
                <c:pt idx="35">
                  <c:v>39052</c:v>
                </c:pt>
                <c:pt idx="36">
                  <c:v>39083</c:v>
                </c:pt>
                <c:pt idx="37">
                  <c:v>39114</c:v>
                </c:pt>
                <c:pt idx="38">
                  <c:v>39142</c:v>
                </c:pt>
                <c:pt idx="39">
                  <c:v>39173</c:v>
                </c:pt>
                <c:pt idx="40">
                  <c:v>39203</c:v>
                </c:pt>
                <c:pt idx="41">
                  <c:v>39234</c:v>
                </c:pt>
                <c:pt idx="42">
                  <c:v>39264</c:v>
                </c:pt>
                <c:pt idx="43">
                  <c:v>39295</c:v>
                </c:pt>
                <c:pt idx="44">
                  <c:v>39326</c:v>
                </c:pt>
                <c:pt idx="45">
                  <c:v>39356</c:v>
                </c:pt>
                <c:pt idx="46">
                  <c:v>39387</c:v>
                </c:pt>
                <c:pt idx="47">
                  <c:v>39417</c:v>
                </c:pt>
                <c:pt idx="48" formatCode="[$-C0A]mmm\-yy;@">
                  <c:v>39448</c:v>
                </c:pt>
                <c:pt idx="49" formatCode="[$-C0A]mmm\-yy;@">
                  <c:v>39479</c:v>
                </c:pt>
                <c:pt idx="50" formatCode="[$-C0A]mmm\-yy;@">
                  <c:v>39508</c:v>
                </c:pt>
                <c:pt idx="51" formatCode="[$-C0A]mmm\-yy;@">
                  <c:v>39539</c:v>
                </c:pt>
                <c:pt idx="52" formatCode="[$-C0A]mmm\-yy;@">
                  <c:v>39569</c:v>
                </c:pt>
                <c:pt idx="53" formatCode="[$-C0A]mmm\-yy;@">
                  <c:v>39600</c:v>
                </c:pt>
                <c:pt idx="54" formatCode="[$-C0A]mmm\-yy;@">
                  <c:v>39630</c:v>
                </c:pt>
                <c:pt idx="55" formatCode="[$-C0A]mmm\-yy;@">
                  <c:v>39661</c:v>
                </c:pt>
                <c:pt idx="56" formatCode="[$-C0A]mmm\-yy;@">
                  <c:v>39692</c:v>
                </c:pt>
                <c:pt idx="57" formatCode="[$-C0A]mmm\-yy;@">
                  <c:v>39722</c:v>
                </c:pt>
                <c:pt idx="58" formatCode="[$-C0A]mmm\-yy;@">
                  <c:v>39753</c:v>
                </c:pt>
                <c:pt idx="59" formatCode="[$-C0A]mmm\-yy;@">
                  <c:v>39783</c:v>
                </c:pt>
                <c:pt idx="60" formatCode="[$-C0A]mmm\-yy;@">
                  <c:v>39814</c:v>
                </c:pt>
                <c:pt idx="61" formatCode="[$-C0A]mmm\-yy;@">
                  <c:v>39845</c:v>
                </c:pt>
                <c:pt idx="62" formatCode="[$-C0A]mmm\-yy;@">
                  <c:v>39873</c:v>
                </c:pt>
                <c:pt idx="63" formatCode="[$-C0A]mmm\-yy;@">
                  <c:v>39904</c:v>
                </c:pt>
                <c:pt idx="64" formatCode="[$-C0A]mmm\-yy;@">
                  <c:v>39934</c:v>
                </c:pt>
                <c:pt idx="65" formatCode="[$-C0A]mmm\-yy;@">
                  <c:v>39965</c:v>
                </c:pt>
                <c:pt idx="66" formatCode="[$-C0A]mmm\-yy;@">
                  <c:v>39995</c:v>
                </c:pt>
                <c:pt idx="67" formatCode="[$-C0A]mmm\-yy;@">
                  <c:v>40026</c:v>
                </c:pt>
                <c:pt idx="68" formatCode="[$-C0A]mmm\-yy;@">
                  <c:v>40057</c:v>
                </c:pt>
                <c:pt idx="69" formatCode="[$-C0A]mmm\-yy;@">
                  <c:v>40087</c:v>
                </c:pt>
                <c:pt idx="70" formatCode="[$-C0A]mmm\-yy;@">
                  <c:v>40118</c:v>
                </c:pt>
                <c:pt idx="71" formatCode="[$-C0A]mmm\-yy;@">
                  <c:v>40148</c:v>
                </c:pt>
                <c:pt idx="72" formatCode="[$-C0A]mmm\-yy;@">
                  <c:v>40179</c:v>
                </c:pt>
                <c:pt idx="73" formatCode="[$-C0A]mmm\-yy;@">
                  <c:v>40210</c:v>
                </c:pt>
                <c:pt idx="74" formatCode="[$-C0A]mmm\-yy;@">
                  <c:v>40238</c:v>
                </c:pt>
                <c:pt idx="75" formatCode="[$-C0A]mmm\-yy;@">
                  <c:v>40269</c:v>
                </c:pt>
                <c:pt idx="76" formatCode="[$-C0A]mmm\-yy;@">
                  <c:v>40299</c:v>
                </c:pt>
                <c:pt idx="77" formatCode="[$-C0A]mmm\-yy;@">
                  <c:v>40330</c:v>
                </c:pt>
                <c:pt idx="78" formatCode="[$-C0A]mmm\-yy;@">
                  <c:v>40360</c:v>
                </c:pt>
                <c:pt idx="79" formatCode="[$-C0A]mmm\-yy;@">
                  <c:v>40391</c:v>
                </c:pt>
                <c:pt idx="80" formatCode="[$-C0A]mmm\-yy;@">
                  <c:v>40422</c:v>
                </c:pt>
                <c:pt idx="81" formatCode="[$-C0A]mmm\-yy;@">
                  <c:v>40452</c:v>
                </c:pt>
                <c:pt idx="82" formatCode="[$-C0A]mmm\-yy;@">
                  <c:v>40483</c:v>
                </c:pt>
                <c:pt idx="83" formatCode="[$-C0A]mmm\-yy;@">
                  <c:v>40513</c:v>
                </c:pt>
                <c:pt idx="84" formatCode="[$-C0A]mmm\-yy;@">
                  <c:v>40544</c:v>
                </c:pt>
                <c:pt idx="85" formatCode="[$-C0A]mmm\-yy;@">
                  <c:v>40575</c:v>
                </c:pt>
                <c:pt idx="86" formatCode="[$-C0A]mmm\-yy;@">
                  <c:v>40603</c:v>
                </c:pt>
                <c:pt idx="87" formatCode="[$-C0A]mmm\-yy;@">
                  <c:v>40634</c:v>
                </c:pt>
                <c:pt idx="88" formatCode="[$-C0A]mmm\-yy;@">
                  <c:v>40664</c:v>
                </c:pt>
                <c:pt idx="89" formatCode="[$-C0A]mmm\-yy;@">
                  <c:v>40695</c:v>
                </c:pt>
                <c:pt idx="90" formatCode="[$-C0A]mmm\-yy;@">
                  <c:v>40725</c:v>
                </c:pt>
                <c:pt idx="91" formatCode="[$-C0A]mmm\-yy;@">
                  <c:v>40756</c:v>
                </c:pt>
                <c:pt idx="92" formatCode="[$-C0A]mmm\-yy;@">
                  <c:v>40787</c:v>
                </c:pt>
                <c:pt idx="93" formatCode="[$-C0A]mmm\-yy;@">
                  <c:v>40817</c:v>
                </c:pt>
                <c:pt idx="94" formatCode="[$-C0A]mmm\-yy;@">
                  <c:v>40848</c:v>
                </c:pt>
                <c:pt idx="95" formatCode="[$-C0A]mmm\-yy;@">
                  <c:v>40878</c:v>
                </c:pt>
                <c:pt idx="96" formatCode="[$-C0A]mmm\-yy;@">
                  <c:v>40909</c:v>
                </c:pt>
                <c:pt idx="97" formatCode="[$-C0A]mmm\-yy;@">
                  <c:v>40940</c:v>
                </c:pt>
                <c:pt idx="98" formatCode="[$-C0A]mmm\-yy;@">
                  <c:v>40969</c:v>
                </c:pt>
                <c:pt idx="99" formatCode="[$-C0A]mmm\-yy;@">
                  <c:v>41000</c:v>
                </c:pt>
                <c:pt idx="100" formatCode="[$-C0A]mmm\-yy;@">
                  <c:v>41030</c:v>
                </c:pt>
                <c:pt idx="101" formatCode="[$-C0A]mmm\-yy;@">
                  <c:v>41061</c:v>
                </c:pt>
                <c:pt idx="102" formatCode="[$-C0A]mmm\-yy;@">
                  <c:v>41091</c:v>
                </c:pt>
                <c:pt idx="103" formatCode="[$-C0A]mmm\-yy;@">
                  <c:v>41122</c:v>
                </c:pt>
                <c:pt idx="104" formatCode="[$-C0A]mmm\-yy;@">
                  <c:v>41153</c:v>
                </c:pt>
                <c:pt idx="105" formatCode="[$-C0A]mmm\-yy;@">
                  <c:v>41183</c:v>
                </c:pt>
                <c:pt idx="106" formatCode="[$-C0A]mmm\-yy;@">
                  <c:v>41214</c:v>
                </c:pt>
                <c:pt idx="107" formatCode="[$-C0A]mmm\-yy;@">
                  <c:v>41244</c:v>
                </c:pt>
                <c:pt idx="108" formatCode="[$-C0A]mmm\-yy;@">
                  <c:v>41275</c:v>
                </c:pt>
                <c:pt idx="109" formatCode="[$-C0A]mmm\-yy;@">
                  <c:v>41306</c:v>
                </c:pt>
                <c:pt idx="110" formatCode="[$-C0A]mmm\-yy;@">
                  <c:v>41334</c:v>
                </c:pt>
                <c:pt idx="111">
                  <c:v>41365</c:v>
                </c:pt>
                <c:pt idx="112">
                  <c:v>41395</c:v>
                </c:pt>
                <c:pt idx="113">
                  <c:v>41426</c:v>
                </c:pt>
                <c:pt idx="114">
                  <c:v>41456</c:v>
                </c:pt>
                <c:pt idx="115">
                  <c:v>41487</c:v>
                </c:pt>
                <c:pt idx="116">
                  <c:v>41518</c:v>
                </c:pt>
                <c:pt idx="117">
                  <c:v>41548</c:v>
                </c:pt>
                <c:pt idx="118">
                  <c:v>41579</c:v>
                </c:pt>
                <c:pt idx="119">
                  <c:v>41609</c:v>
                </c:pt>
                <c:pt idx="120">
                  <c:v>41640</c:v>
                </c:pt>
                <c:pt idx="121">
                  <c:v>0</c:v>
                </c:pt>
                <c:pt idx="122">
                  <c:v>41699</c:v>
                </c:pt>
                <c:pt idx="123">
                  <c:v>41730</c:v>
                </c:pt>
                <c:pt idx="124">
                  <c:v>41760</c:v>
                </c:pt>
                <c:pt idx="125">
                  <c:v>41791</c:v>
                </c:pt>
                <c:pt idx="126">
                  <c:v>41821</c:v>
                </c:pt>
                <c:pt idx="127">
                  <c:v>41852</c:v>
                </c:pt>
                <c:pt idx="128">
                  <c:v>41883</c:v>
                </c:pt>
                <c:pt idx="129">
                  <c:v>41913</c:v>
                </c:pt>
                <c:pt idx="130">
                  <c:v>41944</c:v>
                </c:pt>
                <c:pt idx="131">
                  <c:v>41974</c:v>
                </c:pt>
                <c:pt idx="132">
                  <c:v>42005</c:v>
                </c:pt>
                <c:pt idx="133">
                  <c:v>42036</c:v>
                </c:pt>
                <c:pt idx="134">
                  <c:v>42064</c:v>
                </c:pt>
                <c:pt idx="135">
                  <c:v>42095</c:v>
                </c:pt>
                <c:pt idx="136">
                  <c:v>42125</c:v>
                </c:pt>
                <c:pt idx="137">
                  <c:v>42156</c:v>
                </c:pt>
                <c:pt idx="138">
                  <c:v>42186</c:v>
                </c:pt>
                <c:pt idx="139" formatCode="[$-C0A]d\-mmm\-yy;@">
                  <c:v>42217</c:v>
                </c:pt>
              </c:numCache>
            </c:numRef>
          </c:cat>
          <c:val>
            <c:numRef>
              <c:f>Hoja1!$B$2:$B$141</c:f>
              <c:numCache>
                <c:formatCode>General</c:formatCode>
                <c:ptCount val="140"/>
                <c:pt idx="0">
                  <c:v>31.18</c:v>
                </c:pt>
                <c:pt idx="1">
                  <c:v>30.87</c:v>
                </c:pt>
                <c:pt idx="2">
                  <c:v>33.799999999999997</c:v>
                </c:pt>
                <c:pt idx="3">
                  <c:v>33.36</c:v>
                </c:pt>
                <c:pt idx="4">
                  <c:v>37.92</c:v>
                </c:pt>
                <c:pt idx="5">
                  <c:v>35.19</c:v>
                </c:pt>
                <c:pt idx="6">
                  <c:v>38.369999999999997</c:v>
                </c:pt>
                <c:pt idx="7">
                  <c:v>43.03</c:v>
                </c:pt>
                <c:pt idx="8">
                  <c:v>43.38</c:v>
                </c:pt>
                <c:pt idx="9">
                  <c:v>49.77</c:v>
                </c:pt>
                <c:pt idx="10">
                  <c:v>43.05</c:v>
                </c:pt>
                <c:pt idx="11">
                  <c:v>39.65</c:v>
                </c:pt>
                <c:pt idx="12">
                  <c:v>44.28</c:v>
                </c:pt>
                <c:pt idx="13">
                  <c:v>45.56</c:v>
                </c:pt>
                <c:pt idx="14">
                  <c:v>53.08</c:v>
                </c:pt>
                <c:pt idx="15">
                  <c:v>51.86</c:v>
                </c:pt>
                <c:pt idx="16">
                  <c:v>48.67</c:v>
                </c:pt>
                <c:pt idx="17">
                  <c:v>54.31</c:v>
                </c:pt>
                <c:pt idx="18">
                  <c:v>57.58</c:v>
                </c:pt>
                <c:pt idx="19">
                  <c:v>64.09</c:v>
                </c:pt>
                <c:pt idx="20">
                  <c:v>62.98</c:v>
                </c:pt>
                <c:pt idx="21">
                  <c:v>58.52</c:v>
                </c:pt>
                <c:pt idx="22">
                  <c:v>55.54</c:v>
                </c:pt>
                <c:pt idx="23">
                  <c:v>56.75</c:v>
                </c:pt>
                <c:pt idx="24">
                  <c:v>63.57</c:v>
                </c:pt>
                <c:pt idx="25">
                  <c:v>59.92</c:v>
                </c:pt>
                <c:pt idx="26">
                  <c:v>62.25</c:v>
                </c:pt>
                <c:pt idx="27">
                  <c:v>70.44</c:v>
                </c:pt>
                <c:pt idx="28">
                  <c:v>70.19</c:v>
                </c:pt>
                <c:pt idx="29">
                  <c:v>68.86</c:v>
                </c:pt>
                <c:pt idx="30">
                  <c:v>73.900000000000006</c:v>
                </c:pt>
                <c:pt idx="31">
                  <c:v>73.61</c:v>
                </c:pt>
                <c:pt idx="32">
                  <c:v>62.77</c:v>
                </c:pt>
                <c:pt idx="33">
                  <c:v>58.38</c:v>
                </c:pt>
                <c:pt idx="34">
                  <c:v>58.48</c:v>
                </c:pt>
                <c:pt idx="35">
                  <c:v>62.31</c:v>
                </c:pt>
                <c:pt idx="36">
                  <c:v>54.3</c:v>
                </c:pt>
                <c:pt idx="37">
                  <c:v>57.76</c:v>
                </c:pt>
                <c:pt idx="38">
                  <c:v>62.14</c:v>
                </c:pt>
                <c:pt idx="39">
                  <c:v>67.400000000000006</c:v>
                </c:pt>
                <c:pt idx="40">
                  <c:v>67.48</c:v>
                </c:pt>
                <c:pt idx="41">
                  <c:v>71.319999999999993</c:v>
                </c:pt>
                <c:pt idx="42">
                  <c:v>77.2</c:v>
                </c:pt>
                <c:pt idx="43">
                  <c:v>70.8</c:v>
                </c:pt>
                <c:pt idx="44">
                  <c:v>77.13</c:v>
                </c:pt>
                <c:pt idx="45">
                  <c:v>83.04</c:v>
                </c:pt>
                <c:pt idx="46">
                  <c:v>92.53</c:v>
                </c:pt>
                <c:pt idx="47">
                  <c:v>91.45</c:v>
                </c:pt>
                <c:pt idx="48" formatCode="#,##0.00">
                  <c:v>90.763333333333335</c:v>
                </c:pt>
                <c:pt idx="49" formatCode="#,##0.00">
                  <c:v>94.731500000000011</c:v>
                </c:pt>
                <c:pt idx="50" formatCode="#,##0.00">
                  <c:v>102.696</c:v>
                </c:pt>
                <c:pt idx="51" formatCode="#,##0.00">
                  <c:v>110.49619047619048</c:v>
                </c:pt>
                <c:pt idx="52" formatCode="#,##0.00">
                  <c:v>125.15631578947368</c:v>
                </c:pt>
                <c:pt idx="53" formatCode="#,##0.00">
                  <c:v>133.47555555555556</c:v>
                </c:pt>
                <c:pt idx="54" formatCode="#,##0.00">
                  <c:v>133.61238095238093</c:v>
                </c:pt>
                <c:pt idx="55" formatCode="#,##0.00">
                  <c:v>115.58894736842106</c:v>
                </c:pt>
                <c:pt idx="56" formatCode="#,##0.00">
                  <c:v>100.72318181818183</c:v>
                </c:pt>
                <c:pt idx="57" formatCode="#,##0.00">
                  <c:v>73.863043478260863</c:v>
                </c:pt>
                <c:pt idx="58" formatCode="#,##0.00">
                  <c:v>54.935500000000005</c:v>
                </c:pt>
                <c:pt idx="59" formatCode="#,##0.00">
                  <c:v>43.573500000000003</c:v>
                </c:pt>
                <c:pt idx="60" formatCode="#,##0.00">
                  <c:v>45.943499999999993</c:v>
                </c:pt>
                <c:pt idx="61" formatCode="#,##0.00">
                  <c:v>43.966315789473676</c:v>
                </c:pt>
                <c:pt idx="62" formatCode="#,##0.00">
                  <c:v>47.401363636363641</c:v>
                </c:pt>
                <c:pt idx="63" formatCode="#,##0.00">
                  <c:v>51.389047619047609</c:v>
                </c:pt>
                <c:pt idx="64" formatCode="#,##0.00">
                  <c:v>59.120526315789469</c:v>
                </c:pt>
                <c:pt idx="65" formatCode="#,##0.00">
                  <c:v>69.218095238095231</c:v>
                </c:pt>
                <c:pt idx="66" formatCode="#,##0.00">
                  <c:v>65.999565217391307</c:v>
                </c:pt>
                <c:pt idx="67" formatCode="#,##0.00">
                  <c:v>73.096190476190472</c:v>
                </c:pt>
                <c:pt idx="68" formatCode="#,##0.00">
                  <c:v>68.203181818181832</c:v>
                </c:pt>
                <c:pt idx="69" formatCode="#,##0.00">
                  <c:v>73.866363636363644</c:v>
                </c:pt>
                <c:pt idx="70" formatCode="#,##0.00">
                  <c:v>77.780500000000004</c:v>
                </c:pt>
                <c:pt idx="71" formatCode="#,##0.00">
                  <c:v>75.336818181818174</c:v>
                </c:pt>
                <c:pt idx="72" formatCode="#,##0.00">
                  <c:v>77.044000000000011</c:v>
                </c:pt>
                <c:pt idx="73" formatCode="#,##0.00">
                  <c:v>75.056315789473686</c:v>
                </c:pt>
                <c:pt idx="74" formatCode="#,##0.00">
                  <c:v>79.973043478260848</c:v>
                </c:pt>
                <c:pt idx="75" formatCode="#,##0.00">
                  <c:v>85.901750000000007</c:v>
                </c:pt>
                <c:pt idx="76" formatCode="#,##0.00">
                  <c:v>77.069523809523815</c:v>
                </c:pt>
                <c:pt idx="77" formatCode="#,##0.00">
                  <c:v>75.554545454545448</c:v>
                </c:pt>
                <c:pt idx="78" formatCode="#,##0.00">
                  <c:v>75.374545454545469</c:v>
                </c:pt>
                <c:pt idx="79" formatCode="#,##0.00">
                  <c:v>77.079999999999984</c:v>
                </c:pt>
                <c:pt idx="80" formatCode="#,##0.00">
                  <c:v>78.356363636363639</c:v>
                </c:pt>
                <c:pt idx="81" formatCode="#,##0.00">
                  <c:v>83.479523809523812</c:v>
                </c:pt>
                <c:pt idx="82" formatCode="#,##0.00">
                  <c:v>86.092857142857127</c:v>
                </c:pt>
                <c:pt idx="83" formatCode="#,##0.00">
                  <c:v>92.005238095238084</c:v>
                </c:pt>
                <c:pt idx="84" formatCode="#,##0.00">
                  <c:v>96.86333333333333</c:v>
                </c:pt>
                <c:pt idx="85" formatCode="#,##0.00">
                  <c:v>104.39149999999998</c:v>
                </c:pt>
                <c:pt idx="86" formatCode="#,##0.00">
                  <c:v>114.76778260869564</c:v>
                </c:pt>
                <c:pt idx="87" formatCode="#,##0.00">
                  <c:v>122.97149999999999</c:v>
                </c:pt>
                <c:pt idx="88" formatCode="#,##0.00">
                  <c:v>114.20772727272724</c:v>
                </c:pt>
                <c:pt idx="89" formatCode="#,##0.00">
                  <c:v>113.80681818181819</c:v>
                </c:pt>
                <c:pt idx="90" formatCode="#,##0.00">
                  <c:v>116.69761904761903</c:v>
                </c:pt>
                <c:pt idx="91" formatCode="#,##0.00">
                  <c:v>109.98956521739129</c:v>
                </c:pt>
                <c:pt idx="92" formatCode="#,##0.00">
                  <c:v>109.64000000000001</c:v>
                </c:pt>
                <c:pt idx="93" formatCode="#,##0.00">
                  <c:v>108.75190476190475</c:v>
                </c:pt>
                <c:pt idx="94" formatCode="#,##0.00">
                  <c:v>110.4909090909091</c:v>
                </c:pt>
                <c:pt idx="95" formatCode="#,##0.00">
                  <c:v>107.61363636363639</c:v>
                </c:pt>
                <c:pt idx="96" formatCode="#,##0.00">
                  <c:v>111.41454545454548</c:v>
                </c:pt>
                <c:pt idx="97" formatCode="#,##0.00">
                  <c:v>119.13333333333334</c:v>
                </c:pt>
                <c:pt idx="98" formatCode="#,##0.00">
                  <c:v>124.48636363636363</c:v>
                </c:pt>
                <c:pt idx="99" formatCode="#,##0.00">
                  <c:v>120.17388888888887</c:v>
                </c:pt>
                <c:pt idx="100" formatCode="#,##0.00">
                  <c:v>110.1575</c:v>
                </c:pt>
                <c:pt idx="101" formatCode="#,##0.00">
                  <c:v>96.025238095238095</c:v>
                </c:pt>
                <c:pt idx="102" formatCode="#,##0.00">
                  <c:v>102.73272727272729</c:v>
                </c:pt>
                <c:pt idx="103" formatCode="#,##0.00">
                  <c:v>112.5886956521739</c:v>
                </c:pt>
                <c:pt idx="104" formatCode="#,##0.00">
                  <c:v>112.947</c:v>
                </c:pt>
                <c:pt idx="105" formatCode="#,##0.00">
                  <c:v>111.50173913043476</c:v>
                </c:pt>
                <c:pt idx="106" formatCode="#,##0.00">
                  <c:v>109.36000000000003</c:v>
                </c:pt>
                <c:pt idx="107" formatCode="#,##0.00">
                  <c:v>109.20947368421052</c:v>
                </c:pt>
                <c:pt idx="108" formatCode="#,##0.00">
                  <c:v>112.29227272727272</c:v>
                </c:pt>
                <c:pt idx="109" formatCode="#,##0.00">
                  <c:v>116.00550000000003</c:v>
                </c:pt>
                <c:pt idx="110" formatCode="#,##0.00">
                  <c:v>109.49549999999999</c:v>
                </c:pt>
                <c:pt idx="111" formatCode="#,##0.00">
                  <c:v>103.34000000000002</c:v>
                </c:pt>
                <c:pt idx="112" formatCode="#,##0.00">
                  <c:v>103.09869565217392</c:v>
                </c:pt>
                <c:pt idx="113" formatCode="#,##0.00">
                  <c:v>103.07300000000001</c:v>
                </c:pt>
                <c:pt idx="114" formatCode="#,##0.00">
                  <c:v>107.53608695652174</c:v>
                </c:pt>
                <c:pt idx="115" formatCode="#,##0.00">
                  <c:v>110.18545454545455</c:v>
                </c:pt>
                <c:pt idx="116" formatCode="#,##0.00">
                  <c:v>110.99857142857147</c:v>
                </c:pt>
                <c:pt idx="117" formatCode="#,##0.00">
                  <c:v>109.44347826086958</c:v>
                </c:pt>
                <c:pt idx="118" formatCode="#,##0.00">
                  <c:v>107.94619047619047</c:v>
                </c:pt>
                <c:pt idx="119" formatCode="#,##0.00">
                  <c:v>110.63666666666666</c:v>
                </c:pt>
                <c:pt idx="120" formatCode="#,##0.00">
                  <c:v>107.17000000000002</c:v>
                </c:pt>
                <c:pt idx="121" formatCode="#,##0.00">
                  <c:v>108.816</c:v>
                </c:pt>
                <c:pt idx="122" formatCode="#,##0.00">
                  <c:v>107.56095238095239</c:v>
                </c:pt>
                <c:pt idx="123" formatCode="#,##0.00">
                  <c:v>107.92699999999998</c:v>
                </c:pt>
                <c:pt idx="124" formatCode="#,##0.00">
                  <c:v>109.25181818181817</c:v>
                </c:pt>
                <c:pt idx="125" formatCode="#,##0.00">
                  <c:v>112.0247619047619</c:v>
                </c:pt>
                <c:pt idx="126" formatCode="#,##0.00">
                  <c:v>108.10217391304352</c:v>
                </c:pt>
                <c:pt idx="127" formatCode="#,##0.00">
                  <c:v>103.39619047619048</c:v>
                </c:pt>
                <c:pt idx="128" formatCode="#,##0.00">
                  <c:v>98.571363181818185</c:v>
                </c:pt>
                <c:pt idx="129" formatCode="0.0">
                  <c:v>88.150869565217377</c:v>
                </c:pt>
                <c:pt idx="130" formatCode="0.0">
                  <c:v>79.607499999999987</c:v>
                </c:pt>
                <c:pt idx="131" formatCode="0.0">
                  <c:v>63.27</c:v>
                </c:pt>
                <c:pt idx="132" formatCode="0.0">
                  <c:v>49.75809523809523</c:v>
                </c:pt>
                <c:pt idx="133" formatCode="0.0">
                  <c:v>58.906499999999994</c:v>
                </c:pt>
                <c:pt idx="134" formatCode="0.0">
                  <c:v>57.069090936834165</c:v>
                </c:pt>
                <c:pt idx="135" formatCode="0.0">
                  <c:v>60.861818209561442</c:v>
                </c:pt>
                <c:pt idx="136" formatCode="0.0">
                  <c:v>65.607142857142847</c:v>
                </c:pt>
                <c:pt idx="137" formatCode="0.0">
                  <c:v>63.752727272727277</c:v>
                </c:pt>
                <c:pt idx="138" formatCode="0.0">
                  <c:v>56.482173913043475</c:v>
                </c:pt>
                <c:pt idx="139" formatCode="0.0">
                  <c:v>47.8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591104"/>
        <c:axId val="44333824"/>
      </c:lineChart>
      <c:dateAx>
        <c:axId val="44591104"/>
        <c:scaling>
          <c:orientation val="minMax"/>
          <c:min val="40210"/>
        </c:scaling>
        <c:delete val="0"/>
        <c:axPos val="b"/>
        <c:numFmt formatCode="[$-C0A]mmm\-yy;@" sourceLinked="0"/>
        <c:majorTickMark val="out"/>
        <c:minorTickMark val="none"/>
        <c:tickLblPos val="nextTo"/>
        <c:spPr>
          <a:noFill/>
        </c:spPr>
        <c:txPr>
          <a:bodyPr rot="-5400000" vert="horz"/>
          <a:lstStyle/>
          <a:p>
            <a:pPr>
              <a:defRPr lang="es-ES" sz="1400"/>
            </a:pPr>
            <a:endParaRPr lang="es-PY"/>
          </a:p>
        </c:txPr>
        <c:crossAx val="44333824"/>
        <c:crosses val="autoZero"/>
        <c:auto val="1"/>
        <c:lblOffset val="100"/>
        <c:baseTimeUnit val="days"/>
        <c:majorUnit val="3"/>
        <c:majorTimeUnit val="months"/>
      </c:dateAx>
      <c:valAx>
        <c:axId val="44333824"/>
        <c:scaling>
          <c:orientation val="minMax"/>
          <c:max val="125"/>
          <c:min val="35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s-ES" sz="1600"/>
            </a:pPr>
            <a:endParaRPr lang="es-PY"/>
          </a:p>
        </c:txPr>
        <c:crossAx val="44591104"/>
        <c:crosses val="autoZero"/>
        <c:crossBetween val="between"/>
        <c:majorUnit val="10"/>
      </c:valAx>
    </c:plotArea>
    <c:legend>
      <c:legendPos val="b"/>
      <c:layout>
        <c:manualLayout>
          <c:xMode val="edge"/>
          <c:yMode val="edge"/>
          <c:x val="7.5159932262138601E-2"/>
          <c:y val="0.85586689043532704"/>
          <c:w val="0.886388888888889"/>
          <c:h val="7.2701212979425806E-2"/>
        </c:manualLayout>
      </c:layout>
      <c:overlay val="0"/>
      <c:spPr>
        <a:noFill/>
      </c:spPr>
      <c:txPr>
        <a:bodyPr/>
        <a:lstStyle/>
        <a:p>
          <a:pPr>
            <a:defRPr lang="es-ES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s-ES" sz="2000" dirty="0" smtClean="0"/>
              <a:t>Soja</a:t>
            </a:r>
            <a:endParaRPr lang="es-ES" sz="2000" dirty="0"/>
          </a:p>
        </c:rich>
      </c:tx>
      <c:layout/>
      <c:overlay val="1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Hoja1!$C$1</c:f>
              <c:strCache>
                <c:ptCount val="1"/>
                <c:pt idx="0">
                  <c:v>2012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strRef>
              <c:f>Hoja1!$A$2:$A$252</c:f>
              <c:strCache>
                <c:ptCount val="251"/>
                <c:pt idx="0">
                  <c:v>Enero</c:v>
                </c:pt>
                <c:pt idx="1">
                  <c:v>Enero</c:v>
                </c:pt>
                <c:pt idx="2">
                  <c:v>Enero</c:v>
                </c:pt>
                <c:pt idx="3">
                  <c:v>Enero</c:v>
                </c:pt>
                <c:pt idx="4">
                  <c:v>Enero</c:v>
                </c:pt>
                <c:pt idx="5">
                  <c:v>Enero</c:v>
                </c:pt>
                <c:pt idx="6">
                  <c:v>Enero</c:v>
                </c:pt>
                <c:pt idx="7">
                  <c:v>Enero</c:v>
                </c:pt>
                <c:pt idx="8">
                  <c:v>Enero</c:v>
                </c:pt>
                <c:pt idx="9">
                  <c:v>Enero</c:v>
                </c:pt>
                <c:pt idx="10">
                  <c:v>Enero</c:v>
                </c:pt>
                <c:pt idx="11">
                  <c:v>Enero</c:v>
                </c:pt>
                <c:pt idx="12">
                  <c:v>Enero</c:v>
                </c:pt>
                <c:pt idx="13">
                  <c:v>Enero</c:v>
                </c:pt>
                <c:pt idx="14">
                  <c:v>Enero</c:v>
                </c:pt>
                <c:pt idx="15">
                  <c:v>Enero</c:v>
                </c:pt>
                <c:pt idx="16">
                  <c:v>Enero</c:v>
                </c:pt>
                <c:pt idx="17">
                  <c:v>Enero</c:v>
                </c:pt>
                <c:pt idx="18">
                  <c:v>Enero</c:v>
                </c:pt>
                <c:pt idx="19">
                  <c:v>Enero</c:v>
                </c:pt>
                <c:pt idx="20">
                  <c:v>Enero</c:v>
                </c:pt>
                <c:pt idx="21">
                  <c:v>Febrero</c:v>
                </c:pt>
                <c:pt idx="22">
                  <c:v>Febrero</c:v>
                </c:pt>
                <c:pt idx="23">
                  <c:v>Febrero</c:v>
                </c:pt>
                <c:pt idx="24">
                  <c:v>Febrero</c:v>
                </c:pt>
                <c:pt idx="25">
                  <c:v>Febrero</c:v>
                </c:pt>
                <c:pt idx="26">
                  <c:v>Febrero</c:v>
                </c:pt>
                <c:pt idx="27">
                  <c:v>Febrero</c:v>
                </c:pt>
                <c:pt idx="28">
                  <c:v>Febrero</c:v>
                </c:pt>
                <c:pt idx="29">
                  <c:v>Febrero</c:v>
                </c:pt>
                <c:pt idx="30">
                  <c:v>Febrero</c:v>
                </c:pt>
                <c:pt idx="31">
                  <c:v>Febrero</c:v>
                </c:pt>
                <c:pt idx="32">
                  <c:v>Febrero</c:v>
                </c:pt>
                <c:pt idx="33">
                  <c:v>Febrero</c:v>
                </c:pt>
                <c:pt idx="34">
                  <c:v>Febrero</c:v>
                </c:pt>
                <c:pt idx="35">
                  <c:v>Febrero</c:v>
                </c:pt>
                <c:pt idx="36">
                  <c:v>Febrero</c:v>
                </c:pt>
                <c:pt idx="37">
                  <c:v>Febrero</c:v>
                </c:pt>
                <c:pt idx="38">
                  <c:v>Febrero</c:v>
                </c:pt>
                <c:pt idx="39">
                  <c:v>Febrero</c:v>
                </c:pt>
                <c:pt idx="40">
                  <c:v>Febrero</c:v>
                </c:pt>
                <c:pt idx="41">
                  <c:v>Febrero</c:v>
                </c:pt>
                <c:pt idx="42">
                  <c:v>Marzo</c:v>
                </c:pt>
                <c:pt idx="43">
                  <c:v>Marzo</c:v>
                </c:pt>
                <c:pt idx="44">
                  <c:v>Marzo</c:v>
                </c:pt>
                <c:pt idx="45">
                  <c:v>Marzo</c:v>
                </c:pt>
                <c:pt idx="46">
                  <c:v>Marzo</c:v>
                </c:pt>
                <c:pt idx="47">
                  <c:v>Marzo</c:v>
                </c:pt>
                <c:pt idx="48">
                  <c:v>Marzo</c:v>
                </c:pt>
                <c:pt idx="49">
                  <c:v>Marzo</c:v>
                </c:pt>
                <c:pt idx="50">
                  <c:v>Marzo</c:v>
                </c:pt>
                <c:pt idx="51">
                  <c:v>Marzo</c:v>
                </c:pt>
                <c:pt idx="52">
                  <c:v>Marzo</c:v>
                </c:pt>
                <c:pt idx="53">
                  <c:v>Marzo</c:v>
                </c:pt>
                <c:pt idx="54">
                  <c:v>Marzo</c:v>
                </c:pt>
                <c:pt idx="55">
                  <c:v>Marzo</c:v>
                </c:pt>
                <c:pt idx="56">
                  <c:v>Marzo</c:v>
                </c:pt>
                <c:pt idx="57">
                  <c:v>Marzo</c:v>
                </c:pt>
                <c:pt idx="58">
                  <c:v>Marzo</c:v>
                </c:pt>
                <c:pt idx="59">
                  <c:v>Marzo</c:v>
                </c:pt>
                <c:pt idx="60">
                  <c:v>Marzo</c:v>
                </c:pt>
                <c:pt idx="61">
                  <c:v>Marzo</c:v>
                </c:pt>
                <c:pt idx="62">
                  <c:v>Marzo</c:v>
                </c:pt>
                <c:pt idx="63">
                  <c:v>Abril</c:v>
                </c:pt>
                <c:pt idx="64">
                  <c:v>Abril</c:v>
                </c:pt>
                <c:pt idx="65">
                  <c:v>Abril</c:v>
                </c:pt>
                <c:pt idx="66">
                  <c:v>Abril</c:v>
                </c:pt>
                <c:pt idx="67">
                  <c:v>Abril</c:v>
                </c:pt>
                <c:pt idx="68">
                  <c:v>Abril</c:v>
                </c:pt>
                <c:pt idx="69">
                  <c:v>Abril</c:v>
                </c:pt>
                <c:pt idx="70">
                  <c:v>Abril</c:v>
                </c:pt>
                <c:pt idx="71">
                  <c:v>Abril</c:v>
                </c:pt>
                <c:pt idx="72">
                  <c:v>Abril</c:v>
                </c:pt>
                <c:pt idx="73">
                  <c:v>Abril</c:v>
                </c:pt>
                <c:pt idx="74">
                  <c:v>Abril</c:v>
                </c:pt>
                <c:pt idx="75">
                  <c:v>Abril</c:v>
                </c:pt>
                <c:pt idx="76">
                  <c:v>Abril</c:v>
                </c:pt>
                <c:pt idx="77">
                  <c:v>Abril</c:v>
                </c:pt>
                <c:pt idx="78">
                  <c:v>Abril</c:v>
                </c:pt>
                <c:pt idx="79">
                  <c:v>Abril</c:v>
                </c:pt>
                <c:pt idx="80">
                  <c:v>Abril</c:v>
                </c:pt>
                <c:pt idx="81">
                  <c:v>Abril</c:v>
                </c:pt>
                <c:pt idx="82">
                  <c:v>Abril</c:v>
                </c:pt>
                <c:pt idx="83">
                  <c:v>Abril</c:v>
                </c:pt>
                <c:pt idx="84">
                  <c:v>Mayo</c:v>
                </c:pt>
                <c:pt idx="85">
                  <c:v>Mayo</c:v>
                </c:pt>
                <c:pt idx="86">
                  <c:v>Mayo</c:v>
                </c:pt>
                <c:pt idx="87">
                  <c:v>Mayo</c:v>
                </c:pt>
                <c:pt idx="88">
                  <c:v>Mayo</c:v>
                </c:pt>
                <c:pt idx="89">
                  <c:v>Mayo</c:v>
                </c:pt>
                <c:pt idx="90">
                  <c:v>Mayo</c:v>
                </c:pt>
                <c:pt idx="91">
                  <c:v>Mayo</c:v>
                </c:pt>
                <c:pt idx="92">
                  <c:v>Mayo</c:v>
                </c:pt>
                <c:pt idx="93">
                  <c:v>Mayo</c:v>
                </c:pt>
                <c:pt idx="94">
                  <c:v>Mayo</c:v>
                </c:pt>
                <c:pt idx="95">
                  <c:v>Mayo</c:v>
                </c:pt>
                <c:pt idx="96">
                  <c:v>Mayo</c:v>
                </c:pt>
                <c:pt idx="97">
                  <c:v>Mayo</c:v>
                </c:pt>
                <c:pt idx="98">
                  <c:v>Mayo</c:v>
                </c:pt>
                <c:pt idx="99">
                  <c:v>Mayo</c:v>
                </c:pt>
                <c:pt idx="100">
                  <c:v>Mayo</c:v>
                </c:pt>
                <c:pt idx="101">
                  <c:v>Mayo</c:v>
                </c:pt>
                <c:pt idx="102">
                  <c:v>Mayo</c:v>
                </c:pt>
                <c:pt idx="103">
                  <c:v>Mayo</c:v>
                </c:pt>
                <c:pt idx="104">
                  <c:v>Mayo</c:v>
                </c:pt>
                <c:pt idx="105">
                  <c:v>Junio</c:v>
                </c:pt>
                <c:pt idx="106">
                  <c:v>Junio</c:v>
                </c:pt>
                <c:pt idx="107">
                  <c:v>Junio</c:v>
                </c:pt>
                <c:pt idx="108">
                  <c:v>Junio</c:v>
                </c:pt>
                <c:pt idx="109">
                  <c:v>Junio</c:v>
                </c:pt>
                <c:pt idx="110">
                  <c:v>Junio</c:v>
                </c:pt>
                <c:pt idx="111">
                  <c:v>Junio</c:v>
                </c:pt>
                <c:pt idx="112">
                  <c:v>Junio</c:v>
                </c:pt>
                <c:pt idx="113">
                  <c:v>Junio</c:v>
                </c:pt>
                <c:pt idx="114">
                  <c:v>Junio</c:v>
                </c:pt>
                <c:pt idx="115">
                  <c:v>Junio</c:v>
                </c:pt>
                <c:pt idx="116">
                  <c:v>Junio</c:v>
                </c:pt>
                <c:pt idx="117">
                  <c:v>Junio</c:v>
                </c:pt>
                <c:pt idx="118">
                  <c:v>Junio</c:v>
                </c:pt>
                <c:pt idx="119">
                  <c:v>Junio</c:v>
                </c:pt>
                <c:pt idx="120">
                  <c:v>Junio</c:v>
                </c:pt>
                <c:pt idx="121">
                  <c:v>Junio</c:v>
                </c:pt>
                <c:pt idx="122">
                  <c:v>Junio</c:v>
                </c:pt>
                <c:pt idx="123">
                  <c:v>Junio</c:v>
                </c:pt>
                <c:pt idx="124">
                  <c:v>Junio</c:v>
                </c:pt>
                <c:pt idx="125">
                  <c:v>Julio</c:v>
                </c:pt>
                <c:pt idx="126">
                  <c:v>Julio</c:v>
                </c:pt>
                <c:pt idx="127">
                  <c:v>Julio</c:v>
                </c:pt>
                <c:pt idx="128">
                  <c:v>Julio</c:v>
                </c:pt>
                <c:pt idx="129">
                  <c:v>Julio</c:v>
                </c:pt>
                <c:pt idx="130">
                  <c:v>Julio</c:v>
                </c:pt>
                <c:pt idx="131">
                  <c:v>Julio</c:v>
                </c:pt>
                <c:pt idx="132">
                  <c:v>Julio</c:v>
                </c:pt>
                <c:pt idx="133">
                  <c:v>Julio</c:v>
                </c:pt>
                <c:pt idx="134">
                  <c:v>Julio</c:v>
                </c:pt>
                <c:pt idx="135">
                  <c:v>Julio</c:v>
                </c:pt>
                <c:pt idx="136">
                  <c:v>Julio</c:v>
                </c:pt>
                <c:pt idx="137">
                  <c:v>Julio</c:v>
                </c:pt>
                <c:pt idx="138">
                  <c:v>Julio</c:v>
                </c:pt>
                <c:pt idx="139">
                  <c:v>Julio</c:v>
                </c:pt>
                <c:pt idx="140">
                  <c:v>Julio</c:v>
                </c:pt>
                <c:pt idx="141">
                  <c:v>Julio</c:v>
                </c:pt>
                <c:pt idx="142">
                  <c:v>Julio</c:v>
                </c:pt>
                <c:pt idx="143">
                  <c:v>Julio</c:v>
                </c:pt>
                <c:pt idx="144">
                  <c:v>Julio</c:v>
                </c:pt>
                <c:pt idx="145">
                  <c:v>Julio</c:v>
                </c:pt>
                <c:pt idx="146">
                  <c:v>Agosto</c:v>
                </c:pt>
                <c:pt idx="147">
                  <c:v>Agosto</c:v>
                </c:pt>
                <c:pt idx="148">
                  <c:v>Agosto</c:v>
                </c:pt>
                <c:pt idx="149">
                  <c:v>Agosto</c:v>
                </c:pt>
                <c:pt idx="150">
                  <c:v>Agosto</c:v>
                </c:pt>
                <c:pt idx="151">
                  <c:v>Agosto</c:v>
                </c:pt>
                <c:pt idx="152">
                  <c:v>Agosto</c:v>
                </c:pt>
                <c:pt idx="153">
                  <c:v>Agosto</c:v>
                </c:pt>
                <c:pt idx="154">
                  <c:v>Agosto</c:v>
                </c:pt>
                <c:pt idx="155">
                  <c:v>Agosto</c:v>
                </c:pt>
                <c:pt idx="156">
                  <c:v>Agosto</c:v>
                </c:pt>
                <c:pt idx="157">
                  <c:v>Agosto</c:v>
                </c:pt>
                <c:pt idx="158">
                  <c:v>Agosto</c:v>
                </c:pt>
                <c:pt idx="159">
                  <c:v>Agosto</c:v>
                </c:pt>
                <c:pt idx="160">
                  <c:v>Agosto</c:v>
                </c:pt>
                <c:pt idx="161">
                  <c:v>Agosto</c:v>
                </c:pt>
                <c:pt idx="162">
                  <c:v>Agosto</c:v>
                </c:pt>
                <c:pt idx="163">
                  <c:v>Agosto</c:v>
                </c:pt>
                <c:pt idx="164">
                  <c:v>Agosto</c:v>
                </c:pt>
                <c:pt idx="165">
                  <c:v>Agosto</c:v>
                </c:pt>
                <c:pt idx="166">
                  <c:v>Agosto</c:v>
                </c:pt>
                <c:pt idx="167">
                  <c:v>Septiembre</c:v>
                </c:pt>
                <c:pt idx="168">
                  <c:v>Septiembre</c:v>
                </c:pt>
                <c:pt idx="169">
                  <c:v>Septiembre</c:v>
                </c:pt>
                <c:pt idx="170">
                  <c:v>Septiembre</c:v>
                </c:pt>
                <c:pt idx="171">
                  <c:v>Septiembre</c:v>
                </c:pt>
                <c:pt idx="172">
                  <c:v>Septiembre</c:v>
                </c:pt>
                <c:pt idx="173">
                  <c:v>Septiembre</c:v>
                </c:pt>
                <c:pt idx="174">
                  <c:v>Septiembre</c:v>
                </c:pt>
                <c:pt idx="175">
                  <c:v>Septiembre</c:v>
                </c:pt>
                <c:pt idx="176">
                  <c:v>Septiembre</c:v>
                </c:pt>
                <c:pt idx="177">
                  <c:v>Septiembre</c:v>
                </c:pt>
                <c:pt idx="178">
                  <c:v>Septiembre</c:v>
                </c:pt>
                <c:pt idx="179">
                  <c:v>Septiembre</c:v>
                </c:pt>
                <c:pt idx="180">
                  <c:v>Septiembre</c:v>
                </c:pt>
                <c:pt idx="181">
                  <c:v>Septiembre</c:v>
                </c:pt>
                <c:pt idx="182">
                  <c:v>Septiembre</c:v>
                </c:pt>
                <c:pt idx="183">
                  <c:v>Septiembre</c:v>
                </c:pt>
                <c:pt idx="184">
                  <c:v>Septiembre</c:v>
                </c:pt>
                <c:pt idx="185">
                  <c:v>Septiembre</c:v>
                </c:pt>
                <c:pt idx="186">
                  <c:v>Septiembre</c:v>
                </c:pt>
                <c:pt idx="187">
                  <c:v>Septiembre</c:v>
                </c:pt>
                <c:pt idx="188">
                  <c:v>Octubre</c:v>
                </c:pt>
                <c:pt idx="189">
                  <c:v>Octubre</c:v>
                </c:pt>
                <c:pt idx="190">
                  <c:v>Octubre</c:v>
                </c:pt>
                <c:pt idx="191">
                  <c:v>Octubre</c:v>
                </c:pt>
                <c:pt idx="192">
                  <c:v>Octubre</c:v>
                </c:pt>
                <c:pt idx="193">
                  <c:v>Octubre</c:v>
                </c:pt>
                <c:pt idx="194">
                  <c:v>Octubre</c:v>
                </c:pt>
                <c:pt idx="195">
                  <c:v>Octubre</c:v>
                </c:pt>
                <c:pt idx="196">
                  <c:v>Octubre</c:v>
                </c:pt>
                <c:pt idx="197">
                  <c:v>Octubre</c:v>
                </c:pt>
                <c:pt idx="198">
                  <c:v>Octubre</c:v>
                </c:pt>
                <c:pt idx="199">
                  <c:v>Octubre</c:v>
                </c:pt>
                <c:pt idx="200">
                  <c:v>Octubre</c:v>
                </c:pt>
                <c:pt idx="201">
                  <c:v>Octubre</c:v>
                </c:pt>
                <c:pt idx="202">
                  <c:v>Octubre</c:v>
                </c:pt>
                <c:pt idx="203">
                  <c:v>Octubre</c:v>
                </c:pt>
                <c:pt idx="204">
                  <c:v>Octubre</c:v>
                </c:pt>
                <c:pt idx="205">
                  <c:v>Octubre</c:v>
                </c:pt>
                <c:pt idx="206">
                  <c:v>Octubre</c:v>
                </c:pt>
                <c:pt idx="207">
                  <c:v>Octubre</c:v>
                </c:pt>
                <c:pt idx="208">
                  <c:v>Octubre</c:v>
                </c:pt>
                <c:pt idx="209">
                  <c:v>Noviembre</c:v>
                </c:pt>
                <c:pt idx="210">
                  <c:v>Noviembre</c:v>
                </c:pt>
                <c:pt idx="211">
                  <c:v>Noviembre</c:v>
                </c:pt>
                <c:pt idx="212">
                  <c:v>Noviembre</c:v>
                </c:pt>
                <c:pt idx="213">
                  <c:v>Noviembre</c:v>
                </c:pt>
                <c:pt idx="214">
                  <c:v>Noviembre</c:v>
                </c:pt>
                <c:pt idx="215">
                  <c:v>Noviembre</c:v>
                </c:pt>
                <c:pt idx="216">
                  <c:v>Noviembre</c:v>
                </c:pt>
                <c:pt idx="217">
                  <c:v>Noviembre</c:v>
                </c:pt>
                <c:pt idx="218">
                  <c:v>Noviembre</c:v>
                </c:pt>
                <c:pt idx="219">
                  <c:v>Noviembre</c:v>
                </c:pt>
                <c:pt idx="220">
                  <c:v>Noviembre</c:v>
                </c:pt>
                <c:pt idx="221">
                  <c:v>Noviembre</c:v>
                </c:pt>
                <c:pt idx="222">
                  <c:v>Noviembre</c:v>
                </c:pt>
                <c:pt idx="223">
                  <c:v>Noviembre</c:v>
                </c:pt>
                <c:pt idx="224">
                  <c:v>Noviembre</c:v>
                </c:pt>
                <c:pt idx="225">
                  <c:v>Noviembre</c:v>
                </c:pt>
                <c:pt idx="226">
                  <c:v>Noviembre</c:v>
                </c:pt>
                <c:pt idx="227">
                  <c:v>Noviembre</c:v>
                </c:pt>
                <c:pt idx="228">
                  <c:v>Noviembre</c:v>
                </c:pt>
                <c:pt idx="229">
                  <c:v>Noviembre</c:v>
                </c:pt>
                <c:pt idx="230">
                  <c:v>Diciembre</c:v>
                </c:pt>
                <c:pt idx="231">
                  <c:v>Diciembre</c:v>
                </c:pt>
                <c:pt idx="232">
                  <c:v>Diciembre</c:v>
                </c:pt>
                <c:pt idx="233">
                  <c:v>Diciembre</c:v>
                </c:pt>
                <c:pt idx="234">
                  <c:v>Diciembre</c:v>
                </c:pt>
                <c:pt idx="235">
                  <c:v>Diciembre</c:v>
                </c:pt>
                <c:pt idx="236">
                  <c:v>Diciembre</c:v>
                </c:pt>
                <c:pt idx="237">
                  <c:v>Diciembre</c:v>
                </c:pt>
                <c:pt idx="238">
                  <c:v>Diciembre</c:v>
                </c:pt>
                <c:pt idx="239">
                  <c:v>Diciembre</c:v>
                </c:pt>
                <c:pt idx="240">
                  <c:v>Diciembre</c:v>
                </c:pt>
                <c:pt idx="241">
                  <c:v>Diciembre</c:v>
                </c:pt>
                <c:pt idx="242">
                  <c:v>Diciembre</c:v>
                </c:pt>
                <c:pt idx="243">
                  <c:v>Diciembre</c:v>
                </c:pt>
                <c:pt idx="244">
                  <c:v>Diciembre</c:v>
                </c:pt>
                <c:pt idx="245">
                  <c:v>Diciembre</c:v>
                </c:pt>
                <c:pt idx="246">
                  <c:v>Diciembre</c:v>
                </c:pt>
                <c:pt idx="247">
                  <c:v>Diciembre</c:v>
                </c:pt>
                <c:pt idx="248">
                  <c:v>Diciembre</c:v>
                </c:pt>
                <c:pt idx="249">
                  <c:v>Diciembre</c:v>
                </c:pt>
                <c:pt idx="250">
                  <c:v>Diciembre</c:v>
                </c:pt>
              </c:strCache>
            </c:strRef>
          </c:cat>
          <c:val>
            <c:numRef>
              <c:f>Hoja1!$C$2:$C$252</c:f>
              <c:numCache>
                <c:formatCode>0.00</c:formatCode>
                <c:ptCount val="251"/>
                <c:pt idx="0">
                  <c:v>451.02145796590236</c:v>
                </c:pt>
                <c:pt idx="1">
                  <c:v>451.94003527336855</c:v>
                </c:pt>
                <c:pt idx="2">
                  <c:v>444.2239858906525</c:v>
                </c:pt>
                <c:pt idx="3">
                  <c:v>439.63109935332153</c:v>
                </c:pt>
                <c:pt idx="4">
                  <c:v>453.04232804232799</c:v>
                </c:pt>
                <c:pt idx="5">
                  <c:v>452.67489711934149</c:v>
                </c:pt>
                <c:pt idx="6">
                  <c:v>442.01940035273361</c:v>
                </c:pt>
                <c:pt idx="7">
                  <c:v>434.48706643151081</c:v>
                </c:pt>
                <c:pt idx="8">
                  <c:v>425.57686654908872</c:v>
                </c:pt>
                <c:pt idx="9">
                  <c:v>425.57686654908872</c:v>
                </c:pt>
                <c:pt idx="10">
                  <c:v>434.85449735449731</c:v>
                </c:pt>
                <c:pt idx="11">
                  <c:v>434.85449735449731</c:v>
                </c:pt>
                <c:pt idx="12">
                  <c:v>439.81481481481478</c:v>
                </c:pt>
                <c:pt idx="13">
                  <c:v>436.14050558495001</c:v>
                </c:pt>
                <c:pt idx="14">
                  <c:v>447.34714873603758</c:v>
                </c:pt>
                <c:pt idx="15">
                  <c:v>448.26572604350378</c:v>
                </c:pt>
                <c:pt idx="16">
                  <c:v>445.87742504409164</c:v>
                </c:pt>
                <c:pt idx="17">
                  <c:v>449.27616108171657</c:v>
                </c:pt>
                <c:pt idx="18">
                  <c:v>447.89829512051728</c:v>
                </c:pt>
                <c:pt idx="19">
                  <c:v>435.49750146972366</c:v>
                </c:pt>
                <c:pt idx="20">
                  <c:v>440.54967666078772</c:v>
                </c:pt>
                <c:pt idx="21">
                  <c:v>446.52042915931798</c:v>
                </c:pt>
                <c:pt idx="22">
                  <c:v>447.16343327454433</c:v>
                </c:pt>
                <c:pt idx="23">
                  <c:v>452.85861258083474</c:v>
                </c:pt>
                <c:pt idx="24">
                  <c:v>453.04232804232799</c:v>
                </c:pt>
                <c:pt idx="25">
                  <c:v>452.67489711934149</c:v>
                </c:pt>
                <c:pt idx="26">
                  <c:v>452.4911816578483</c:v>
                </c:pt>
                <c:pt idx="27">
                  <c:v>451.02145796590236</c:v>
                </c:pt>
                <c:pt idx="28">
                  <c:v>451.57260435038211</c:v>
                </c:pt>
                <c:pt idx="29">
                  <c:v>460.0235155790711</c:v>
                </c:pt>
                <c:pt idx="30">
                  <c:v>461.12580834803055</c:v>
                </c:pt>
                <c:pt idx="31">
                  <c:v>463.33039388594938</c:v>
                </c:pt>
                <c:pt idx="32">
                  <c:v>462.31995884773659</c:v>
                </c:pt>
                <c:pt idx="33">
                  <c:v>465.71869488536151</c:v>
                </c:pt>
                <c:pt idx="34">
                  <c:v>465.71869488536151</c:v>
                </c:pt>
                <c:pt idx="35">
                  <c:v>465.71869488536151</c:v>
                </c:pt>
                <c:pt idx="36">
                  <c:v>467.00470311581415</c:v>
                </c:pt>
                <c:pt idx="37">
                  <c:v>467.46399176954725</c:v>
                </c:pt>
                <c:pt idx="38">
                  <c:v>469.11743092298644</c:v>
                </c:pt>
                <c:pt idx="39">
                  <c:v>469.57671957671954</c:v>
                </c:pt>
                <c:pt idx="40">
                  <c:v>478.57877718988823</c:v>
                </c:pt>
                <c:pt idx="41">
                  <c:v>482.25308641975306</c:v>
                </c:pt>
                <c:pt idx="42">
                  <c:v>485.92739564961784</c:v>
                </c:pt>
                <c:pt idx="43">
                  <c:v>489.78542034097586</c:v>
                </c:pt>
                <c:pt idx="44">
                  <c:v>486.84597295708403</c:v>
                </c:pt>
                <c:pt idx="45">
                  <c:v>490.6121399176954</c:v>
                </c:pt>
                <c:pt idx="46">
                  <c:v>487.48897707231038</c:v>
                </c:pt>
                <c:pt idx="47">
                  <c:v>491.8062904174015</c:v>
                </c:pt>
                <c:pt idx="48">
                  <c:v>491.5307172251616</c:v>
                </c:pt>
                <c:pt idx="49">
                  <c:v>495.57245737801287</c:v>
                </c:pt>
                <c:pt idx="50">
                  <c:v>503.01293356848907</c:v>
                </c:pt>
                <c:pt idx="51">
                  <c:v>504.85008818342146</c:v>
                </c:pt>
                <c:pt idx="52">
                  <c:v>502.09435626102288</c:v>
                </c:pt>
                <c:pt idx="53">
                  <c:v>494.19459141681358</c:v>
                </c:pt>
                <c:pt idx="54">
                  <c:v>497.86890064667836</c:v>
                </c:pt>
                <c:pt idx="55">
                  <c:v>495.84803057025272</c:v>
                </c:pt>
                <c:pt idx="56">
                  <c:v>501.81878306878303</c:v>
                </c:pt>
                <c:pt idx="57">
                  <c:v>506.8709582598471</c:v>
                </c:pt>
                <c:pt idx="58">
                  <c:v>503.28850676072892</c:v>
                </c:pt>
                <c:pt idx="59">
                  <c:v>502.46178718400938</c:v>
                </c:pt>
                <c:pt idx="60">
                  <c:v>498.05261610817161</c:v>
                </c:pt>
                <c:pt idx="61">
                  <c:v>515.50558495002929</c:v>
                </c:pt>
                <c:pt idx="62">
                  <c:v>515.50558495002929</c:v>
                </c:pt>
                <c:pt idx="63">
                  <c:v>524.41578483245144</c:v>
                </c:pt>
                <c:pt idx="64">
                  <c:v>522.21119929453255</c:v>
                </c:pt>
                <c:pt idx="65">
                  <c:v>527.17151675485002</c:v>
                </c:pt>
                <c:pt idx="66">
                  <c:v>524.41578483245144</c:v>
                </c:pt>
                <c:pt idx="67">
                  <c:v>523.31349206349205</c:v>
                </c:pt>
                <c:pt idx="68">
                  <c:v>523.31349206349205</c:v>
                </c:pt>
                <c:pt idx="69">
                  <c:v>530.7539682539682</c:v>
                </c:pt>
                <c:pt idx="70">
                  <c:v>529.37610229276891</c:v>
                </c:pt>
                <c:pt idx="71">
                  <c:v>523.31349206349205</c:v>
                </c:pt>
                <c:pt idx="72">
                  <c:v>525.97736625514403</c:v>
                </c:pt>
                <c:pt idx="73">
                  <c:v>519.36360964138737</c:v>
                </c:pt>
                <c:pt idx="74">
                  <c:v>522.11934156378595</c:v>
                </c:pt>
                <c:pt idx="75">
                  <c:v>532.59112286890058</c:v>
                </c:pt>
                <c:pt idx="76">
                  <c:v>529.4679600235155</c:v>
                </c:pt>
                <c:pt idx="77">
                  <c:v>538.28630217519105</c:v>
                </c:pt>
                <c:pt idx="78">
                  <c:v>542.32804232804222</c:v>
                </c:pt>
                <c:pt idx="79">
                  <c:v>543.88962375073481</c:v>
                </c:pt>
                <c:pt idx="80">
                  <c:v>548.75808348030569</c:v>
                </c:pt>
                <c:pt idx="81">
                  <c:v>553.16725455614335</c:v>
                </c:pt>
                <c:pt idx="82">
                  <c:v>553.16725455614335</c:v>
                </c:pt>
                <c:pt idx="83">
                  <c:v>553.16725455614335</c:v>
                </c:pt>
                <c:pt idx="84">
                  <c:v>552.43239271017046</c:v>
                </c:pt>
                <c:pt idx="85">
                  <c:v>545.6349206349206</c:v>
                </c:pt>
                <c:pt idx="86">
                  <c:v>541.40946502057602</c:v>
                </c:pt>
                <c:pt idx="87">
                  <c:v>543.15476190476181</c:v>
                </c:pt>
                <c:pt idx="88">
                  <c:v>538.56187536743084</c:v>
                </c:pt>
                <c:pt idx="89">
                  <c:v>528.45752498530271</c:v>
                </c:pt>
                <c:pt idx="90">
                  <c:v>534.70385067607288</c:v>
                </c:pt>
                <c:pt idx="91">
                  <c:v>516.60787771898879</c:v>
                </c:pt>
                <c:pt idx="92">
                  <c:v>522.48677248677245</c:v>
                </c:pt>
                <c:pt idx="93">
                  <c:v>528.36566725455612</c:v>
                </c:pt>
                <c:pt idx="94">
                  <c:v>516.24044679600229</c:v>
                </c:pt>
                <c:pt idx="95">
                  <c:v>507.88139329805989</c:v>
                </c:pt>
                <c:pt idx="96">
                  <c:v>500.62463256907694</c:v>
                </c:pt>
                <c:pt idx="97">
                  <c:v>505.58495002939441</c:v>
                </c:pt>
                <c:pt idx="98">
                  <c:v>507.78953556731329</c:v>
                </c:pt>
                <c:pt idx="99">
                  <c:v>509.53483245149908</c:v>
                </c:pt>
                <c:pt idx="100">
                  <c:v>504.57451499118162</c:v>
                </c:pt>
                <c:pt idx="101">
                  <c:v>492.35743680188119</c:v>
                </c:pt>
                <c:pt idx="102">
                  <c:v>492.35743680188119</c:v>
                </c:pt>
                <c:pt idx="103">
                  <c:v>492.35743680188119</c:v>
                </c:pt>
                <c:pt idx="104">
                  <c:v>472.33245149911812</c:v>
                </c:pt>
                <c:pt idx="105">
                  <c:v>474.62889476778361</c:v>
                </c:pt>
                <c:pt idx="106">
                  <c:v>478.57877718988823</c:v>
                </c:pt>
                <c:pt idx="107">
                  <c:v>488.16872427983532</c:v>
                </c:pt>
                <c:pt idx="108">
                  <c:v>503.45385067607288</c:v>
                </c:pt>
                <c:pt idx="109">
                  <c:v>500.44091710758374</c:v>
                </c:pt>
                <c:pt idx="110">
                  <c:v>500.07348618459724</c:v>
                </c:pt>
                <c:pt idx="111">
                  <c:v>493.53321575543794</c:v>
                </c:pt>
                <c:pt idx="112">
                  <c:v>490.22633744855966</c:v>
                </c:pt>
                <c:pt idx="113">
                  <c:v>489.41798941798936</c:v>
                </c:pt>
                <c:pt idx="114">
                  <c:v>496.17871840094062</c:v>
                </c:pt>
                <c:pt idx="115">
                  <c:v>513.6684303350969</c:v>
                </c:pt>
                <c:pt idx="116">
                  <c:v>518.15108759553198</c:v>
                </c:pt>
                <c:pt idx="117">
                  <c:v>511.24338624338623</c:v>
                </c:pt>
                <c:pt idx="118">
                  <c:v>512.27219282774831</c:v>
                </c:pt>
                <c:pt idx="119">
                  <c:v>529.100529100529</c:v>
                </c:pt>
                <c:pt idx="120">
                  <c:v>523.80952380952374</c:v>
                </c:pt>
                <c:pt idx="121">
                  <c:v>523.95649617871834</c:v>
                </c:pt>
                <c:pt idx="122">
                  <c:v>520.79659024103466</c:v>
                </c:pt>
                <c:pt idx="123">
                  <c:v>532.84832451499119</c:v>
                </c:pt>
                <c:pt idx="124">
                  <c:v>532.84832451499119</c:v>
                </c:pt>
                <c:pt idx="125">
                  <c:v>537.33098177542615</c:v>
                </c:pt>
                <c:pt idx="126">
                  <c:v>550.41152263374477</c:v>
                </c:pt>
                <c:pt idx="127">
                  <c:v>550.41152263374477</c:v>
                </c:pt>
                <c:pt idx="128">
                  <c:v>570.03233392122274</c:v>
                </c:pt>
                <c:pt idx="129">
                  <c:v>573.19223985890642</c:v>
                </c:pt>
                <c:pt idx="130">
                  <c:v>577.96884185773069</c:v>
                </c:pt>
                <c:pt idx="131">
                  <c:v>572.31040564373893</c:v>
                </c:pt>
                <c:pt idx="132">
                  <c:v>566.06407995296877</c:v>
                </c:pt>
                <c:pt idx="133">
                  <c:v>576.49911816578481</c:v>
                </c:pt>
                <c:pt idx="134">
                  <c:v>576.64609053497941</c:v>
                </c:pt>
                <c:pt idx="135">
                  <c:v>591.34332745443851</c:v>
                </c:pt>
                <c:pt idx="136">
                  <c:v>592.5191064079952</c:v>
                </c:pt>
                <c:pt idx="137">
                  <c:v>605.52616108171662</c:v>
                </c:pt>
                <c:pt idx="138">
                  <c:v>621.39917695473241</c:v>
                </c:pt>
                <c:pt idx="139">
                  <c:v>615.59376837154616</c:v>
                </c:pt>
                <c:pt idx="140">
                  <c:v>605.37918871252191</c:v>
                </c:pt>
                <c:pt idx="141">
                  <c:v>586.19929453262785</c:v>
                </c:pt>
                <c:pt idx="142">
                  <c:v>602.73368606701933</c:v>
                </c:pt>
                <c:pt idx="143">
                  <c:v>586.56672545561435</c:v>
                </c:pt>
                <c:pt idx="144">
                  <c:v>598.03057025279236</c:v>
                </c:pt>
                <c:pt idx="145">
                  <c:v>612.58083480305697</c:v>
                </c:pt>
                <c:pt idx="146">
                  <c:v>602.07231040564363</c:v>
                </c:pt>
                <c:pt idx="147">
                  <c:v>596.48736037624928</c:v>
                </c:pt>
                <c:pt idx="148">
                  <c:v>600.97001763668425</c:v>
                </c:pt>
                <c:pt idx="149">
                  <c:v>585.09700176366835</c:v>
                </c:pt>
                <c:pt idx="150">
                  <c:v>579.2181069958848</c:v>
                </c:pt>
                <c:pt idx="151">
                  <c:v>587.88947677836563</c:v>
                </c:pt>
                <c:pt idx="152">
                  <c:v>607.9512051734273</c:v>
                </c:pt>
                <c:pt idx="153">
                  <c:v>614.78542034097586</c:v>
                </c:pt>
                <c:pt idx="154">
                  <c:v>596.04644326866548</c:v>
                </c:pt>
                <c:pt idx="155">
                  <c:v>612.87477954144617</c:v>
                </c:pt>
                <c:pt idx="156">
                  <c:v>608.5390946502057</c:v>
                </c:pt>
                <c:pt idx="157">
                  <c:v>613.97707231040556</c:v>
                </c:pt>
                <c:pt idx="158">
                  <c:v>625.95532039976479</c:v>
                </c:pt>
                <c:pt idx="159">
                  <c:v>644.25338036449148</c:v>
                </c:pt>
                <c:pt idx="160">
                  <c:v>642.26925338036438</c:v>
                </c:pt>
                <c:pt idx="161">
                  <c:v>634.62669018224574</c:v>
                </c:pt>
                <c:pt idx="162">
                  <c:v>638.37448559670781</c:v>
                </c:pt>
                <c:pt idx="163">
                  <c:v>635.50852439741323</c:v>
                </c:pt>
                <c:pt idx="164">
                  <c:v>647.85420340975895</c:v>
                </c:pt>
                <c:pt idx="165">
                  <c:v>650.42621987066423</c:v>
                </c:pt>
                <c:pt idx="166">
                  <c:v>645.39241622574946</c:v>
                </c:pt>
                <c:pt idx="167">
                  <c:v>645.39241622574946</c:v>
                </c:pt>
                <c:pt idx="168">
                  <c:v>649.70972957084064</c:v>
                </c:pt>
                <c:pt idx="169">
                  <c:v>642.08553791887118</c:v>
                </c:pt>
                <c:pt idx="170">
                  <c:v>641.90182245737799</c:v>
                </c:pt>
                <c:pt idx="171">
                  <c:v>636.24338624338611</c:v>
                </c:pt>
                <c:pt idx="172">
                  <c:v>629.40917107583766</c:v>
                </c:pt>
                <c:pt idx="173">
                  <c:v>625.1469723691946</c:v>
                </c:pt>
                <c:pt idx="174">
                  <c:v>641.38741916519689</c:v>
                </c:pt>
                <c:pt idx="175">
                  <c:v>641.97530864197529</c:v>
                </c:pt>
                <c:pt idx="176">
                  <c:v>638.9623750734861</c:v>
                </c:pt>
                <c:pt idx="177">
                  <c:v>613.24221046443267</c:v>
                </c:pt>
                <c:pt idx="178">
                  <c:v>602.58671369782473</c:v>
                </c:pt>
                <c:pt idx="179">
                  <c:v>613.38918283362727</c:v>
                </c:pt>
                <c:pt idx="180">
                  <c:v>594.72369194591408</c:v>
                </c:pt>
                <c:pt idx="181">
                  <c:v>595.82598471487347</c:v>
                </c:pt>
                <c:pt idx="182">
                  <c:v>591.56378600823041</c:v>
                </c:pt>
                <c:pt idx="183">
                  <c:v>592.07818930041151</c:v>
                </c:pt>
                <c:pt idx="184">
                  <c:v>577.96884185773069</c:v>
                </c:pt>
                <c:pt idx="185">
                  <c:v>577.08700764256309</c:v>
                </c:pt>
                <c:pt idx="186">
                  <c:v>588.25690770135213</c:v>
                </c:pt>
                <c:pt idx="187">
                  <c:v>588.25690770135213</c:v>
                </c:pt>
                <c:pt idx="188">
                  <c:v>573.26572604350383</c:v>
                </c:pt>
                <c:pt idx="189">
                  <c:v>562.31628453850669</c:v>
                </c:pt>
                <c:pt idx="190">
                  <c:v>562.75720164609049</c:v>
                </c:pt>
                <c:pt idx="191">
                  <c:v>570.03233392122274</c:v>
                </c:pt>
                <c:pt idx="192">
                  <c:v>570.03233392122274</c:v>
                </c:pt>
                <c:pt idx="193">
                  <c:v>569.88536155202814</c:v>
                </c:pt>
                <c:pt idx="194">
                  <c:v>569.51793062904164</c:v>
                </c:pt>
                <c:pt idx="195">
                  <c:v>559.67078189300412</c:v>
                </c:pt>
                <c:pt idx="196">
                  <c:v>568.93004115226336</c:v>
                </c:pt>
                <c:pt idx="197">
                  <c:v>559.37683715461492</c:v>
                </c:pt>
                <c:pt idx="198">
                  <c:v>548.35390946502059</c:v>
                </c:pt>
                <c:pt idx="199">
                  <c:v>548.79482657260428</c:v>
                </c:pt>
                <c:pt idx="200">
                  <c:v>554.52674897119334</c:v>
                </c:pt>
                <c:pt idx="201">
                  <c:v>567.82774838330386</c:v>
                </c:pt>
                <c:pt idx="202">
                  <c:v>563.71252204585528</c:v>
                </c:pt>
                <c:pt idx="203">
                  <c:v>568.19517930629036</c:v>
                </c:pt>
                <c:pt idx="204">
                  <c:v>570.69370958259844</c:v>
                </c:pt>
                <c:pt idx="205">
                  <c:v>577.01352145796591</c:v>
                </c:pt>
                <c:pt idx="206">
                  <c:v>574.66196355085242</c:v>
                </c:pt>
                <c:pt idx="207">
                  <c:v>573.63315696649022</c:v>
                </c:pt>
                <c:pt idx="208">
                  <c:v>561.14050558495001</c:v>
                </c:pt>
                <c:pt idx="209">
                  <c:v>572.60435038212813</c:v>
                </c:pt>
                <c:pt idx="210">
                  <c:v>561.06701940035271</c:v>
                </c:pt>
                <c:pt idx="211">
                  <c:v>552.68959435626095</c:v>
                </c:pt>
                <c:pt idx="212">
                  <c:v>557.24573780129322</c:v>
                </c:pt>
                <c:pt idx="213">
                  <c:v>554.30629041740144</c:v>
                </c:pt>
                <c:pt idx="214">
                  <c:v>550.85243974132857</c:v>
                </c:pt>
                <c:pt idx="215">
                  <c:v>533.50970017636678</c:v>
                </c:pt>
                <c:pt idx="216">
                  <c:v>518.44503233392118</c:v>
                </c:pt>
                <c:pt idx="217">
                  <c:v>524.32392710170484</c:v>
                </c:pt>
                <c:pt idx="218">
                  <c:v>521.38447971781295</c:v>
                </c:pt>
                <c:pt idx="219">
                  <c:v>515.1381540270429</c:v>
                </c:pt>
                <c:pt idx="220">
                  <c:v>508.23045267489709</c:v>
                </c:pt>
                <c:pt idx="221">
                  <c:v>512.41916519694291</c:v>
                </c:pt>
                <c:pt idx="222">
                  <c:v>519.03292181069946</c:v>
                </c:pt>
                <c:pt idx="223">
                  <c:v>517.41622574955909</c:v>
                </c:pt>
                <c:pt idx="224">
                  <c:v>517.41622574955909</c:v>
                </c:pt>
                <c:pt idx="225">
                  <c:v>521.23750734861835</c:v>
                </c:pt>
                <c:pt idx="226">
                  <c:v>523.44209288653724</c:v>
                </c:pt>
                <c:pt idx="227">
                  <c:v>532.49926513815399</c:v>
                </c:pt>
                <c:pt idx="228">
                  <c:v>531.37860082304519</c:v>
                </c:pt>
                <c:pt idx="229">
                  <c:v>532.03997648442089</c:v>
                </c:pt>
                <c:pt idx="230">
                  <c:v>532.13183421516749</c:v>
                </c:pt>
                <c:pt idx="231">
                  <c:v>532.86669606114049</c:v>
                </c:pt>
                <c:pt idx="232">
                  <c:v>541.50132275132273</c:v>
                </c:pt>
                <c:pt idx="233">
                  <c:v>546.0023515579071</c:v>
                </c:pt>
                <c:pt idx="234">
                  <c:v>540.85831863609633</c:v>
                </c:pt>
                <c:pt idx="235">
                  <c:v>542.14432686654902</c:v>
                </c:pt>
                <c:pt idx="236">
                  <c:v>540.58274544385654</c:v>
                </c:pt>
                <c:pt idx="237">
                  <c:v>540.30717225161663</c:v>
                </c:pt>
                <c:pt idx="238">
                  <c:v>541.04203409758964</c:v>
                </c:pt>
                <c:pt idx="239">
                  <c:v>548.02322163433269</c:v>
                </c:pt>
                <c:pt idx="240">
                  <c:v>546.82907113462659</c:v>
                </c:pt>
                <c:pt idx="241">
                  <c:v>536.63286302175186</c:v>
                </c:pt>
                <c:pt idx="242">
                  <c:v>525.79365079365073</c:v>
                </c:pt>
                <c:pt idx="243">
                  <c:v>516.14858906525569</c:v>
                </c:pt>
                <c:pt idx="244">
                  <c:v>525.15064667842444</c:v>
                </c:pt>
                <c:pt idx="245">
                  <c:v>527.53894767783652</c:v>
                </c:pt>
                <c:pt idx="246">
                  <c:v>527.53894767783652</c:v>
                </c:pt>
                <c:pt idx="247">
                  <c:v>521.20076425631976</c:v>
                </c:pt>
                <c:pt idx="248">
                  <c:v>519.54732510288056</c:v>
                </c:pt>
                <c:pt idx="249">
                  <c:v>519.54732510288056</c:v>
                </c:pt>
                <c:pt idx="250">
                  <c:v>521.01704879482656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Hoja1!$D$1</c:f>
              <c:strCache>
                <c:ptCount val="1"/>
                <c:pt idx="0">
                  <c:v>2013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Hoja1!$A$2:$A$252</c:f>
              <c:strCache>
                <c:ptCount val="251"/>
                <c:pt idx="0">
                  <c:v>Enero</c:v>
                </c:pt>
                <c:pt idx="1">
                  <c:v>Enero</c:v>
                </c:pt>
                <c:pt idx="2">
                  <c:v>Enero</c:v>
                </c:pt>
                <c:pt idx="3">
                  <c:v>Enero</c:v>
                </c:pt>
                <c:pt idx="4">
                  <c:v>Enero</c:v>
                </c:pt>
                <c:pt idx="5">
                  <c:v>Enero</c:v>
                </c:pt>
                <c:pt idx="6">
                  <c:v>Enero</c:v>
                </c:pt>
                <c:pt idx="7">
                  <c:v>Enero</c:v>
                </c:pt>
                <c:pt idx="8">
                  <c:v>Enero</c:v>
                </c:pt>
                <c:pt idx="9">
                  <c:v>Enero</c:v>
                </c:pt>
                <c:pt idx="10">
                  <c:v>Enero</c:v>
                </c:pt>
                <c:pt idx="11">
                  <c:v>Enero</c:v>
                </c:pt>
                <c:pt idx="12">
                  <c:v>Enero</c:v>
                </c:pt>
                <c:pt idx="13">
                  <c:v>Enero</c:v>
                </c:pt>
                <c:pt idx="14">
                  <c:v>Enero</c:v>
                </c:pt>
                <c:pt idx="15">
                  <c:v>Enero</c:v>
                </c:pt>
                <c:pt idx="16">
                  <c:v>Enero</c:v>
                </c:pt>
                <c:pt idx="17">
                  <c:v>Enero</c:v>
                </c:pt>
                <c:pt idx="18">
                  <c:v>Enero</c:v>
                </c:pt>
                <c:pt idx="19">
                  <c:v>Enero</c:v>
                </c:pt>
                <c:pt idx="20">
                  <c:v>Enero</c:v>
                </c:pt>
                <c:pt idx="21">
                  <c:v>Febrero</c:v>
                </c:pt>
                <c:pt idx="22">
                  <c:v>Febrero</c:v>
                </c:pt>
                <c:pt idx="23">
                  <c:v>Febrero</c:v>
                </c:pt>
                <c:pt idx="24">
                  <c:v>Febrero</c:v>
                </c:pt>
                <c:pt idx="25">
                  <c:v>Febrero</c:v>
                </c:pt>
                <c:pt idx="26">
                  <c:v>Febrero</c:v>
                </c:pt>
                <c:pt idx="27">
                  <c:v>Febrero</c:v>
                </c:pt>
                <c:pt idx="28">
                  <c:v>Febrero</c:v>
                </c:pt>
                <c:pt idx="29">
                  <c:v>Febrero</c:v>
                </c:pt>
                <c:pt idx="30">
                  <c:v>Febrero</c:v>
                </c:pt>
                <c:pt idx="31">
                  <c:v>Febrero</c:v>
                </c:pt>
                <c:pt idx="32">
                  <c:v>Febrero</c:v>
                </c:pt>
                <c:pt idx="33">
                  <c:v>Febrero</c:v>
                </c:pt>
                <c:pt idx="34">
                  <c:v>Febrero</c:v>
                </c:pt>
                <c:pt idx="35">
                  <c:v>Febrero</c:v>
                </c:pt>
                <c:pt idx="36">
                  <c:v>Febrero</c:v>
                </c:pt>
                <c:pt idx="37">
                  <c:v>Febrero</c:v>
                </c:pt>
                <c:pt idx="38">
                  <c:v>Febrero</c:v>
                </c:pt>
                <c:pt idx="39">
                  <c:v>Febrero</c:v>
                </c:pt>
                <c:pt idx="40">
                  <c:v>Febrero</c:v>
                </c:pt>
                <c:pt idx="41">
                  <c:v>Febrero</c:v>
                </c:pt>
                <c:pt idx="42">
                  <c:v>Marzo</c:v>
                </c:pt>
                <c:pt idx="43">
                  <c:v>Marzo</c:v>
                </c:pt>
                <c:pt idx="44">
                  <c:v>Marzo</c:v>
                </c:pt>
                <c:pt idx="45">
                  <c:v>Marzo</c:v>
                </c:pt>
                <c:pt idx="46">
                  <c:v>Marzo</c:v>
                </c:pt>
                <c:pt idx="47">
                  <c:v>Marzo</c:v>
                </c:pt>
                <c:pt idx="48">
                  <c:v>Marzo</c:v>
                </c:pt>
                <c:pt idx="49">
                  <c:v>Marzo</c:v>
                </c:pt>
                <c:pt idx="50">
                  <c:v>Marzo</c:v>
                </c:pt>
                <c:pt idx="51">
                  <c:v>Marzo</c:v>
                </c:pt>
                <c:pt idx="52">
                  <c:v>Marzo</c:v>
                </c:pt>
                <c:pt idx="53">
                  <c:v>Marzo</c:v>
                </c:pt>
                <c:pt idx="54">
                  <c:v>Marzo</c:v>
                </c:pt>
                <c:pt idx="55">
                  <c:v>Marzo</c:v>
                </c:pt>
                <c:pt idx="56">
                  <c:v>Marzo</c:v>
                </c:pt>
                <c:pt idx="57">
                  <c:v>Marzo</c:v>
                </c:pt>
                <c:pt idx="58">
                  <c:v>Marzo</c:v>
                </c:pt>
                <c:pt idx="59">
                  <c:v>Marzo</c:v>
                </c:pt>
                <c:pt idx="60">
                  <c:v>Marzo</c:v>
                </c:pt>
                <c:pt idx="61">
                  <c:v>Marzo</c:v>
                </c:pt>
                <c:pt idx="62">
                  <c:v>Marzo</c:v>
                </c:pt>
                <c:pt idx="63">
                  <c:v>Abril</c:v>
                </c:pt>
                <c:pt idx="64">
                  <c:v>Abril</c:v>
                </c:pt>
                <c:pt idx="65">
                  <c:v>Abril</c:v>
                </c:pt>
                <c:pt idx="66">
                  <c:v>Abril</c:v>
                </c:pt>
                <c:pt idx="67">
                  <c:v>Abril</c:v>
                </c:pt>
                <c:pt idx="68">
                  <c:v>Abril</c:v>
                </c:pt>
                <c:pt idx="69">
                  <c:v>Abril</c:v>
                </c:pt>
                <c:pt idx="70">
                  <c:v>Abril</c:v>
                </c:pt>
                <c:pt idx="71">
                  <c:v>Abril</c:v>
                </c:pt>
                <c:pt idx="72">
                  <c:v>Abril</c:v>
                </c:pt>
                <c:pt idx="73">
                  <c:v>Abril</c:v>
                </c:pt>
                <c:pt idx="74">
                  <c:v>Abril</c:v>
                </c:pt>
                <c:pt idx="75">
                  <c:v>Abril</c:v>
                </c:pt>
                <c:pt idx="76">
                  <c:v>Abril</c:v>
                </c:pt>
                <c:pt idx="77">
                  <c:v>Abril</c:v>
                </c:pt>
                <c:pt idx="78">
                  <c:v>Abril</c:v>
                </c:pt>
                <c:pt idx="79">
                  <c:v>Abril</c:v>
                </c:pt>
                <c:pt idx="80">
                  <c:v>Abril</c:v>
                </c:pt>
                <c:pt idx="81">
                  <c:v>Abril</c:v>
                </c:pt>
                <c:pt idx="82">
                  <c:v>Abril</c:v>
                </c:pt>
                <c:pt idx="83">
                  <c:v>Abril</c:v>
                </c:pt>
                <c:pt idx="84">
                  <c:v>Mayo</c:v>
                </c:pt>
                <c:pt idx="85">
                  <c:v>Mayo</c:v>
                </c:pt>
                <c:pt idx="86">
                  <c:v>Mayo</c:v>
                </c:pt>
                <c:pt idx="87">
                  <c:v>Mayo</c:v>
                </c:pt>
                <c:pt idx="88">
                  <c:v>Mayo</c:v>
                </c:pt>
                <c:pt idx="89">
                  <c:v>Mayo</c:v>
                </c:pt>
                <c:pt idx="90">
                  <c:v>Mayo</c:v>
                </c:pt>
                <c:pt idx="91">
                  <c:v>Mayo</c:v>
                </c:pt>
                <c:pt idx="92">
                  <c:v>Mayo</c:v>
                </c:pt>
                <c:pt idx="93">
                  <c:v>Mayo</c:v>
                </c:pt>
                <c:pt idx="94">
                  <c:v>Mayo</c:v>
                </c:pt>
                <c:pt idx="95">
                  <c:v>Mayo</c:v>
                </c:pt>
                <c:pt idx="96">
                  <c:v>Mayo</c:v>
                </c:pt>
                <c:pt idx="97">
                  <c:v>Mayo</c:v>
                </c:pt>
                <c:pt idx="98">
                  <c:v>Mayo</c:v>
                </c:pt>
                <c:pt idx="99">
                  <c:v>Mayo</c:v>
                </c:pt>
                <c:pt idx="100">
                  <c:v>Mayo</c:v>
                </c:pt>
                <c:pt idx="101">
                  <c:v>Mayo</c:v>
                </c:pt>
                <c:pt idx="102">
                  <c:v>Mayo</c:v>
                </c:pt>
                <c:pt idx="103">
                  <c:v>Mayo</c:v>
                </c:pt>
                <c:pt idx="104">
                  <c:v>Mayo</c:v>
                </c:pt>
                <c:pt idx="105">
                  <c:v>Junio</c:v>
                </c:pt>
                <c:pt idx="106">
                  <c:v>Junio</c:v>
                </c:pt>
                <c:pt idx="107">
                  <c:v>Junio</c:v>
                </c:pt>
                <c:pt idx="108">
                  <c:v>Junio</c:v>
                </c:pt>
                <c:pt idx="109">
                  <c:v>Junio</c:v>
                </c:pt>
                <c:pt idx="110">
                  <c:v>Junio</c:v>
                </c:pt>
                <c:pt idx="111">
                  <c:v>Junio</c:v>
                </c:pt>
                <c:pt idx="112">
                  <c:v>Junio</c:v>
                </c:pt>
                <c:pt idx="113">
                  <c:v>Junio</c:v>
                </c:pt>
                <c:pt idx="114">
                  <c:v>Junio</c:v>
                </c:pt>
                <c:pt idx="115">
                  <c:v>Junio</c:v>
                </c:pt>
                <c:pt idx="116">
                  <c:v>Junio</c:v>
                </c:pt>
                <c:pt idx="117">
                  <c:v>Junio</c:v>
                </c:pt>
                <c:pt idx="118">
                  <c:v>Junio</c:v>
                </c:pt>
                <c:pt idx="119">
                  <c:v>Junio</c:v>
                </c:pt>
                <c:pt idx="120">
                  <c:v>Junio</c:v>
                </c:pt>
                <c:pt idx="121">
                  <c:v>Junio</c:v>
                </c:pt>
                <c:pt idx="122">
                  <c:v>Junio</c:v>
                </c:pt>
                <c:pt idx="123">
                  <c:v>Junio</c:v>
                </c:pt>
                <c:pt idx="124">
                  <c:v>Junio</c:v>
                </c:pt>
                <c:pt idx="125">
                  <c:v>Julio</c:v>
                </c:pt>
                <c:pt idx="126">
                  <c:v>Julio</c:v>
                </c:pt>
                <c:pt idx="127">
                  <c:v>Julio</c:v>
                </c:pt>
                <c:pt idx="128">
                  <c:v>Julio</c:v>
                </c:pt>
                <c:pt idx="129">
                  <c:v>Julio</c:v>
                </c:pt>
                <c:pt idx="130">
                  <c:v>Julio</c:v>
                </c:pt>
                <c:pt idx="131">
                  <c:v>Julio</c:v>
                </c:pt>
                <c:pt idx="132">
                  <c:v>Julio</c:v>
                </c:pt>
                <c:pt idx="133">
                  <c:v>Julio</c:v>
                </c:pt>
                <c:pt idx="134">
                  <c:v>Julio</c:v>
                </c:pt>
                <c:pt idx="135">
                  <c:v>Julio</c:v>
                </c:pt>
                <c:pt idx="136">
                  <c:v>Julio</c:v>
                </c:pt>
                <c:pt idx="137">
                  <c:v>Julio</c:v>
                </c:pt>
                <c:pt idx="138">
                  <c:v>Julio</c:v>
                </c:pt>
                <c:pt idx="139">
                  <c:v>Julio</c:v>
                </c:pt>
                <c:pt idx="140">
                  <c:v>Julio</c:v>
                </c:pt>
                <c:pt idx="141">
                  <c:v>Julio</c:v>
                </c:pt>
                <c:pt idx="142">
                  <c:v>Julio</c:v>
                </c:pt>
                <c:pt idx="143">
                  <c:v>Julio</c:v>
                </c:pt>
                <c:pt idx="144">
                  <c:v>Julio</c:v>
                </c:pt>
                <c:pt idx="145">
                  <c:v>Julio</c:v>
                </c:pt>
                <c:pt idx="146">
                  <c:v>Agosto</c:v>
                </c:pt>
                <c:pt idx="147">
                  <c:v>Agosto</c:v>
                </c:pt>
                <c:pt idx="148">
                  <c:v>Agosto</c:v>
                </c:pt>
                <c:pt idx="149">
                  <c:v>Agosto</c:v>
                </c:pt>
                <c:pt idx="150">
                  <c:v>Agosto</c:v>
                </c:pt>
                <c:pt idx="151">
                  <c:v>Agosto</c:v>
                </c:pt>
                <c:pt idx="152">
                  <c:v>Agosto</c:v>
                </c:pt>
                <c:pt idx="153">
                  <c:v>Agosto</c:v>
                </c:pt>
                <c:pt idx="154">
                  <c:v>Agosto</c:v>
                </c:pt>
                <c:pt idx="155">
                  <c:v>Agosto</c:v>
                </c:pt>
                <c:pt idx="156">
                  <c:v>Agosto</c:v>
                </c:pt>
                <c:pt idx="157">
                  <c:v>Agosto</c:v>
                </c:pt>
                <c:pt idx="158">
                  <c:v>Agosto</c:v>
                </c:pt>
                <c:pt idx="159">
                  <c:v>Agosto</c:v>
                </c:pt>
                <c:pt idx="160">
                  <c:v>Agosto</c:v>
                </c:pt>
                <c:pt idx="161">
                  <c:v>Agosto</c:v>
                </c:pt>
                <c:pt idx="162">
                  <c:v>Agosto</c:v>
                </c:pt>
                <c:pt idx="163">
                  <c:v>Agosto</c:v>
                </c:pt>
                <c:pt idx="164">
                  <c:v>Agosto</c:v>
                </c:pt>
                <c:pt idx="165">
                  <c:v>Agosto</c:v>
                </c:pt>
                <c:pt idx="166">
                  <c:v>Agosto</c:v>
                </c:pt>
                <c:pt idx="167">
                  <c:v>Septiembre</c:v>
                </c:pt>
                <c:pt idx="168">
                  <c:v>Septiembre</c:v>
                </c:pt>
                <c:pt idx="169">
                  <c:v>Septiembre</c:v>
                </c:pt>
                <c:pt idx="170">
                  <c:v>Septiembre</c:v>
                </c:pt>
                <c:pt idx="171">
                  <c:v>Septiembre</c:v>
                </c:pt>
                <c:pt idx="172">
                  <c:v>Septiembre</c:v>
                </c:pt>
                <c:pt idx="173">
                  <c:v>Septiembre</c:v>
                </c:pt>
                <c:pt idx="174">
                  <c:v>Septiembre</c:v>
                </c:pt>
                <c:pt idx="175">
                  <c:v>Septiembre</c:v>
                </c:pt>
                <c:pt idx="176">
                  <c:v>Septiembre</c:v>
                </c:pt>
                <c:pt idx="177">
                  <c:v>Septiembre</c:v>
                </c:pt>
                <c:pt idx="178">
                  <c:v>Septiembre</c:v>
                </c:pt>
                <c:pt idx="179">
                  <c:v>Septiembre</c:v>
                </c:pt>
                <c:pt idx="180">
                  <c:v>Septiembre</c:v>
                </c:pt>
                <c:pt idx="181">
                  <c:v>Septiembre</c:v>
                </c:pt>
                <c:pt idx="182">
                  <c:v>Septiembre</c:v>
                </c:pt>
                <c:pt idx="183">
                  <c:v>Septiembre</c:v>
                </c:pt>
                <c:pt idx="184">
                  <c:v>Septiembre</c:v>
                </c:pt>
                <c:pt idx="185">
                  <c:v>Septiembre</c:v>
                </c:pt>
                <c:pt idx="186">
                  <c:v>Septiembre</c:v>
                </c:pt>
                <c:pt idx="187">
                  <c:v>Septiembre</c:v>
                </c:pt>
                <c:pt idx="188">
                  <c:v>Octubre</c:v>
                </c:pt>
                <c:pt idx="189">
                  <c:v>Octubre</c:v>
                </c:pt>
                <c:pt idx="190">
                  <c:v>Octubre</c:v>
                </c:pt>
                <c:pt idx="191">
                  <c:v>Octubre</c:v>
                </c:pt>
                <c:pt idx="192">
                  <c:v>Octubre</c:v>
                </c:pt>
                <c:pt idx="193">
                  <c:v>Octubre</c:v>
                </c:pt>
                <c:pt idx="194">
                  <c:v>Octubre</c:v>
                </c:pt>
                <c:pt idx="195">
                  <c:v>Octubre</c:v>
                </c:pt>
                <c:pt idx="196">
                  <c:v>Octubre</c:v>
                </c:pt>
                <c:pt idx="197">
                  <c:v>Octubre</c:v>
                </c:pt>
                <c:pt idx="198">
                  <c:v>Octubre</c:v>
                </c:pt>
                <c:pt idx="199">
                  <c:v>Octubre</c:v>
                </c:pt>
                <c:pt idx="200">
                  <c:v>Octubre</c:v>
                </c:pt>
                <c:pt idx="201">
                  <c:v>Octubre</c:v>
                </c:pt>
                <c:pt idx="202">
                  <c:v>Octubre</c:v>
                </c:pt>
                <c:pt idx="203">
                  <c:v>Octubre</c:v>
                </c:pt>
                <c:pt idx="204">
                  <c:v>Octubre</c:v>
                </c:pt>
                <c:pt idx="205">
                  <c:v>Octubre</c:v>
                </c:pt>
                <c:pt idx="206">
                  <c:v>Octubre</c:v>
                </c:pt>
                <c:pt idx="207">
                  <c:v>Octubre</c:v>
                </c:pt>
                <c:pt idx="208">
                  <c:v>Octubre</c:v>
                </c:pt>
                <c:pt idx="209">
                  <c:v>Noviembre</c:v>
                </c:pt>
                <c:pt idx="210">
                  <c:v>Noviembre</c:v>
                </c:pt>
                <c:pt idx="211">
                  <c:v>Noviembre</c:v>
                </c:pt>
                <c:pt idx="212">
                  <c:v>Noviembre</c:v>
                </c:pt>
                <c:pt idx="213">
                  <c:v>Noviembre</c:v>
                </c:pt>
                <c:pt idx="214">
                  <c:v>Noviembre</c:v>
                </c:pt>
                <c:pt idx="215">
                  <c:v>Noviembre</c:v>
                </c:pt>
                <c:pt idx="216">
                  <c:v>Noviembre</c:v>
                </c:pt>
                <c:pt idx="217">
                  <c:v>Noviembre</c:v>
                </c:pt>
                <c:pt idx="218">
                  <c:v>Noviembre</c:v>
                </c:pt>
                <c:pt idx="219">
                  <c:v>Noviembre</c:v>
                </c:pt>
                <c:pt idx="220">
                  <c:v>Noviembre</c:v>
                </c:pt>
                <c:pt idx="221">
                  <c:v>Noviembre</c:v>
                </c:pt>
                <c:pt idx="222">
                  <c:v>Noviembre</c:v>
                </c:pt>
                <c:pt idx="223">
                  <c:v>Noviembre</c:v>
                </c:pt>
                <c:pt idx="224">
                  <c:v>Noviembre</c:v>
                </c:pt>
                <c:pt idx="225">
                  <c:v>Noviembre</c:v>
                </c:pt>
                <c:pt idx="226">
                  <c:v>Noviembre</c:v>
                </c:pt>
                <c:pt idx="227">
                  <c:v>Noviembre</c:v>
                </c:pt>
                <c:pt idx="228">
                  <c:v>Noviembre</c:v>
                </c:pt>
                <c:pt idx="229">
                  <c:v>Noviembre</c:v>
                </c:pt>
                <c:pt idx="230">
                  <c:v>Diciembre</c:v>
                </c:pt>
                <c:pt idx="231">
                  <c:v>Diciembre</c:v>
                </c:pt>
                <c:pt idx="232">
                  <c:v>Diciembre</c:v>
                </c:pt>
                <c:pt idx="233">
                  <c:v>Diciembre</c:v>
                </c:pt>
                <c:pt idx="234">
                  <c:v>Diciembre</c:v>
                </c:pt>
                <c:pt idx="235">
                  <c:v>Diciembre</c:v>
                </c:pt>
                <c:pt idx="236">
                  <c:v>Diciembre</c:v>
                </c:pt>
                <c:pt idx="237">
                  <c:v>Diciembre</c:v>
                </c:pt>
                <c:pt idx="238">
                  <c:v>Diciembre</c:v>
                </c:pt>
                <c:pt idx="239">
                  <c:v>Diciembre</c:v>
                </c:pt>
                <c:pt idx="240">
                  <c:v>Diciembre</c:v>
                </c:pt>
                <c:pt idx="241">
                  <c:v>Diciembre</c:v>
                </c:pt>
                <c:pt idx="242">
                  <c:v>Diciembre</c:v>
                </c:pt>
                <c:pt idx="243">
                  <c:v>Diciembre</c:v>
                </c:pt>
                <c:pt idx="244">
                  <c:v>Diciembre</c:v>
                </c:pt>
                <c:pt idx="245">
                  <c:v>Diciembre</c:v>
                </c:pt>
                <c:pt idx="246">
                  <c:v>Diciembre</c:v>
                </c:pt>
                <c:pt idx="247">
                  <c:v>Diciembre</c:v>
                </c:pt>
                <c:pt idx="248">
                  <c:v>Diciembre</c:v>
                </c:pt>
                <c:pt idx="249">
                  <c:v>Diciembre</c:v>
                </c:pt>
                <c:pt idx="250">
                  <c:v>Diciembre</c:v>
                </c:pt>
              </c:strCache>
            </c:strRef>
          </c:cat>
          <c:val>
            <c:numRef>
              <c:f>Hoja1!$D$2:$D$252</c:f>
              <c:numCache>
                <c:formatCode>0.00</c:formatCode>
                <c:ptCount val="251"/>
                <c:pt idx="0">
                  <c:v>511.55570252792472</c:v>
                </c:pt>
                <c:pt idx="1">
                  <c:v>509.44297472075243</c:v>
                </c:pt>
                <c:pt idx="2">
                  <c:v>502.36992945326273</c:v>
                </c:pt>
                <c:pt idx="3">
                  <c:v>510.17783656672538</c:v>
                </c:pt>
                <c:pt idx="4">
                  <c:v>509.44297472075243</c:v>
                </c:pt>
                <c:pt idx="5">
                  <c:v>509.07554379776599</c:v>
                </c:pt>
                <c:pt idx="6">
                  <c:v>506.9628159905937</c:v>
                </c:pt>
                <c:pt idx="7">
                  <c:v>504.57451499118162</c:v>
                </c:pt>
                <c:pt idx="8">
                  <c:v>521.01704879482656</c:v>
                </c:pt>
                <c:pt idx="9">
                  <c:v>519.36360964138737</c:v>
                </c:pt>
                <c:pt idx="10">
                  <c:v>527.81452087007642</c:v>
                </c:pt>
                <c:pt idx="11">
                  <c:v>525.51807760141082</c:v>
                </c:pt>
                <c:pt idx="12">
                  <c:v>525.15064667842444</c:v>
                </c:pt>
                <c:pt idx="13">
                  <c:v>533.41784244562018</c:v>
                </c:pt>
                <c:pt idx="14">
                  <c:v>527.99823633156961</c:v>
                </c:pt>
                <c:pt idx="15">
                  <c:v>527.35523221634332</c:v>
                </c:pt>
                <c:pt idx="16">
                  <c:v>529.4679600235155</c:v>
                </c:pt>
                <c:pt idx="17">
                  <c:v>531.94811875367429</c:v>
                </c:pt>
                <c:pt idx="18">
                  <c:v>533.41784244562018</c:v>
                </c:pt>
                <c:pt idx="19">
                  <c:v>543.33847736625512</c:v>
                </c:pt>
                <c:pt idx="20">
                  <c:v>539.57231040564363</c:v>
                </c:pt>
                <c:pt idx="21">
                  <c:v>541.68503821281593</c:v>
                </c:pt>
                <c:pt idx="22">
                  <c:v>547.01278659611989</c:v>
                </c:pt>
                <c:pt idx="23">
                  <c:v>549.49294532627857</c:v>
                </c:pt>
                <c:pt idx="24">
                  <c:v>546.5534979423868</c:v>
                </c:pt>
                <c:pt idx="25">
                  <c:v>546.27792475014689</c:v>
                </c:pt>
                <c:pt idx="26">
                  <c:v>533.69341563785997</c:v>
                </c:pt>
                <c:pt idx="27">
                  <c:v>525.97736625514403</c:v>
                </c:pt>
                <c:pt idx="28">
                  <c:v>522.02748383303935</c:v>
                </c:pt>
                <c:pt idx="29">
                  <c:v>522.85420340975895</c:v>
                </c:pt>
                <c:pt idx="30">
                  <c:v>521.01704879482656</c:v>
                </c:pt>
                <c:pt idx="31">
                  <c:v>521.01704879482656</c:v>
                </c:pt>
                <c:pt idx="32">
                  <c:v>523.40534979423865</c:v>
                </c:pt>
                <c:pt idx="33">
                  <c:v>523.40534979423865</c:v>
                </c:pt>
                <c:pt idx="34">
                  <c:v>540.21531452087004</c:v>
                </c:pt>
                <c:pt idx="35">
                  <c:v>544.80820105820101</c:v>
                </c:pt>
                <c:pt idx="36">
                  <c:v>546.64535567313339</c:v>
                </c:pt>
                <c:pt idx="37">
                  <c:v>536.90843621399176</c:v>
                </c:pt>
                <c:pt idx="38">
                  <c:v>533.23412698412687</c:v>
                </c:pt>
                <c:pt idx="39">
                  <c:v>531.94811875367429</c:v>
                </c:pt>
                <c:pt idx="40">
                  <c:v>535.53057025279247</c:v>
                </c:pt>
                <c:pt idx="41">
                  <c:v>541.68503821281593</c:v>
                </c:pt>
                <c:pt idx="42">
                  <c:v>538.10258671369775</c:v>
                </c:pt>
                <c:pt idx="43">
                  <c:v>537.18400940623155</c:v>
                </c:pt>
                <c:pt idx="44">
                  <c:v>538.83744855967075</c:v>
                </c:pt>
                <c:pt idx="45">
                  <c:v>538.65373309817744</c:v>
                </c:pt>
                <c:pt idx="46">
                  <c:v>541.40946502057602</c:v>
                </c:pt>
                <c:pt idx="47">
                  <c:v>540.49088771310983</c:v>
                </c:pt>
                <c:pt idx="48">
                  <c:v>543.61405055849491</c:v>
                </c:pt>
                <c:pt idx="49">
                  <c:v>539.66416813639034</c:v>
                </c:pt>
                <c:pt idx="50">
                  <c:v>531.67254556143439</c:v>
                </c:pt>
                <c:pt idx="51">
                  <c:v>527.44708994708992</c:v>
                </c:pt>
                <c:pt idx="52">
                  <c:v>523.95649617871834</c:v>
                </c:pt>
                <c:pt idx="53">
                  <c:v>517.89388594944148</c:v>
                </c:pt>
                <c:pt idx="54">
                  <c:v>516.88345091122858</c:v>
                </c:pt>
                <c:pt idx="55">
                  <c:v>521.66005291005285</c:v>
                </c:pt>
                <c:pt idx="56">
                  <c:v>532.40740740740739</c:v>
                </c:pt>
                <c:pt idx="57">
                  <c:v>529.28424456202231</c:v>
                </c:pt>
                <c:pt idx="58">
                  <c:v>528.09009406231621</c:v>
                </c:pt>
                <c:pt idx="59">
                  <c:v>531.94811875367429</c:v>
                </c:pt>
                <c:pt idx="60">
                  <c:v>534.15270429159307</c:v>
                </c:pt>
                <c:pt idx="61">
                  <c:v>516.14858906525569</c:v>
                </c:pt>
                <c:pt idx="62">
                  <c:v>511.00455614344497</c:v>
                </c:pt>
                <c:pt idx="63">
                  <c:v>512.19870664315101</c:v>
                </c:pt>
                <c:pt idx="64">
                  <c:v>507.14653145208695</c:v>
                </c:pt>
                <c:pt idx="65">
                  <c:v>504.11522633744852</c:v>
                </c:pt>
                <c:pt idx="66">
                  <c:v>500.25720164609049</c:v>
                </c:pt>
                <c:pt idx="67">
                  <c:v>506.31981187536735</c:v>
                </c:pt>
                <c:pt idx="68">
                  <c:v>512.74985302763071</c:v>
                </c:pt>
                <c:pt idx="69">
                  <c:v>511.73941798941792</c:v>
                </c:pt>
                <c:pt idx="70">
                  <c:v>515.1381540270429</c:v>
                </c:pt>
                <c:pt idx="71">
                  <c:v>519.17989417989418</c:v>
                </c:pt>
                <c:pt idx="72">
                  <c:v>512.56613756613751</c:v>
                </c:pt>
                <c:pt idx="73">
                  <c:v>518.62874779541437</c:v>
                </c:pt>
                <c:pt idx="74">
                  <c:v>522.57863021751905</c:v>
                </c:pt>
                <c:pt idx="75">
                  <c:v>525.60993533215753</c:v>
                </c:pt>
                <c:pt idx="76">
                  <c:v>524.78321575543794</c:v>
                </c:pt>
                <c:pt idx="77">
                  <c:v>520.74147560258666</c:v>
                </c:pt>
                <c:pt idx="78">
                  <c:v>521.66005291005285</c:v>
                </c:pt>
                <c:pt idx="79">
                  <c:v>515.87301587301579</c:v>
                </c:pt>
                <c:pt idx="80">
                  <c:v>523.03791887125215</c:v>
                </c:pt>
                <c:pt idx="81">
                  <c:v>525.70179306290413</c:v>
                </c:pt>
                <c:pt idx="82">
                  <c:v>540.76646090534973</c:v>
                </c:pt>
                <c:pt idx="83">
                  <c:v>539.29673721340384</c:v>
                </c:pt>
                <c:pt idx="84">
                  <c:v>504.48265726043496</c:v>
                </c:pt>
                <c:pt idx="85">
                  <c:v>504.20708406819512</c:v>
                </c:pt>
                <c:pt idx="86">
                  <c:v>509.71854791299228</c:v>
                </c:pt>
                <c:pt idx="87">
                  <c:v>503.10479129923567</c:v>
                </c:pt>
                <c:pt idx="88">
                  <c:v>507.88139329805989</c:v>
                </c:pt>
                <c:pt idx="89">
                  <c:v>511.00455614344497</c:v>
                </c:pt>
                <c:pt idx="90">
                  <c:v>517.61831275720158</c:v>
                </c:pt>
                <c:pt idx="91">
                  <c:v>514.0358612580834</c:v>
                </c:pt>
                <c:pt idx="92">
                  <c:v>521.47633744855966</c:v>
                </c:pt>
                <c:pt idx="93">
                  <c:v>519.82289829512047</c:v>
                </c:pt>
                <c:pt idx="94">
                  <c:v>519.08803644914747</c:v>
                </c:pt>
                <c:pt idx="95">
                  <c:v>532.22369194591408</c:v>
                </c:pt>
                <c:pt idx="96">
                  <c:v>538.10258671369775</c:v>
                </c:pt>
                <c:pt idx="97">
                  <c:v>543.15476190476181</c:v>
                </c:pt>
                <c:pt idx="98">
                  <c:v>549.03365667254548</c:v>
                </c:pt>
                <c:pt idx="99">
                  <c:v>550.96266901822446</c:v>
                </c:pt>
                <c:pt idx="100">
                  <c:v>542.41990005878893</c:v>
                </c:pt>
                <c:pt idx="101">
                  <c:v>542.41990005878893</c:v>
                </c:pt>
                <c:pt idx="102">
                  <c:v>554.54512051734264</c:v>
                </c:pt>
                <c:pt idx="103">
                  <c:v>551.78938859494406</c:v>
                </c:pt>
                <c:pt idx="104">
                  <c:v>549.58480305702517</c:v>
                </c:pt>
                <c:pt idx="105">
                  <c:v>563.08788947677829</c:v>
                </c:pt>
                <c:pt idx="106">
                  <c:v>561.710023515579</c:v>
                </c:pt>
                <c:pt idx="107">
                  <c:v>562.90417401528509</c:v>
                </c:pt>
                <c:pt idx="108">
                  <c:v>561.1588771310993</c:v>
                </c:pt>
                <c:pt idx="109">
                  <c:v>561.5263080540858</c:v>
                </c:pt>
                <c:pt idx="110">
                  <c:v>555.46369782480883</c:v>
                </c:pt>
                <c:pt idx="111">
                  <c:v>566.02733686067018</c:v>
                </c:pt>
                <c:pt idx="112">
                  <c:v>566.11919459141677</c:v>
                </c:pt>
                <c:pt idx="113">
                  <c:v>554.91255144032914</c:v>
                </c:pt>
                <c:pt idx="114">
                  <c:v>557.20899470899462</c:v>
                </c:pt>
                <c:pt idx="115">
                  <c:v>555.73927101704874</c:v>
                </c:pt>
                <c:pt idx="116">
                  <c:v>555.09626690182245</c:v>
                </c:pt>
                <c:pt idx="117">
                  <c:v>559.5972957084067</c:v>
                </c:pt>
                <c:pt idx="118">
                  <c:v>550.22780717225157</c:v>
                </c:pt>
                <c:pt idx="119">
                  <c:v>548.66622574955898</c:v>
                </c:pt>
                <c:pt idx="120">
                  <c:v>555.55555555555554</c:v>
                </c:pt>
                <c:pt idx="121">
                  <c:v>560.4240152851263</c:v>
                </c:pt>
                <c:pt idx="122">
                  <c:v>563.73089359200469</c:v>
                </c:pt>
                <c:pt idx="123">
                  <c:v>568.96678424456195</c:v>
                </c:pt>
                <c:pt idx="124">
                  <c:v>574.84567901234561</c:v>
                </c:pt>
                <c:pt idx="125">
                  <c:v>476.28233392122274</c:v>
                </c:pt>
                <c:pt idx="126">
                  <c:v>475.36375661375655</c:v>
                </c:pt>
                <c:pt idx="127">
                  <c:v>476.74162257495584</c:v>
                </c:pt>
                <c:pt idx="128">
                  <c:v>476.74162257495584</c:v>
                </c:pt>
                <c:pt idx="129">
                  <c:v>468.93371546149319</c:v>
                </c:pt>
                <c:pt idx="130">
                  <c:v>477.75205761316897</c:v>
                </c:pt>
                <c:pt idx="131">
                  <c:v>485.92739564961784</c:v>
                </c:pt>
                <c:pt idx="132">
                  <c:v>488.31569664902992</c:v>
                </c:pt>
                <c:pt idx="133">
                  <c:v>489.60170487948261</c:v>
                </c:pt>
                <c:pt idx="134">
                  <c:v>477.01719576719574</c:v>
                </c:pt>
                <c:pt idx="135">
                  <c:v>482.987948265726</c:v>
                </c:pt>
                <c:pt idx="136">
                  <c:v>490.70399764844205</c:v>
                </c:pt>
                <c:pt idx="137">
                  <c:v>488.40755437977657</c:v>
                </c:pt>
                <c:pt idx="138">
                  <c:v>483.63095238095235</c:v>
                </c:pt>
                <c:pt idx="139">
                  <c:v>487.21340388007047</c:v>
                </c:pt>
                <c:pt idx="140">
                  <c:v>495.57245737801287</c:v>
                </c:pt>
                <c:pt idx="141">
                  <c:v>486.47854203409753</c:v>
                </c:pt>
                <c:pt idx="142">
                  <c:v>478.30320399764838</c:v>
                </c:pt>
                <c:pt idx="143">
                  <c:v>465.44312169312167</c:v>
                </c:pt>
                <c:pt idx="144">
                  <c:v>468.56628453850669</c:v>
                </c:pt>
                <c:pt idx="145">
                  <c:v>467.37213403880065</c:v>
                </c:pt>
                <c:pt idx="146">
                  <c:v>458.92122281011166</c:v>
                </c:pt>
                <c:pt idx="147">
                  <c:v>459.1967960023515</c:v>
                </c:pt>
                <c:pt idx="148">
                  <c:v>438.12463256907699</c:v>
                </c:pt>
                <c:pt idx="149">
                  <c:v>434.11963550852437</c:v>
                </c:pt>
                <c:pt idx="150">
                  <c:v>434.76263962375072</c:v>
                </c:pt>
                <c:pt idx="151">
                  <c:v>428.88374485596705</c:v>
                </c:pt>
                <c:pt idx="152">
                  <c:v>428.3325984714873</c:v>
                </c:pt>
                <c:pt idx="153">
                  <c:v>435.13007054673716</c:v>
                </c:pt>
                <c:pt idx="154">
                  <c:v>434.39520870076421</c:v>
                </c:pt>
                <c:pt idx="155">
                  <c:v>450.19473838918276</c:v>
                </c:pt>
                <c:pt idx="156">
                  <c:v>451.11331569664901</c:v>
                </c:pt>
                <c:pt idx="157">
                  <c:v>455.24691358024688</c:v>
                </c:pt>
                <c:pt idx="158">
                  <c:v>464.98383303938857</c:v>
                </c:pt>
                <c:pt idx="159">
                  <c:v>462.68738977072303</c:v>
                </c:pt>
                <c:pt idx="160">
                  <c:v>478.85435038212813</c:v>
                </c:pt>
                <c:pt idx="161">
                  <c:v>474.16960611405051</c:v>
                </c:pt>
                <c:pt idx="162">
                  <c:v>479.12992357436798</c:v>
                </c:pt>
                <c:pt idx="163">
                  <c:v>472.79174015285122</c:v>
                </c:pt>
                <c:pt idx="164">
                  <c:v>487.94826572604347</c:v>
                </c:pt>
                <c:pt idx="165">
                  <c:v>510.54526748971188</c:v>
                </c:pt>
                <c:pt idx="166">
                  <c:v>503.56407995296877</c:v>
                </c:pt>
                <c:pt idx="167">
                  <c:v>504.39079952968837</c:v>
                </c:pt>
                <c:pt idx="168">
                  <c:v>502.82921810699582</c:v>
                </c:pt>
                <c:pt idx="169">
                  <c:v>498.78747795414455</c:v>
                </c:pt>
                <c:pt idx="170">
                  <c:v>498.78747795414455</c:v>
                </c:pt>
                <c:pt idx="171">
                  <c:v>509.53483245149908</c:v>
                </c:pt>
                <c:pt idx="172">
                  <c:v>496.95032333921216</c:v>
                </c:pt>
                <c:pt idx="173">
                  <c:v>502.46178718400938</c:v>
                </c:pt>
                <c:pt idx="174">
                  <c:v>502.55364491475598</c:v>
                </c:pt>
                <c:pt idx="175">
                  <c:v>498.42004703115811</c:v>
                </c:pt>
                <c:pt idx="176">
                  <c:v>497.86890064667836</c:v>
                </c:pt>
                <c:pt idx="177">
                  <c:v>499.06305114638445</c:v>
                </c:pt>
                <c:pt idx="178">
                  <c:v>512.93356848912401</c:v>
                </c:pt>
                <c:pt idx="179">
                  <c:v>507.60582010582004</c:v>
                </c:pt>
                <c:pt idx="180">
                  <c:v>495.38874191651962</c:v>
                </c:pt>
                <c:pt idx="181">
                  <c:v>493.27601410934739</c:v>
                </c:pt>
                <c:pt idx="182">
                  <c:v>495.20502645502643</c:v>
                </c:pt>
                <c:pt idx="183">
                  <c:v>492.17372134038794</c:v>
                </c:pt>
                <c:pt idx="184">
                  <c:v>483.26352145796585</c:v>
                </c:pt>
                <c:pt idx="185">
                  <c:v>480.50778953556727</c:v>
                </c:pt>
                <c:pt idx="186">
                  <c:v>482.25308641975306</c:v>
                </c:pt>
                <c:pt idx="187">
                  <c:v>485.65182245737799</c:v>
                </c:pt>
                <c:pt idx="188">
                  <c:v>483.81466784244554</c:v>
                </c:pt>
                <c:pt idx="189">
                  <c:v>484.91696061140499</c:v>
                </c:pt>
                <c:pt idx="190">
                  <c:v>471.32201646090527</c:v>
                </c:pt>
                <c:pt idx="191">
                  <c:v>465.90241034685477</c:v>
                </c:pt>
                <c:pt idx="192">
                  <c:v>468.015138154027</c:v>
                </c:pt>
                <c:pt idx="193">
                  <c:v>473.34288653733091</c:v>
                </c:pt>
                <c:pt idx="194">
                  <c:v>475.82304526748965</c:v>
                </c:pt>
                <c:pt idx="195">
                  <c:v>476.3741916519694</c:v>
                </c:pt>
                <c:pt idx="196">
                  <c:v>473.15917107583772</c:v>
                </c:pt>
                <c:pt idx="197">
                  <c:v>473.25102880658432</c:v>
                </c:pt>
                <c:pt idx="198">
                  <c:v>465.44312169312167</c:v>
                </c:pt>
                <c:pt idx="199">
                  <c:v>467.73956496178715</c:v>
                </c:pt>
                <c:pt idx="200">
                  <c:v>465.53497942386826</c:v>
                </c:pt>
                <c:pt idx="201">
                  <c:v>469.02557319223979</c:v>
                </c:pt>
                <c:pt idx="202">
                  <c:v>475.1800411522633</c:v>
                </c:pt>
                <c:pt idx="203">
                  <c:v>474.44517930629036</c:v>
                </c:pt>
                <c:pt idx="204">
                  <c:v>478.85435038212813</c:v>
                </c:pt>
                <c:pt idx="205">
                  <c:v>478.48691945914163</c:v>
                </c:pt>
                <c:pt idx="206">
                  <c:v>481.33450911228687</c:v>
                </c:pt>
                <c:pt idx="207">
                  <c:v>481.24265138154021</c:v>
                </c:pt>
                <c:pt idx="208">
                  <c:v>477.66019988242203</c:v>
                </c:pt>
                <c:pt idx="209">
                  <c:v>467.09656084656081</c:v>
                </c:pt>
                <c:pt idx="210">
                  <c:v>469.94415049970598</c:v>
                </c:pt>
                <c:pt idx="211">
                  <c:v>473.06731334509107</c:v>
                </c:pt>
                <c:pt idx="212">
                  <c:v>470.40343915343908</c:v>
                </c:pt>
                <c:pt idx="213">
                  <c:v>454.51205173427388</c:v>
                </c:pt>
                <c:pt idx="214">
                  <c:v>455.98177542621983</c:v>
                </c:pt>
                <c:pt idx="215">
                  <c:v>454.23647854203404</c:v>
                </c:pt>
                <c:pt idx="216">
                  <c:v>455.79805996472658</c:v>
                </c:pt>
                <c:pt idx="217">
                  <c:v>458.55379188712516</c:v>
                </c:pt>
                <c:pt idx="218">
                  <c:v>469.11743092298644</c:v>
                </c:pt>
                <c:pt idx="219">
                  <c:v>470.95458553791883</c:v>
                </c:pt>
                <c:pt idx="220">
                  <c:v>476.3741916519694</c:v>
                </c:pt>
                <c:pt idx="221">
                  <c:v>477.01719576719574</c:v>
                </c:pt>
                <c:pt idx="222">
                  <c:v>476.74162257495584</c:v>
                </c:pt>
                <c:pt idx="223">
                  <c:v>465.07569077013517</c:v>
                </c:pt>
                <c:pt idx="224">
                  <c:v>467.83142269253375</c:v>
                </c:pt>
                <c:pt idx="225">
                  <c:v>464.52454438565547</c:v>
                </c:pt>
                <c:pt idx="226">
                  <c:v>464.52454438565547</c:v>
                </c:pt>
                <c:pt idx="227">
                  <c:v>470.21972369194589</c:v>
                </c:pt>
                <c:pt idx="228">
                  <c:v>479.86478542034092</c:v>
                </c:pt>
                <c:pt idx="229">
                  <c:v>482.06937095825981</c:v>
                </c:pt>
                <c:pt idx="230">
                  <c:v>479.95664315108752</c:v>
                </c:pt>
                <c:pt idx="231">
                  <c:v>484.18209876543204</c:v>
                </c:pt>
                <c:pt idx="232">
                  <c:v>479.86478542034092</c:v>
                </c:pt>
                <c:pt idx="233">
                  <c:v>479.31363903586123</c:v>
                </c:pt>
                <c:pt idx="234">
                  <c:v>482.16122868900641</c:v>
                </c:pt>
                <c:pt idx="235">
                  <c:v>485.74368018812459</c:v>
                </c:pt>
                <c:pt idx="236">
                  <c:v>488.13198118753667</c:v>
                </c:pt>
                <c:pt idx="237">
                  <c:v>481.88565549676656</c:v>
                </c:pt>
                <c:pt idx="238">
                  <c:v>482.71237507348616</c:v>
                </c:pt>
                <c:pt idx="239">
                  <c:v>486.93783068783063</c:v>
                </c:pt>
                <c:pt idx="240">
                  <c:v>490.42842445620221</c:v>
                </c:pt>
                <c:pt idx="241">
                  <c:v>482.71237507348616</c:v>
                </c:pt>
                <c:pt idx="242">
                  <c:v>484.64138741916514</c:v>
                </c:pt>
                <c:pt idx="243">
                  <c:v>489.05055849500286</c:v>
                </c:pt>
                <c:pt idx="244">
                  <c:v>484.91696061140499</c:v>
                </c:pt>
                <c:pt idx="245">
                  <c:v>486.01925338036443</c:v>
                </c:pt>
                <c:pt idx="246">
                  <c:v>479.58921222810108</c:v>
                </c:pt>
                <c:pt idx="247">
                  <c:v>482.71237507348616</c:v>
                </c:pt>
                <c:pt idx="248">
                  <c:v>480.87522045855371</c:v>
                </c:pt>
                <c:pt idx="249">
                  <c:v>474.90446796002345</c:v>
                </c:pt>
                <c:pt idx="250">
                  <c:v>474.90446796002345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Hoja1!$E$1</c:f>
              <c:strCache>
                <c:ptCount val="1"/>
                <c:pt idx="0">
                  <c:v>2014</c:v>
                </c:pt>
              </c:strCache>
            </c:strRef>
          </c:tx>
          <c:spPr>
            <a:ln w="38100">
              <a:solidFill>
                <a:srgbClr val="00B0F0"/>
              </a:solidFill>
            </a:ln>
          </c:spPr>
          <c:marker>
            <c:symbol val="none"/>
          </c:marker>
          <c:cat>
            <c:strRef>
              <c:f>Hoja1!$A$2:$A$252</c:f>
              <c:strCache>
                <c:ptCount val="251"/>
                <c:pt idx="0">
                  <c:v>Enero</c:v>
                </c:pt>
                <c:pt idx="1">
                  <c:v>Enero</c:v>
                </c:pt>
                <c:pt idx="2">
                  <c:v>Enero</c:v>
                </c:pt>
                <c:pt idx="3">
                  <c:v>Enero</c:v>
                </c:pt>
                <c:pt idx="4">
                  <c:v>Enero</c:v>
                </c:pt>
                <c:pt idx="5">
                  <c:v>Enero</c:v>
                </c:pt>
                <c:pt idx="6">
                  <c:v>Enero</c:v>
                </c:pt>
                <c:pt idx="7">
                  <c:v>Enero</c:v>
                </c:pt>
                <c:pt idx="8">
                  <c:v>Enero</c:v>
                </c:pt>
                <c:pt idx="9">
                  <c:v>Enero</c:v>
                </c:pt>
                <c:pt idx="10">
                  <c:v>Enero</c:v>
                </c:pt>
                <c:pt idx="11">
                  <c:v>Enero</c:v>
                </c:pt>
                <c:pt idx="12">
                  <c:v>Enero</c:v>
                </c:pt>
                <c:pt idx="13">
                  <c:v>Enero</c:v>
                </c:pt>
                <c:pt idx="14">
                  <c:v>Enero</c:v>
                </c:pt>
                <c:pt idx="15">
                  <c:v>Enero</c:v>
                </c:pt>
                <c:pt idx="16">
                  <c:v>Enero</c:v>
                </c:pt>
                <c:pt idx="17">
                  <c:v>Enero</c:v>
                </c:pt>
                <c:pt idx="18">
                  <c:v>Enero</c:v>
                </c:pt>
                <c:pt idx="19">
                  <c:v>Enero</c:v>
                </c:pt>
                <c:pt idx="20">
                  <c:v>Enero</c:v>
                </c:pt>
                <c:pt idx="21">
                  <c:v>Febrero</c:v>
                </c:pt>
                <c:pt idx="22">
                  <c:v>Febrero</c:v>
                </c:pt>
                <c:pt idx="23">
                  <c:v>Febrero</c:v>
                </c:pt>
                <c:pt idx="24">
                  <c:v>Febrero</c:v>
                </c:pt>
                <c:pt idx="25">
                  <c:v>Febrero</c:v>
                </c:pt>
                <c:pt idx="26">
                  <c:v>Febrero</c:v>
                </c:pt>
                <c:pt idx="27">
                  <c:v>Febrero</c:v>
                </c:pt>
                <c:pt idx="28">
                  <c:v>Febrero</c:v>
                </c:pt>
                <c:pt idx="29">
                  <c:v>Febrero</c:v>
                </c:pt>
                <c:pt idx="30">
                  <c:v>Febrero</c:v>
                </c:pt>
                <c:pt idx="31">
                  <c:v>Febrero</c:v>
                </c:pt>
                <c:pt idx="32">
                  <c:v>Febrero</c:v>
                </c:pt>
                <c:pt idx="33">
                  <c:v>Febrero</c:v>
                </c:pt>
                <c:pt idx="34">
                  <c:v>Febrero</c:v>
                </c:pt>
                <c:pt idx="35">
                  <c:v>Febrero</c:v>
                </c:pt>
                <c:pt idx="36">
                  <c:v>Febrero</c:v>
                </c:pt>
                <c:pt idx="37">
                  <c:v>Febrero</c:v>
                </c:pt>
                <c:pt idx="38">
                  <c:v>Febrero</c:v>
                </c:pt>
                <c:pt idx="39">
                  <c:v>Febrero</c:v>
                </c:pt>
                <c:pt idx="40">
                  <c:v>Febrero</c:v>
                </c:pt>
                <c:pt idx="41">
                  <c:v>Febrero</c:v>
                </c:pt>
                <c:pt idx="42">
                  <c:v>Marzo</c:v>
                </c:pt>
                <c:pt idx="43">
                  <c:v>Marzo</c:v>
                </c:pt>
                <c:pt idx="44">
                  <c:v>Marzo</c:v>
                </c:pt>
                <c:pt idx="45">
                  <c:v>Marzo</c:v>
                </c:pt>
                <c:pt idx="46">
                  <c:v>Marzo</c:v>
                </c:pt>
                <c:pt idx="47">
                  <c:v>Marzo</c:v>
                </c:pt>
                <c:pt idx="48">
                  <c:v>Marzo</c:v>
                </c:pt>
                <c:pt idx="49">
                  <c:v>Marzo</c:v>
                </c:pt>
                <c:pt idx="50">
                  <c:v>Marzo</c:v>
                </c:pt>
                <c:pt idx="51">
                  <c:v>Marzo</c:v>
                </c:pt>
                <c:pt idx="52">
                  <c:v>Marzo</c:v>
                </c:pt>
                <c:pt idx="53">
                  <c:v>Marzo</c:v>
                </c:pt>
                <c:pt idx="54">
                  <c:v>Marzo</c:v>
                </c:pt>
                <c:pt idx="55">
                  <c:v>Marzo</c:v>
                </c:pt>
                <c:pt idx="56">
                  <c:v>Marzo</c:v>
                </c:pt>
                <c:pt idx="57">
                  <c:v>Marzo</c:v>
                </c:pt>
                <c:pt idx="58">
                  <c:v>Marzo</c:v>
                </c:pt>
                <c:pt idx="59">
                  <c:v>Marzo</c:v>
                </c:pt>
                <c:pt idx="60">
                  <c:v>Marzo</c:v>
                </c:pt>
                <c:pt idx="61">
                  <c:v>Marzo</c:v>
                </c:pt>
                <c:pt idx="62">
                  <c:v>Marzo</c:v>
                </c:pt>
                <c:pt idx="63">
                  <c:v>Abril</c:v>
                </c:pt>
                <c:pt idx="64">
                  <c:v>Abril</c:v>
                </c:pt>
                <c:pt idx="65">
                  <c:v>Abril</c:v>
                </c:pt>
                <c:pt idx="66">
                  <c:v>Abril</c:v>
                </c:pt>
                <c:pt idx="67">
                  <c:v>Abril</c:v>
                </c:pt>
                <c:pt idx="68">
                  <c:v>Abril</c:v>
                </c:pt>
                <c:pt idx="69">
                  <c:v>Abril</c:v>
                </c:pt>
                <c:pt idx="70">
                  <c:v>Abril</c:v>
                </c:pt>
                <c:pt idx="71">
                  <c:v>Abril</c:v>
                </c:pt>
                <c:pt idx="72">
                  <c:v>Abril</c:v>
                </c:pt>
                <c:pt idx="73">
                  <c:v>Abril</c:v>
                </c:pt>
                <c:pt idx="74">
                  <c:v>Abril</c:v>
                </c:pt>
                <c:pt idx="75">
                  <c:v>Abril</c:v>
                </c:pt>
                <c:pt idx="76">
                  <c:v>Abril</c:v>
                </c:pt>
                <c:pt idx="77">
                  <c:v>Abril</c:v>
                </c:pt>
                <c:pt idx="78">
                  <c:v>Abril</c:v>
                </c:pt>
                <c:pt idx="79">
                  <c:v>Abril</c:v>
                </c:pt>
                <c:pt idx="80">
                  <c:v>Abril</c:v>
                </c:pt>
                <c:pt idx="81">
                  <c:v>Abril</c:v>
                </c:pt>
                <c:pt idx="82">
                  <c:v>Abril</c:v>
                </c:pt>
                <c:pt idx="83">
                  <c:v>Abril</c:v>
                </c:pt>
                <c:pt idx="84">
                  <c:v>Mayo</c:v>
                </c:pt>
                <c:pt idx="85">
                  <c:v>Mayo</c:v>
                </c:pt>
                <c:pt idx="86">
                  <c:v>Mayo</c:v>
                </c:pt>
                <c:pt idx="87">
                  <c:v>Mayo</c:v>
                </c:pt>
                <c:pt idx="88">
                  <c:v>Mayo</c:v>
                </c:pt>
                <c:pt idx="89">
                  <c:v>Mayo</c:v>
                </c:pt>
                <c:pt idx="90">
                  <c:v>Mayo</c:v>
                </c:pt>
                <c:pt idx="91">
                  <c:v>Mayo</c:v>
                </c:pt>
                <c:pt idx="92">
                  <c:v>Mayo</c:v>
                </c:pt>
                <c:pt idx="93">
                  <c:v>Mayo</c:v>
                </c:pt>
                <c:pt idx="94">
                  <c:v>Mayo</c:v>
                </c:pt>
                <c:pt idx="95">
                  <c:v>Mayo</c:v>
                </c:pt>
                <c:pt idx="96">
                  <c:v>Mayo</c:v>
                </c:pt>
                <c:pt idx="97">
                  <c:v>Mayo</c:v>
                </c:pt>
                <c:pt idx="98">
                  <c:v>Mayo</c:v>
                </c:pt>
                <c:pt idx="99">
                  <c:v>Mayo</c:v>
                </c:pt>
                <c:pt idx="100">
                  <c:v>Mayo</c:v>
                </c:pt>
                <c:pt idx="101">
                  <c:v>Mayo</c:v>
                </c:pt>
                <c:pt idx="102">
                  <c:v>Mayo</c:v>
                </c:pt>
                <c:pt idx="103">
                  <c:v>Mayo</c:v>
                </c:pt>
                <c:pt idx="104">
                  <c:v>Mayo</c:v>
                </c:pt>
                <c:pt idx="105">
                  <c:v>Junio</c:v>
                </c:pt>
                <c:pt idx="106">
                  <c:v>Junio</c:v>
                </c:pt>
                <c:pt idx="107">
                  <c:v>Junio</c:v>
                </c:pt>
                <c:pt idx="108">
                  <c:v>Junio</c:v>
                </c:pt>
                <c:pt idx="109">
                  <c:v>Junio</c:v>
                </c:pt>
                <c:pt idx="110">
                  <c:v>Junio</c:v>
                </c:pt>
                <c:pt idx="111">
                  <c:v>Junio</c:v>
                </c:pt>
                <c:pt idx="112">
                  <c:v>Junio</c:v>
                </c:pt>
                <c:pt idx="113">
                  <c:v>Junio</c:v>
                </c:pt>
                <c:pt idx="114">
                  <c:v>Junio</c:v>
                </c:pt>
                <c:pt idx="115">
                  <c:v>Junio</c:v>
                </c:pt>
                <c:pt idx="116">
                  <c:v>Junio</c:v>
                </c:pt>
                <c:pt idx="117">
                  <c:v>Junio</c:v>
                </c:pt>
                <c:pt idx="118">
                  <c:v>Junio</c:v>
                </c:pt>
                <c:pt idx="119">
                  <c:v>Junio</c:v>
                </c:pt>
                <c:pt idx="120">
                  <c:v>Junio</c:v>
                </c:pt>
                <c:pt idx="121">
                  <c:v>Junio</c:v>
                </c:pt>
                <c:pt idx="122">
                  <c:v>Junio</c:v>
                </c:pt>
                <c:pt idx="123">
                  <c:v>Junio</c:v>
                </c:pt>
                <c:pt idx="124">
                  <c:v>Junio</c:v>
                </c:pt>
                <c:pt idx="125">
                  <c:v>Julio</c:v>
                </c:pt>
                <c:pt idx="126">
                  <c:v>Julio</c:v>
                </c:pt>
                <c:pt idx="127">
                  <c:v>Julio</c:v>
                </c:pt>
                <c:pt idx="128">
                  <c:v>Julio</c:v>
                </c:pt>
                <c:pt idx="129">
                  <c:v>Julio</c:v>
                </c:pt>
                <c:pt idx="130">
                  <c:v>Julio</c:v>
                </c:pt>
                <c:pt idx="131">
                  <c:v>Julio</c:v>
                </c:pt>
                <c:pt idx="132">
                  <c:v>Julio</c:v>
                </c:pt>
                <c:pt idx="133">
                  <c:v>Julio</c:v>
                </c:pt>
                <c:pt idx="134">
                  <c:v>Julio</c:v>
                </c:pt>
                <c:pt idx="135">
                  <c:v>Julio</c:v>
                </c:pt>
                <c:pt idx="136">
                  <c:v>Julio</c:v>
                </c:pt>
                <c:pt idx="137">
                  <c:v>Julio</c:v>
                </c:pt>
                <c:pt idx="138">
                  <c:v>Julio</c:v>
                </c:pt>
                <c:pt idx="139">
                  <c:v>Julio</c:v>
                </c:pt>
                <c:pt idx="140">
                  <c:v>Julio</c:v>
                </c:pt>
                <c:pt idx="141">
                  <c:v>Julio</c:v>
                </c:pt>
                <c:pt idx="142">
                  <c:v>Julio</c:v>
                </c:pt>
                <c:pt idx="143">
                  <c:v>Julio</c:v>
                </c:pt>
                <c:pt idx="144">
                  <c:v>Julio</c:v>
                </c:pt>
                <c:pt idx="145">
                  <c:v>Julio</c:v>
                </c:pt>
                <c:pt idx="146">
                  <c:v>Agosto</c:v>
                </c:pt>
                <c:pt idx="147">
                  <c:v>Agosto</c:v>
                </c:pt>
                <c:pt idx="148">
                  <c:v>Agosto</c:v>
                </c:pt>
                <c:pt idx="149">
                  <c:v>Agosto</c:v>
                </c:pt>
                <c:pt idx="150">
                  <c:v>Agosto</c:v>
                </c:pt>
                <c:pt idx="151">
                  <c:v>Agosto</c:v>
                </c:pt>
                <c:pt idx="152">
                  <c:v>Agosto</c:v>
                </c:pt>
                <c:pt idx="153">
                  <c:v>Agosto</c:v>
                </c:pt>
                <c:pt idx="154">
                  <c:v>Agosto</c:v>
                </c:pt>
                <c:pt idx="155">
                  <c:v>Agosto</c:v>
                </c:pt>
                <c:pt idx="156">
                  <c:v>Agosto</c:v>
                </c:pt>
                <c:pt idx="157">
                  <c:v>Agosto</c:v>
                </c:pt>
                <c:pt idx="158">
                  <c:v>Agosto</c:v>
                </c:pt>
                <c:pt idx="159">
                  <c:v>Agosto</c:v>
                </c:pt>
                <c:pt idx="160">
                  <c:v>Agosto</c:v>
                </c:pt>
                <c:pt idx="161">
                  <c:v>Agosto</c:v>
                </c:pt>
                <c:pt idx="162">
                  <c:v>Agosto</c:v>
                </c:pt>
                <c:pt idx="163">
                  <c:v>Agosto</c:v>
                </c:pt>
                <c:pt idx="164">
                  <c:v>Agosto</c:v>
                </c:pt>
                <c:pt idx="165">
                  <c:v>Agosto</c:v>
                </c:pt>
                <c:pt idx="166">
                  <c:v>Agosto</c:v>
                </c:pt>
                <c:pt idx="167">
                  <c:v>Septiembre</c:v>
                </c:pt>
                <c:pt idx="168">
                  <c:v>Septiembre</c:v>
                </c:pt>
                <c:pt idx="169">
                  <c:v>Septiembre</c:v>
                </c:pt>
                <c:pt idx="170">
                  <c:v>Septiembre</c:v>
                </c:pt>
                <c:pt idx="171">
                  <c:v>Septiembre</c:v>
                </c:pt>
                <c:pt idx="172">
                  <c:v>Septiembre</c:v>
                </c:pt>
                <c:pt idx="173">
                  <c:v>Septiembre</c:v>
                </c:pt>
                <c:pt idx="174">
                  <c:v>Septiembre</c:v>
                </c:pt>
                <c:pt idx="175">
                  <c:v>Septiembre</c:v>
                </c:pt>
                <c:pt idx="176">
                  <c:v>Septiembre</c:v>
                </c:pt>
                <c:pt idx="177">
                  <c:v>Septiembre</c:v>
                </c:pt>
                <c:pt idx="178">
                  <c:v>Septiembre</c:v>
                </c:pt>
                <c:pt idx="179">
                  <c:v>Septiembre</c:v>
                </c:pt>
                <c:pt idx="180">
                  <c:v>Septiembre</c:v>
                </c:pt>
                <c:pt idx="181">
                  <c:v>Septiembre</c:v>
                </c:pt>
                <c:pt idx="182">
                  <c:v>Septiembre</c:v>
                </c:pt>
                <c:pt idx="183">
                  <c:v>Septiembre</c:v>
                </c:pt>
                <c:pt idx="184">
                  <c:v>Septiembre</c:v>
                </c:pt>
                <c:pt idx="185">
                  <c:v>Septiembre</c:v>
                </c:pt>
                <c:pt idx="186">
                  <c:v>Septiembre</c:v>
                </c:pt>
                <c:pt idx="187">
                  <c:v>Septiembre</c:v>
                </c:pt>
                <c:pt idx="188">
                  <c:v>Octubre</c:v>
                </c:pt>
                <c:pt idx="189">
                  <c:v>Octubre</c:v>
                </c:pt>
                <c:pt idx="190">
                  <c:v>Octubre</c:v>
                </c:pt>
                <c:pt idx="191">
                  <c:v>Octubre</c:v>
                </c:pt>
                <c:pt idx="192">
                  <c:v>Octubre</c:v>
                </c:pt>
                <c:pt idx="193">
                  <c:v>Octubre</c:v>
                </c:pt>
                <c:pt idx="194">
                  <c:v>Octubre</c:v>
                </c:pt>
                <c:pt idx="195">
                  <c:v>Octubre</c:v>
                </c:pt>
                <c:pt idx="196">
                  <c:v>Octubre</c:v>
                </c:pt>
                <c:pt idx="197">
                  <c:v>Octubre</c:v>
                </c:pt>
                <c:pt idx="198">
                  <c:v>Octubre</c:v>
                </c:pt>
                <c:pt idx="199">
                  <c:v>Octubre</c:v>
                </c:pt>
                <c:pt idx="200">
                  <c:v>Octubre</c:v>
                </c:pt>
                <c:pt idx="201">
                  <c:v>Octubre</c:v>
                </c:pt>
                <c:pt idx="202">
                  <c:v>Octubre</c:v>
                </c:pt>
                <c:pt idx="203">
                  <c:v>Octubre</c:v>
                </c:pt>
                <c:pt idx="204">
                  <c:v>Octubre</c:v>
                </c:pt>
                <c:pt idx="205">
                  <c:v>Octubre</c:v>
                </c:pt>
                <c:pt idx="206">
                  <c:v>Octubre</c:v>
                </c:pt>
                <c:pt idx="207">
                  <c:v>Octubre</c:v>
                </c:pt>
                <c:pt idx="208">
                  <c:v>Octubre</c:v>
                </c:pt>
                <c:pt idx="209">
                  <c:v>Noviembre</c:v>
                </c:pt>
                <c:pt idx="210">
                  <c:v>Noviembre</c:v>
                </c:pt>
                <c:pt idx="211">
                  <c:v>Noviembre</c:v>
                </c:pt>
                <c:pt idx="212">
                  <c:v>Noviembre</c:v>
                </c:pt>
                <c:pt idx="213">
                  <c:v>Noviembre</c:v>
                </c:pt>
                <c:pt idx="214">
                  <c:v>Noviembre</c:v>
                </c:pt>
                <c:pt idx="215">
                  <c:v>Noviembre</c:v>
                </c:pt>
                <c:pt idx="216">
                  <c:v>Noviembre</c:v>
                </c:pt>
                <c:pt idx="217">
                  <c:v>Noviembre</c:v>
                </c:pt>
                <c:pt idx="218">
                  <c:v>Noviembre</c:v>
                </c:pt>
                <c:pt idx="219">
                  <c:v>Noviembre</c:v>
                </c:pt>
                <c:pt idx="220">
                  <c:v>Noviembre</c:v>
                </c:pt>
                <c:pt idx="221">
                  <c:v>Noviembre</c:v>
                </c:pt>
                <c:pt idx="222">
                  <c:v>Noviembre</c:v>
                </c:pt>
                <c:pt idx="223">
                  <c:v>Noviembre</c:v>
                </c:pt>
                <c:pt idx="224">
                  <c:v>Noviembre</c:v>
                </c:pt>
                <c:pt idx="225">
                  <c:v>Noviembre</c:v>
                </c:pt>
                <c:pt idx="226">
                  <c:v>Noviembre</c:v>
                </c:pt>
                <c:pt idx="227">
                  <c:v>Noviembre</c:v>
                </c:pt>
                <c:pt idx="228">
                  <c:v>Noviembre</c:v>
                </c:pt>
                <c:pt idx="229">
                  <c:v>Noviembre</c:v>
                </c:pt>
                <c:pt idx="230">
                  <c:v>Diciembre</c:v>
                </c:pt>
                <c:pt idx="231">
                  <c:v>Diciembre</c:v>
                </c:pt>
                <c:pt idx="232">
                  <c:v>Diciembre</c:v>
                </c:pt>
                <c:pt idx="233">
                  <c:v>Diciembre</c:v>
                </c:pt>
                <c:pt idx="234">
                  <c:v>Diciembre</c:v>
                </c:pt>
                <c:pt idx="235">
                  <c:v>Diciembre</c:v>
                </c:pt>
                <c:pt idx="236">
                  <c:v>Diciembre</c:v>
                </c:pt>
                <c:pt idx="237">
                  <c:v>Diciembre</c:v>
                </c:pt>
                <c:pt idx="238">
                  <c:v>Diciembre</c:v>
                </c:pt>
                <c:pt idx="239">
                  <c:v>Diciembre</c:v>
                </c:pt>
                <c:pt idx="240">
                  <c:v>Diciembre</c:v>
                </c:pt>
                <c:pt idx="241">
                  <c:v>Diciembre</c:v>
                </c:pt>
                <c:pt idx="242">
                  <c:v>Diciembre</c:v>
                </c:pt>
                <c:pt idx="243">
                  <c:v>Diciembre</c:v>
                </c:pt>
                <c:pt idx="244">
                  <c:v>Diciembre</c:v>
                </c:pt>
                <c:pt idx="245">
                  <c:v>Diciembre</c:v>
                </c:pt>
                <c:pt idx="246">
                  <c:v>Diciembre</c:v>
                </c:pt>
                <c:pt idx="247">
                  <c:v>Diciembre</c:v>
                </c:pt>
                <c:pt idx="248">
                  <c:v>Diciembre</c:v>
                </c:pt>
                <c:pt idx="249">
                  <c:v>Diciembre</c:v>
                </c:pt>
                <c:pt idx="250">
                  <c:v>Diciembre</c:v>
                </c:pt>
              </c:strCache>
            </c:strRef>
          </c:cat>
          <c:val>
            <c:numRef>
              <c:f>Hoja1!$E$2:$E$252</c:f>
              <c:numCache>
                <c:formatCode>0.00</c:formatCode>
                <c:ptCount val="251"/>
                <c:pt idx="0">
                  <c:v>466.63727219282771</c:v>
                </c:pt>
                <c:pt idx="1">
                  <c:v>467.09656084656081</c:v>
                </c:pt>
                <c:pt idx="2">
                  <c:v>469.11743092298644</c:v>
                </c:pt>
                <c:pt idx="3">
                  <c:v>468.8418577307466</c:v>
                </c:pt>
                <c:pt idx="4">
                  <c:v>466.36169900058786</c:v>
                </c:pt>
                <c:pt idx="5">
                  <c:v>468.015138154027</c:v>
                </c:pt>
                <c:pt idx="6">
                  <c:v>469.76043503821279</c:v>
                </c:pt>
                <c:pt idx="7">
                  <c:v>475.5474720752498</c:v>
                </c:pt>
                <c:pt idx="8">
                  <c:v>480.23221634332742</c:v>
                </c:pt>
                <c:pt idx="9">
                  <c:v>484.27395649617864</c:v>
                </c:pt>
                <c:pt idx="10">
                  <c:v>483.17166372721925</c:v>
                </c:pt>
                <c:pt idx="11">
                  <c:v>483.72281011169895</c:v>
                </c:pt>
                <c:pt idx="12">
                  <c:v>483.72281011169895</c:v>
                </c:pt>
                <c:pt idx="13">
                  <c:v>470.49529688418573</c:v>
                </c:pt>
                <c:pt idx="14">
                  <c:v>470.12786596119923</c:v>
                </c:pt>
                <c:pt idx="15">
                  <c:v>469.20928865373304</c:v>
                </c:pt>
                <c:pt idx="16">
                  <c:v>472.05687830687827</c:v>
                </c:pt>
                <c:pt idx="17">
                  <c:v>473.15917107583772</c:v>
                </c:pt>
                <c:pt idx="18">
                  <c:v>472.33245149911812</c:v>
                </c:pt>
                <c:pt idx="19">
                  <c:v>466.36169900058786</c:v>
                </c:pt>
                <c:pt idx="20">
                  <c:v>468.4744268077601</c:v>
                </c:pt>
                <c:pt idx="21">
                  <c:v>471.32201646090527</c:v>
                </c:pt>
                <c:pt idx="22">
                  <c:v>474.99632569077011</c:v>
                </c:pt>
                <c:pt idx="23">
                  <c:v>482.52865961199291</c:v>
                </c:pt>
                <c:pt idx="24">
                  <c:v>483.63095238095235</c:v>
                </c:pt>
                <c:pt idx="25">
                  <c:v>487.12154614932388</c:v>
                </c:pt>
                <c:pt idx="26">
                  <c:v>489.23427395649611</c:v>
                </c:pt>
                <c:pt idx="27">
                  <c:v>487.02968841857728</c:v>
                </c:pt>
                <c:pt idx="28">
                  <c:v>490.42842445620221</c:v>
                </c:pt>
                <c:pt idx="29">
                  <c:v>486.11111111111109</c:v>
                </c:pt>
                <c:pt idx="30">
                  <c:v>493.91901822457373</c:v>
                </c:pt>
                <c:pt idx="31">
                  <c:v>489.23427395649611</c:v>
                </c:pt>
                <c:pt idx="32">
                  <c:v>487.02968841857728</c:v>
                </c:pt>
                <c:pt idx="33">
                  <c:v>490.42842445620221</c:v>
                </c:pt>
                <c:pt idx="34">
                  <c:v>486.11111111111109</c:v>
                </c:pt>
                <c:pt idx="35">
                  <c:v>493.91901822457373</c:v>
                </c:pt>
                <c:pt idx="36">
                  <c:v>491.438859494415</c:v>
                </c:pt>
                <c:pt idx="37">
                  <c:v>491.438859494415</c:v>
                </c:pt>
                <c:pt idx="38">
                  <c:v>500.07348618459724</c:v>
                </c:pt>
                <c:pt idx="39">
                  <c:v>497.59332745443851</c:v>
                </c:pt>
                <c:pt idx="40">
                  <c:v>499.06305114638445</c:v>
                </c:pt>
                <c:pt idx="41">
                  <c:v>503.65593768371542</c:v>
                </c:pt>
                <c:pt idx="42">
                  <c:v>509.44297472075243</c:v>
                </c:pt>
                <c:pt idx="43">
                  <c:v>514.0358612580834</c:v>
                </c:pt>
                <c:pt idx="44">
                  <c:v>517.06716637272189</c:v>
                </c:pt>
                <c:pt idx="45">
                  <c:v>512.01499118165782</c:v>
                </c:pt>
                <c:pt idx="46">
                  <c:v>519.63918283362727</c:v>
                </c:pt>
                <c:pt idx="47">
                  <c:v>521.93562610229276</c:v>
                </c:pt>
                <c:pt idx="48">
                  <c:v>528.36566725455612</c:v>
                </c:pt>
                <c:pt idx="49">
                  <c:v>535.62242798353907</c:v>
                </c:pt>
                <c:pt idx="50">
                  <c:v>521.29262198706635</c:v>
                </c:pt>
                <c:pt idx="51">
                  <c:v>521.29262198706635</c:v>
                </c:pt>
                <c:pt idx="52">
                  <c:v>519.17989417989418</c:v>
                </c:pt>
                <c:pt idx="53">
                  <c:v>509.62669018224568</c:v>
                </c:pt>
                <c:pt idx="54">
                  <c:v>513.02542621987061</c:v>
                </c:pt>
                <c:pt idx="55">
                  <c:v>511.37198706643147</c:v>
                </c:pt>
                <c:pt idx="56">
                  <c:v>521.10890652557316</c:v>
                </c:pt>
                <c:pt idx="57">
                  <c:v>525.88550852439732</c:v>
                </c:pt>
                <c:pt idx="58">
                  <c:v>526.80408583186352</c:v>
                </c:pt>
                <c:pt idx="59">
                  <c:v>517.61831275720158</c:v>
                </c:pt>
                <c:pt idx="60">
                  <c:v>523.77278071722515</c:v>
                </c:pt>
                <c:pt idx="61">
                  <c:v>524.69135802469134</c:v>
                </c:pt>
                <c:pt idx="62">
                  <c:v>529.100529100529</c:v>
                </c:pt>
                <c:pt idx="63">
                  <c:v>527.81452087007642</c:v>
                </c:pt>
                <c:pt idx="64">
                  <c:v>537.27586713697815</c:v>
                </c:pt>
                <c:pt idx="65">
                  <c:v>542.05246913580243</c:v>
                </c:pt>
                <c:pt idx="66">
                  <c:v>541.50132275132273</c:v>
                </c:pt>
                <c:pt idx="67">
                  <c:v>538.01072898295115</c:v>
                </c:pt>
                <c:pt idx="68">
                  <c:v>544.71634332745441</c:v>
                </c:pt>
                <c:pt idx="69">
                  <c:v>549.40108759553198</c:v>
                </c:pt>
                <c:pt idx="70">
                  <c:v>544.62448559670781</c:v>
                </c:pt>
                <c:pt idx="71">
                  <c:v>537.55144032921805</c:v>
                </c:pt>
                <c:pt idx="72">
                  <c:v>542.41990005878893</c:v>
                </c:pt>
                <c:pt idx="73">
                  <c:v>554.36140505584945</c:v>
                </c:pt>
                <c:pt idx="74">
                  <c:v>551.97310405643736</c:v>
                </c:pt>
                <c:pt idx="75">
                  <c:v>546.4616402116402</c:v>
                </c:pt>
                <c:pt idx="76">
                  <c:v>540.39902998236323</c:v>
                </c:pt>
                <c:pt idx="77">
                  <c:v>538.19444444444434</c:v>
                </c:pt>
                <c:pt idx="78">
                  <c:v>540.12345679012344</c:v>
                </c:pt>
                <c:pt idx="79">
                  <c:v>550.41152263374477</c:v>
                </c:pt>
                <c:pt idx="80">
                  <c:v>554.17768959435625</c:v>
                </c:pt>
                <c:pt idx="81">
                  <c:v>559.96472663139321</c:v>
                </c:pt>
                <c:pt idx="82">
                  <c:v>562.444885361552</c:v>
                </c:pt>
                <c:pt idx="83">
                  <c:v>547.24</c:v>
                </c:pt>
                <c:pt idx="84">
                  <c:v>536.81657848324505</c:v>
                </c:pt>
                <c:pt idx="85">
                  <c:v>521</c:v>
                </c:pt>
                <c:pt idx="86">
                  <c:v>506.23</c:v>
                </c:pt>
                <c:pt idx="87">
                  <c:v>486</c:v>
                </c:pt>
                <c:pt idx="88">
                  <c:v>467.64770724825001</c:v>
                </c:pt>
                <c:pt idx="89">
                  <c:v>470.67901236300003</c:v>
                </c:pt>
                <c:pt idx="90">
                  <c:v>472.14873605500003</c:v>
                </c:pt>
                <c:pt idx="91">
                  <c:v>466.63727221000005</c:v>
                </c:pt>
                <c:pt idx="92">
                  <c:v>469.11743094025002</c:v>
                </c:pt>
                <c:pt idx="93">
                  <c:v>469.20928867100002</c:v>
                </c:pt>
                <c:pt idx="94">
                  <c:v>468.01513817125004</c:v>
                </c:pt>
                <c:pt idx="95">
                  <c:v>468.10699590200005</c:v>
                </c:pt>
                <c:pt idx="96">
                  <c:v>475.18004116975004</c:v>
                </c:pt>
                <c:pt idx="97">
                  <c:v>472.05687832425002</c:v>
                </c:pt>
                <c:pt idx="98">
                  <c:v>480.32407409175005</c:v>
                </c:pt>
                <c:pt idx="99">
                  <c:v>487.67269255175</c:v>
                </c:pt>
                <c:pt idx="100">
                  <c:v>485.28439155225004</c:v>
                </c:pt>
                <c:pt idx="101">
                  <c:v>474.53703705450005</c:v>
                </c:pt>
                <c:pt idx="102">
                  <c:v>475.73118755425003</c:v>
                </c:pt>
                <c:pt idx="103">
                  <c:v>476.37419166950002</c:v>
                </c:pt>
                <c:pt idx="104">
                  <c:v>472.42430924725005</c:v>
                </c:pt>
                <c:pt idx="105">
                  <c:v>471.046443286</c:v>
                </c:pt>
                <c:pt idx="106">
                  <c:v>467.83142270975003</c:v>
                </c:pt>
                <c:pt idx="107">
                  <c:v>466.45355674850003</c:v>
                </c:pt>
                <c:pt idx="108">
                  <c:v>462.59553205700001</c:v>
                </c:pt>
                <c:pt idx="109">
                  <c:v>464.34082894125004</c:v>
                </c:pt>
                <c:pt idx="110">
                  <c:v>465.53497944100002</c:v>
                </c:pt>
                <c:pt idx="111">
                  <c:v>466.72912994075</c:v>
                </c:pt>
                <c:pt idx="112">
                  <c:v>463.60596709525004</c:v>
                </c:pt>
                <c:pt idx="113">
                  <c:v>459.56422694225</c:v>
                </c:pt>
                <c:pt idx="114">
                  <c:v>462.96296298000004</c:v>
                </c:pt>
                <c:pt idx="115">
                  <c:v>461.40138155725003</c:v>
                </c:pt>
                <c:pt idx="116">
                  <c:v>457.08406821200003</c:v>
                </c:pt>
                <c:pt idx="117">
                  <c:v>459.10493828850002</c:v>
                </c:pt>
                <c:pt idx="118">
                  <c:v>464.06525574900002</c:v>
                </c:pt>
                <c:pt idx="119">
                  <c:v>464.24897121050003</c:v>
                </c:pt>
                <c:pt idx="120">
                  <c:v>465.71869490250003</c:v>
                </c:pt>
                <c:pt idx="121">
                  <c:v>463.23853617225001</c:v>
                </c:pt>
                <c:pt idx="122">
                  <c:v>464.98383305650003</c:v>
                </c:pt>
                <c:pt idx="123">
                  <c:v>470.21972370925005</c:v>
                </c:pt>
                <c:pt idx="124">
                  <c:v>465.16754851800005</c:v>
                </c:pt>
                <c:pt idx="125">
                  <c:v>438.62066433125</c:v>
                </c:pt>
                <c:pt idx="126">
                  <c:v>434.94635508524391</c:v>
                </c:pt>
                <c:pt idx="127">
                  <c:v>419.42239858906521</c:v>
                </c:pt>
                <c:pt idx="128">
                  <c:v>428.7000293944738</c:v>
                </c:pt>
                <c:pt idx="129">
                  <c:v>422.63741916519689</c:v>
                </c:pt>
                <c:pt idx="130">
                  <c:v>419.14682539682536</c:v>
                </c:pt>
                <c:pt idx="131">
                  <c:v>415.93180482069369</c:v>
                </c:pt>
                <c:pt idx="132">
                  <c:v>412.16563786008226</c:v>
                </c:pt>
                <c:pt idx="133">
                  <c:v>403.89844209288651</c:v>
                </c:pt>
                <c:pt idx="134">
                  <c:v>407.11346266901819</c:v>
                </c:pt>
                <c:pt idx="135">
                  <c:v>405.7355967078189</c:v>
                </c:pt>
                <c:pt idx="136">
                  <c:v>412.07378012933566</c:v>
                </c:pt>
                <c:pt idx="137">
                  <c:v>408.03203997648438</c:v>
                </c:pt>
                <c:pt idx="138">
                  <c:v>405.7355967078189</c:v>
                </c:pt>
                <c:pt idx="139">
                  <c:v>401.05085243974128</c:v>
                </c:pt>
                <c:pt idx="140">
                  <c:v>398.6625514403292</c:v>
                </c:pt>
                <c:pt idx="141">
                  <c:v>404.81701940035271</c:v>
                </c:pt>
                <c:pt idx="142">
                  <c:v>409.22619047619042</c:v>
                </c:pt>
                <c:pt idx="143">
                  <c:v>417.76895943562607</c:v>
                </c:pt>
                <c:pt idx="144">
                  <c:v>412.07378012933566</c:v>
                </c:pt>
                <c:pt idx="145">
                  <c:v>405.00073486184596</c:v>
                </c:pt>
                <c:pt idx="146">
                  <c:v>404.08215755437976</c:v>
                </c:pt>
                <c:pt idx="147">
                  <c:v>394.43709582598467</c:v>
                </c:pt>
                <c:pt idx="148">
                  <c:v>402.42871840094057</c:v>
                </c:pt>
                <c:pt idx="149">
                  <c:v>397.3765432098765</c:v>
                </c:pt>
                <c:pt idx="150">
                  <c:v>402.88800705467366</c:v>
                </c:pt>
                <c:pt idx="151">
                  <c:v>403.89844209288651</c:v>
                </c:pt>
                <c:pt idx="152">
                  <c:v>409.22619047619042</c:v>
                </c:pt>
                <c:pt idx="153">
                  <c:v>403.89844209288651</c:v>
                </c:pt>
                <c:pt idx="154">
                  <c:v>409.22619047619042</c:v>
                </c:pt>
                <c:pt idx="155">
                  <c:v>407.29717813051144</c:v>
                </c:pt>
                <c:pt idx="156">
                  <c:v>402.06128747795412</c:v>
                </c:pt>
                <c:pt idx="157">
                  <c:v>396.64168136390356</c:v>
                </c:pt>
                <c:pt idx="158">
                  <c:v>403.53101116990001</c:v>
                </c:pt>
                <c:pt idx="159">
                  <c:v>405.09259259259255</c:v>
                </c:pt>
                <c:pt idx="160">
                  <c:v>409.86919459141677</c:v>
                </c:pt>
                <c:pt idx="161">
                  <c:v>411.61449147560256</c:v>
                </c:pt>
                <c:pt idx="162">
                  <c:v>411.43077601410931</c:v>
                </c:pt>
                <c:pt idx="163">
                  <c:v>417.49338624338623</c:v>
                </c:pt>
                <c:pt idx="164">
                  <c:v>428.42445620223396</c:v>
                </c:pt>
                <c:pt idx="165">
                  <c:v>413.6353615520282</c:v>
                </c:pt>
                <c:pt idx="166">
                  <c:v>395.17195767195761</c:v>
                </c:pt>
                <c:pt idx="167">
                  <c:v>400.31599059376833</c:v>
                </c:pt>
                <c:pt idx="168">
                  <c:v>379.18871252204582</c:v>
                </c:pt>
                <c:pt idx="169">
                  <c:v>374.7795414462081</c:v>
                </c:pt>
                <c:pt idx="170">
                  <c:v>368.62507348618453</c:v>
                </c:pt>
                <c:pt idx="171">
                  <c:v>375.33068783068779</c:v>
                </c:pt>
                <c:pt idx="172">
                  <c:v>370.55408583186357</c:v>
                </c:pt>
                <c:pt idx="173">
                  <c:v>364.76704879482651</c:v>
                </c:pt>
                <c:pt idx="174">
                  <c:v>365.13447971781301</c:v>
                </c:pt>
                <c:pt idx="175">
                  <c:v>360.63345091122864</c:v>
                </c:pt>
                <c:pt idx="176">
                  <c:v>362.01131687242793</c:v>
                </c:pt>
                <c:pt idx="177">
                  <c:v>363.57289829512047</c:v>
                </c:pt>
                <c:pt idx="178">
                  <c:v>360.35787771898879</c:v>
                </c:pt>
                <c:pt idx="179">
                  <c:v>361.00088183421514</c:v>
                </c:pt>
                <c:pt idx="180">
                  <c:v>356.95914168136386</c:v>
                </c:pt>
                <c:pt idx="181">
                  <c:v>351.63139329805995</c:v>
                </c:pt>
                <c:pt idx="182">
                  <c:v>344.74206349206344</c:v>
                </c:pt>
                <c:pt idx="183">
                  <c:v>344.19091710758374</c:v>
                </c:pt>
                <c:pt idx="184">
                  <c:v>339.04688418577302</c:v>
                </c:pt>
                <c:pt idx="185">
                  <c:v>334.45399764844205</c:v>
                </c:pt>
                <c:pt idx="186">
                  <c:v>339.32245737801287</c:v>
                </c:pt>
                <c:pt idx="187">
                  <c:v>335.5562904174015</c:v>
                </c:pt>
                <c:pt idx="188">
                  <c:v>336.84229864785419</c:v>
                </c:pt>
                <c:pt idx="189">
                  <c:v>339.68988830099937</c:v>
                </c:pt>
                <c:pt idx="190">
                  <c:v>335.188859494415</c:v>
                </c:pt>
                <c:pt idx="191">
                  <c:v>346.21178718400938</c:v>
                </c:pt>
                <c:pt idx="192">
                  <c:v>345.66064079952963</c:v>
                </c:pt>
                <c:pt idx="193">
                  <c:v>343.5479129923574</c:v>
                </c:pt>
                <c:pt idx="194">
                  <c:v>346.11992945326273</c:v>
                </c:pt>
                <c:pt idx="195">
                  <c:v>338.95502645502643</c:v>
                </c:pt>
                <c:pt idx="196">
                  <c:v>347.31407995296883</c:v>
                </c:pt>
                <c:pt idx="197">
                  <c:v>354.47898295120513</c:v>
                </c:pt>
                <c:pt idx="198">
                  <c:v>349.97795414462075</c:v>
                </c:pt>
                <c:pt idx="199">
                  <c:v>355.12198706643147</c:v>
                </c:pt>
                <c:pt idx="200">
                  <c:v>349.70238095238091</c:v>
                </c:pt>
                <c:pt idx="201">
                  <c:v>346.94664902998232</c:v>
                </c:pt>
                <c:pt idx="202">
                  <c:v>354.29526748971188</c:v>
                </c:pt>
                <c:pt idx="203">
                  <c:v>364.95076425631976</c:v>
                </c:pt>
                <c:pt idx="204">
                  <c:v>359.16372721928275</c:v>
                </c:pt>
                <c:pt idx="205">
                  <c:v>369.63550852439738</c:v>
                </c:pt>
                <c:pt idx="206">
                  <c:v>383.23045267489709</c:v>
                </c:pt>
                <c:pt idx="207">
                  <c:v>376.34112286890058</c:v>
                </c:pt>
                <c:pt idx="208">
                  <c:v>384.51646090534973</c:v>
                </c:pt>
                <c:pt idx="209">
                  <c:v>379.83171663727217</c:v>
                </c:pt>
                <c:pt idx="210">
                  <c:v>372.75867136978246</c:v>
                </c:pt>
                <c:pt idx="211">
                  <c:v>376.34112286890058</c:v>
                </c:pt>
                <c:pt idx="212">
                  <c:v>379.28057025279242</c:v>
                </c:pt>
                <c:pt idx="213">
                  <c:v>382.22001763668425</c:v>
                </c:pt>
                <c:pt idx="214">
                  <c:v>378.54570840681947</c:v>
                </c:pt>
                <c:pt idx="215">
                  <c:v>392.23251028806578</c:v>
                </c:pt>
                <c:pt idx="216">
                  <c:v>387.08847736625512</c:v>
                </c:pt>
                <c:pt idx="217">
                  <c:v>389.3849206349206</c:v>
                </c:pt>
                <c:pt idx="218">
                  <c:v>378.54570840681947</c:v>
                </c:pt>
                <c:pt idx="219">
                  <c:v>383.59788359788354</c:v>
                </c:pt>
                <c:pt idx="220">
                  <c:v>378.82128159905932</c:v>
                </c:pt>
                <c:pt idx="221">
                  <c:v>371.84009406231627</c:v>
                </c:pt>
                <c:pt idx="222">
                  <c:v>377.71898883009987</c:v>
                </c:pt>
                <c:pt idx="223">
                  <c:v>384.33274544385654</c:v>
                </c:pt>
                <c:pt idx="224">
                  <c:v>382.036302175191</c:v>
                </c:pt>
                <c:pt idx="225">
                  <c:v>388.09891240446791</c:v>
                </c:pt>
                <c:pt idx="226">
                  <c:v>386.81290417401522</c:v>
                </c:pt>
                <c:pt idx="227">
                  <c:v>386.81290417401522</c:v>
                </c:pt>
                <c:pt idx="228">
                  <c:v>375.69811875367429</c:v>
                </c:pt>
                <c:pt idx="229">
                  <c:v>376.24926513815399</c:v>
                </c:pt>
                <c:pt idx="230">
                  <c:v>376.24926513815399</c:v>
                </c:pt>
                <c:pt idx="231">
                  <c:v>368.53321575543794</c:v>
                </c:pt>
                <c:pt idx="232">
                  <c:v>369.35993533215753</c:v>
                </c:pt>
                <c:pt idx="233">
                  <c:v>373.76910640799525</c:v>
                </c:pt>
                <c:pt idx="234">
                  <c:v>382.86302175191059</c:v>
                </c:pt>
                <c:pt idx="235">
                  <c:v>385.71061140505583</c:v>
                </c:pt>
                <c:pt idx="236">
                  <c:v>387.82333921222806</c:v>
                </c:pt>
                <c:pt idx="237">
                  <c:v>381.5770135214579</c:v>
                </c:pt>
                <c:pt idx="238">
                  <c:v>385.34318048206933</c:v>
                </c:pt>
                <c:pt idx="239">
                  <c:v>387.18033509700172</c:v>
                </c:pt>
                <c:pt idx="240">
                  <c:v>384.33274544385654</c:v>
                </c:pt>
                <c:pt idx="241">
                  <c:v>378.91313932980597</c:v>
                </c:pt>
                <c:pt idx="242">
                  <c:v>380.38286302175186</c:v>
                </c:pt>
                <c:pt idx="243">
                  <c:v>383.32231040564369</c:v>
                </c:pt>
                <c:pt idx="244">
                  <c:v>381.5770135214579</c:v>
                </c:pt>
                <c:pt idx="245">
                  <c:v>384.24088771310988</c:v>
                </c:pt>
                <c:pt idx="246">
                  <c:v>384.24088771310988</c:v>
                </c:pt>
                <c:pt idx="247">
                  <c:v>380.38286302175186</c:v>
                </c:pt>
                <c:pt idx="248">
                  <c:v>387.27219282774837</c:v>
                </c:pt>
                <c:pt idx="249">
                  <c:v>385.34318048206933</c:v>
                </c:pt>
                <c:pt idx="250">
                  <c:v>383.59788359788354</c:v>
                </c:pt>
              </c:numCache>
            </c:numRef>
          </c:val>
          <c:smooth val="0"/>
        </c:ser>
        <c:ser>
          <c:idx val="0"/>
          <c:order val="3"/>
          <c:tx>
            <c:strRef>
              <c:f>Hoja1!$F$1</c:f>
              <c:strCache>
                <c:ptCount val="1"/>
                <c:pt idx="0">
                  <c:v>2015</c:v>
                </c:pt>
              </c:strCache>
            </c:strRef>
          </c:tx>
          <c:spPr>
            <a:ln w="3810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Hoja1!$A$2:$A$252</c:f>
              <c:strCache>
                <c:ptCount val="251"/>
                <c:pt idx="0">
                  <c:v>Enero</c:v>
                </c:pt>
                <c:pt idx="1">
                  <c:v>Enero</c:v>
                </c:pt>
                <c:pt idx="2">
                  <c:v>Enero</c:v>
                </c:pt>
                <c:pt idx="3">
                  <c:v>Enero</c:v>
                </c:pt>
                <c:pt idx="4">
                  <c:v>Enero</c:v>
                </c:pt>
                <c:pt idx="5">
                  <c:v>Enero</c:v>
                </c:pt>
                <c:pt idx="6">
                  <c:v>Enero</c:v>
                </c:pt>
                <c:pt idx="7">
                  <c:v>Enero</c:v>
                </c:pt>
                <c:pt idx="8">
                  <c:v>Enero</c:v>
                </c:pt>
                <c:pt idx="9">
                  <c:v>Enero</c:v>
                </c:pt>
                <c:pt idx="10">
                  <c:v>Enero</c:v>
                </c:pt>
                <c:pt idx="11">
                  <c:v>Enero</c:v>
                </c:pt>
                <c:pt idx="12">
                  <c:v>Enero</c:v>
                </c:pt>
                <c:pt idx="13">
                  <c:v>Enero</c:v>
                </c:pt>
                <c:pt idx="14">
                  <c:v>Enero</c:v>
                </c:pt>
                <c:pt idx="15">
                  <c:v>Enero</c:v>
                </c:pt>
                <c:pt idx="16">
                  <c:v>Enero</c:v>
                </c:pt>
                <c:pt idx="17">
                  <c:v>Enero</c:v>
                </c:pt>
                <c:pt idx="18">
                  <c:v>Enero</c:v>
                </c:pt>
                <c:pt idx="19">
                  <c:v>Enero</c:v>
                </c:pt>
                <c:pt idx="20">
                  <c:v>Enero</c:v>
                </c:pt>
                <c:pt idx="21">
                  <c:v>Febrero</c:v>
                </c:pt>
                <c:pt idx="22">
                  <c:v>Febrero</c:v>
                </c:pt>
                <c:pt idx="23">
                  <c:v>Febrero</c:v>
                </c:pt>
                <c:pt idx="24">
                  <c:v>Febrero</c:v>
                </c:pt>
                <c:pt idx="25">
                  <c:v>Febrero</c:v>
                </c:pt>
                <c:pt idx="26">
                  <c:v>Febrero</c:v>
                </c:pt>
                <c:pt idx="27">
                  <c:v>Febrero</c:v>
                </c:pt>
                <c:pt idx="28">
                  <c:v>Febrero</c:v>
                </c:pt>
                <c:pt idx="29">
                  <c:v>Febrero</c:v>
                </c:pt>
                <c:pt idx="30">
                  <c:v>Febrero</c:v>
                </c:pt>
                <c:pt idx="31">
                  <c:v>Febrero</c:v>
                </c:pt>
                <c:pt idx="32">
                  <c:v>Febrero</c:v>
                </c:pt>
                <c:pt idx="33">
                  <c:v>Febrero</c:v>
                </c:pt>
                <c:pt idx="34">
                  <c:v>Febrero</c:v>
                </c:pt>
                <c:pt idx="35">
                  <c:v>Febrero</c:v>
                </c:pt>
                <c:pt idx="36">
                  <c:v>Febrero</c:v>
                </c:pt>
                <c:pt idx="37">
                  <c:v>Febrero</c:v>
                </c:pt>
                <c:pt idx="38">
                  <c:v>Febrero</c:v>
                </c:pt>
                <c:pt idx="39">
                  <c:v>Febrero</c:v>
                </c:pt>
                <c:pt idx="40">
                  <c:v>Febrero</c:v>
                </c:pt>
                <c:pt idx="41">
                  <c:v>Febrero</c:v>
                </c:pt>
                <c:pt idx="42">
                  <c:v>Marzo</c:v>
                </c:pt>
                <c:pt idx="43">
                  <c:v>Marzo</c:v>
                </c:pt>
                <c:pt idx="44">
                  <c:v>Marzo</c:v>
                </c:pt>
                <c:pt idx="45">
                  <c:v>Marzo</c:v>
                </c:pt>
                <c:pt idx="46">
                  <c:v>Marzo</c:v>
                </c:pt>
                <c:pt idx="47">
                  <c:v>Marzo</c:v>
                </c:pt>
                <c:pt idx="48">
                  <c:v>Marzo</c:v>
                </c:pt>
                <c:pt idx="49">
                  <c:v>Marzo</c:v>
                </c:pt>
                <c:pt idx="50">
                  <c:v>Marzo</c:v>
                </c:pt>
                <c:pt idx="51">
                  <c:v>Marzo</c:v>
                </c:pt>
                <c:pt idx="52">
                  <c:v>Marzo</c:v>
                </c:pt>
                <c:pt idx="53">
                  <c:v>Marzo</c:v>
                </c:pt>
                <c:pt idx="54">
                  <c:v>Marzo</c:v>
                </c:pt>
                <c:pt idx="55">
                  <c:v>Marzo</c:v>
                </c:pt>
                <c:pt idx="56">
                  <c:v>Marzo</c:v>
                </c:pt>
                <c:pt idx="57">
                  <c:v>Marzo</c:v>
                </c:pt>
                <c:pt idx="58">
                  <c:v>Marzo</c:v>
                </c:pt>
                <c:pt idx="59">
                  <c:v>Marzo</c:v>
                </c:pt>
                <c:pt idx="60">
                  <c:v>Marzo</c:v>
                </c:pt>
                <c:pt idx="61">
                  <c:v>Marzo</c:v>
                </c:pt>
                <c:pt idx="62">
                  <c:v>Marzo</c:v>
                </c:pt>
                <c:pt idx="63">
                  <c:v>Abril</c:v>
                </c:pt>
                <c:pt idx="64">
                  <c:v>Abril</c:v>
                </c:pt>
                <c:pt idx="65">
                  <c:v>Abril</c:v>
                </c:pt>
                <c:pt idx="66">
                  <c:v>Abril</c:v>
                </c:pt>
                <c:pt idx="67">
                  <c:v>Abril</c:v>
                </c:pt>
                <c:pt idx="68">
                  <c:v>Abril</c:v>
                </c:pt>
                <c:pt idx="69">
                  <c:v>Abril</c:v>
                </c:pt>
                <c:pt idx="70">
                  <c:v>Abril</c:v>
                </c:pt>
                <c:pt idx="71">
                  <c:v>Abril</c:v>
                </c:pt>
                <c:pt idx="72">
                  <c:v>Abril</c:v>
                </c:pt>
                <c:pt idx="73">
                  <c:v>Abril</c:v>
                </c:pt>
                <c:pt idx="74">
                  <c:v>Abril</c:v>
                </c:pt>
                <c:pt idx="75">
                  <c:v>Abril</c:v>
                </c:pt>
                <c:pt idx="76">
                  <c:v>Abril</c:v>
                </c:pt>
                <c:pt idx="77">
                  <c:v>Abril</c:v>
                </c:pt>
                <c:pt idx="78">
                  <c:v>Abril</c:v>
                </c:pt>
                <c:pt idx="79">
                  <c:v>Abril</c:v>
                </c:pt>
                <c:pt idx="80">
                  <c:v>Abril</c:v>
                </c:pt>
                <c:pt idx="81">
                  <c:v>Abril</c:v>
                </c:pt>
                <c:pt idx="82">
                  <c:v>Abril</c:v>
                </c:pt>
                <c:pt idx="83">
                  <c:v>Abril</c:v>
                </c:pt>
                <c:pt idx="84">
                  <c:v>Mayo</c:v>
                </c:pt>
                <c:pt idx="85">
                  <c:v>Mayo</c:v>
                </c:pt>
                <c:pt idx="86">
                  <c:v>Mayo</c:v>
                </c:pt>
                <c:pt idx="87">
                  <c:v>Mayo</c:v>
                </c:pt>
                <c:pt idx="88">
                  <c:v>Mayo</c:v>
                </c:pt>
                <c:pt idx="89">
                  <c:v>Mayo</c:v>
                </c:pt>
                <c:pt idx="90">
                  <c:v>Mayo</c:v>
                </c:pt>
                <c:pt idx="91">
                  <c:v>Mayo</c:v>
                </c:pt>
                <c:pt idx="92">
                  <c:v>Mayo</c:v>
                </c:pt>
                <c:pt idx="93">
                  <c:v>Mayo</c:v>
                </c:pt>
                <c:pt idx="94">
                  <c:v>Mayo</c:v>
                </c:pt>
                <c:pt idx="95">
                  <c:v>Mayo</c:v>
                </c:pt>
                <c:pt idx="96">
                  <c:v>Mayo</c:v>
                </c:pt>
                <c:pt idx="97">
                  <c:v>Mayo</c:v>
                </c:pt>
                <c:pt idx="98">
                  <c:v>Mayo</c:v>
                </c:pt>
                <c:pt idx="99">
                  <c:v>Mayo</c:v>
                </c:pt>
                <c:pt idx="100">
                  <c:v>Mayo</c:v>
                </c:pt>
                <c:pt idx="101">
                  <c:v>Mayo</c:v>
                </c:pt>
                <c:pt idx="102">
                  <c:v>Mayo</c:v>
                </c:pt>
                <c:pt idx="103">
                  <c:v>Mayo</c:v>
                </c:pt>
                <c:pt idx="104">
                  <c:v>Mayo</c:v>
                </c:pt>
                <c:pt idx="105">
                  <c:v>Junio</c:v>
                </c:pt>
                <c:pt idx="106">
                  <c:v>Junio</c:v>
                </c:pt>
                <c:pt idx="107">
                  <c:v>Junio</c:v>
                </c:pt>
                <c:pt idx="108">
                  <c:v>Junio</c:v>
                </c:pt>
                <c:pt idx="109">
                  <c:v>Junio</c:v>
                </c:pt>
                <c:pt idx="110">
                  <c:v>Junio</c:v>
                </c:pt>
                <c:pt idx="111">
                  <c:v>Junio</c:v>
                </c:pt>
                <c:pt idx="112">
                  <c:v>Junio</c:v>
                </c:pt>
                <c:pt idx="113">
                  <c:v>Junio</c:v>
                </c:pt>
                <c:pt idx="114">
                  <c:v>Junio</c:v>
                </c:pt>
                <c:pt idx="115">
                  <c:v>Junio</c:v>
                </c:pt>
                <c:pt idx="116">
                  <c:v>Junio</c:v>
                </c:pt>
                <c:pt idx="117">
                  <c:v>Junio</c:v>
                </c:pt>
                <c:pt idx="118">
                  <c:v>Junio</c:v>
                </c:pt>
                <c:pt idx="119">
                  <c:v>Junio</c:v>
                </c:pt>
                <c:pt idx="120">
                  <c:v>Junio</c:v>
                </c:pt>
                <c:pt idx="121">
                  <c:v>Junio</c:v>
                </c:pt>
                <c:pt idx="122">
                  <c:v>Junio</c:v>
                </c:pt>
                <c:pt idx="123">
                  <c:v>Junio</c:v>
                </c:pt>
                <c:pt idx="124">
                  <c:v>Junio</c:v>
                </c:pt>
                <c:pt idx="125">
                  <c:v>Julio</c:v>
                </c:pt>
                <c:pt idx="126">
                  <c:v>Julio</c:v>
                </c:pt>
                <c:pt idx="127">
                  <c:v>Julio</c:v>
                </c:pt>
                <c:pt idx="128">
                  <c:v>Julio</c:v>
                </c:pt>
                <c:pt idx="129">
                  <c:v>Julio</c:v>
                </c:pt>
                <c:pt idx="130">
                  <c:v>Julio</c:v>
                </c:pt>
                <c:pt idx="131">
                  <c:v>Julio</c:v>
                </c:pt>
                <c:pt idx="132">
                  <c:v>Julio</c:v>
                </c:pt>
                <c:pt idx="133">
                  <c:v>Julio</c:v>
                </c:pt>
                <c:pt idx="134">
                  <c:v>Julio</c:v>
                </c:pt>
                <c:pt idx="135">
                  <c:v>Julio</c:v>
                </c:pt>
                <c:pt idx="136">
                  <c:v>Julio</c:v>
                </c:pt>
                <c:pt idx="137">
                  <c:v>Julio</c:v>
                </c:pt>
                <c:pt idx="138">
                  <c:v>Julio</c:v>
                </c:pt>
                <c:pt idx="139">
                  <c:v>Julio</c:v>
                </c:pt>
                <c:pt idx="140">
                  <c:v>Julio</c:v>
                </c:pt>
                <c:pt idx="141">
                  <c:v>Julio</c:v>
                </c:pt>
                <c:pt idx="142">
                  <c:v>Julio</c:v>
                </c:pt>
                <c:pt idx="143">
                  <c:v>Julio</c:v>
                </c:pt>
                <c:pt idx="144">
                  <c:v>Julio</c:v>
                </c:pt>
                <c:pt idx="145">
                  <c:v>Julio</c:v>
                </c:pt>
                <c:pt idx="146">
                  <c:v>Agosto</c:v>
                </c:pt>
                <c:pt idx="147">
                  <c:v>Agosto</c:v>
                </c:pt>
                <c:pt idx="148">
                  <c:v>Agosto</c:v>
                </c:pt>
                <c:pt idx="149">
                  <c:v>Agosto</c:v>
                </c:pt>
                <c:pt idx="150">
                  <c:v>Agosto</c:v>
                </c:pt>
                <c:pt idx="151">
                  <c:v>Agosto</c:v>
                </c:pt>
                <c:pt idx="152">
                  <c:v>Agosto</c:v>
                </c:pt>
                <c:pt idx="153">
                  <c:v>Agosto</c:v>
                </c:pt>
                <c:pt idx="154">
                  <c:v>Agosto</c:v>
                </c:pt>
                <c:pt idx="155">
                  <c:v>Agosto</c:v>
                </c:pt>
                <c:pt idx="156">
                  <c:v>Agosto</c:v>
                </c:pt>
                <c:pt idx="157">
                  <c:v>Agosto</c:v>
                </c:pt>
                <c:pt idx="158">
                  <c:v>Agosto</c:v>
                </c:pt>
                <c:pt idx="159">
                  <c:v>Agosto</c:v>
                </c:pt>
                <c:pt idx="160">
                  <c:v>Agosto</c:v>
                </c:pt>
                <c:pt idx="161">
                  <c:v>Agosto</c:v>
                </c:pt>
                <c:pt idx="162">
                  <c:v>Agosto</c:v>
                </c:pt>
                <c:pt idx="163">
                  <c:v>Agosto</c:v>
                </c:pt>
                <c:pt idx="164">
                  <c:v>Agosto</c:v>
                </c:pt>
                <c:pt idx="165">
                  <c:v>Agosto</c:v>
                </c:pt>
                <c:pt idx="166">
                  <c:v>Agosto</c:v>
                </c:pt>
                <c:pt idx="167">
                  <c:v>Septiembre</c:v>
                </c:pt>
                <c:pt idx="168">
                  <c:v>Septiembre</c:v>
                </c:pt>
                <c:pt idx="169">
                  <c:v>Septiembre</c:v>
                </c:pt>
                <c:pt idx="170">
                  <c:v>Septiembre</c:v>
                </c:pt>
                <c:pt idx="171">
                  <c:v>Septiembre</c:v>
                </c:pt>
                <c:pt idx="172">
                  <c:v>Septiembre</c:v>
                </c:pt>
                <c:pt idx="173">
                  <c:v>Septiembre</c:v>
                </c:pt>
                <c:pt idx="174">
                  <c:v>Septiembre</c:v>
                </c:pt>
                <c:pt idx="175">
                  <c:v>Septiembre</c:v>
                </c:pt>
                <c:pt idx="176">
                  <c:v>Septiembre</c:v>
                </c:pt>
                <c:pt idx="177">
                  <c:v>Septiembre</c:v>
                </c:pt>
                <c:pt idx="178">
                  <c:v>Septiembre</c:v>
                </c:pt>
                <c:pt idx="179">
                  <c:v>Septiembre</c:v>
                </c:pt>
                <c:pt idx="180">
                  <c:v>Septiembre</c:v>
                </c:pt>
                <c:pt idx="181">
                  <c:v>Septiembre</c:v>
                </c:pt>
                <c:pt idx="182">
                  <c:v>Septiembre</c:v>
                </c:pt>
                <c:pt idx="183">
                  <c:v>Septiembre</c:v>
                </c:pt>
                <c:pt idx="184">
                  <c:v>Septiembre</c:v>
                </c:pt>
                <c:pt idx="185">
                  <c:v>Septiembre</c:v>
                </c:pt>
                <c:pt idx="186">
                  <c:v>Septiembre</c:v>
                </c:pt>
                <c:pt idx="187">
                  <c:v>Septiembre</c:v>
                </c:pt>
                <c:pt idx="188">
                  <c:v>Octubre</c:v>
                </c:pt>
                <c:pt idx="189">
                  <c:v>Octubre</c:v>
                </c:pt>
                <c:pt idx="190">
                  <c:v>Octubre</c:v>
                </c:pt>
                <c:pt idx="191">
                  <c:v>Octubre</c:v>
                </c:pt>
                <c:pt idx="192">
                  <c:v>Octubre</c:v>
                </c:pt>
                <c:pt idx="193">
                  <c:v>Octubre</c:v>
                </c:pt>
                <c:pt idx="194">
                  <c:v>Octubre</c:v>
                </c:pt>
                <c:pt idx="195">
                  <c:v>Octubre</c:v>
                </c:pt>
                <c:pt idx="196">
                  <c:v>Octubre</c:v>
                </c:pt>
                <c:pt idx="197">
                  <c:v>Octubre</c:v>
                </c:pt>
                <c:pt idx="198">
                  <c:v>Octubre</c:v>
                </c:pt>
                <c:pt idx="199">
                  <c:v>Octubre</c:v>
                </c:pt>
                <c:pt idx="200">
                  <c:v>Octubre</c:v>
                </c:pt>
                <c:pt idx="201">
                  <c:v>Octubre</c:v>
                </c:pt>
                <c:pt idx="202">
                  <c:v>Octubre</c:v>
                </c:pt>
                <c:pt idx="203">
                  <c:v>Octubre</c:v>
                </c:pt>
                <c:pt idx="204">
                  <c:v>Octubre</c:v>
                </c:pt>
                <c:pt idx="205">
                  <c:v>Octubre</c:v>
                </c:pt>
                <c:pt idx="206">
                  <c:v>Octubre</c:v>
                </c:pt>
                <c:pt idx="207">
                  <c:v>Octubre</c:v>
                </c:pt>
                <c:pt idx="208">
                  <c:v>Octubre</c:v>
                </c:pt>
                <c:pt idx="209">
                  <c:v>Noviembre</c:v>
                </c:pt>
                <c:pt idx="210">
                  <c:v>Noviembre</c:v>
                </c:pt>
                <c:pt idx="211">
                  <c:v>Noviembre</c:v>
                </c:pt>
                <c:pt idx="212">
                  <c:v>Noviembre</c:v>
                </c:pt>
                <c:pt idx="213">
                  <c:v>Noviembre</c:v>
                </c:pt>
                <c:pt idx="214">
                  <c:v>Noviembre</c:v>
                </c:pt>
                <c:pt idx="215">
                  <c:v>Noviembre</c:v>
                </c:pt>
                <c:pt idx="216">
                  <c:v>Noviembre</c:v>
                </c:pt>
                <c:pt idx="217">
                  <c:v>Noviembre</c:v>
                </c:pt>
                <c:pt idx="218">
                  <c:v>Noviembre</c:v>
                </c:pt>
                <c:pt idx="219">
                  <c:v>Noviembre</c:v>
                </c:pt>
                <c:pt idx="220">
                  <c:v>Noviembre</c:v>
                </c:pt>
                <c:pt idx="221">
                  <c:v>Noviembre</c:v>
                </c:pt>
                <c:pt idx="222">
                  <c:v>Noviembre</c:v>
                </c:pt>
                <c:pt idx="223">
                  <c:v>Noviembre</c:v>
                </c:pt>
                <c:pt idx="224">
                  <c:v>Noviembre</c:v>
                </c:pt>
                <c:pt idx="225">
                  <c:v>Noviembre</c:v>
                </c:pt>
                <c:pt idx="226">
                  <c:v>Noviembre</c:v>
                </c:pt>
                <c:pt idx="227">
                  <c:v>Noviembre</c:v>
                </c:pt>
                <c:pt idx="228">
                  <c:v>Noviembre</c:v>
                </c:pt>
                <c:pt idx="229">
                  <c:v>Noviembre</c:v>
                </c:pt>
                <c:pt idx="230">
                  <c:v>Diciembre</c:v>
                </c:pt>
                <c:pt idx="231">
                  <c:v>Diciembre</c:v>
                </c:pt>
                <c:pt idx="232">
                  <c:v>Diciembre</c:v>
                </c:pt>
                <c:pt idx="233">
                  <c:v>Diciembre</c:v>
                </c:pt>
                <c:pt idx="234">
                  <c:v>Diciembre</c:v>
                </c:pt>
                <c:pt idx="235">
                  <c:v>Diciembre</c:v>
                </c:pt>
                <c:pt idx="236">
                  <c:v>Diciembre</c:v>
                </c:pt>
                <c:pt idx="237">
                  <c:v>Diciembre</c:v>
                </c:pt>
                <c:pt idx="238">
                  <c:v>Diciembre</c:v>
                </c:pt>
                <c:pt idx="239">
                  <c:v>Diciembre</c:v>
                </c:pt>
                <c:pt idx="240">
                  <c:v>Diciembre</c:v>
                </c:pt>
                <c:pt idx="241">
                  <c:v>Diciembre</c:v>
                </c:pt>
                <c:pt idx="242">
                  <c:v>Diciembre</c:v>
                </c:pt>
                <c:pt idx="243">
                  <c:v>Diciembre</c:v>
                </c:pt>
                <c:pt idx="244">
                  <c:v>Diciembre</c:v>
                </c:pt>
                <c:pt idx="245">
                  <c:v>Diciembre</c:v>
                </c:pt>
                <c:pt idx="246">
                  <c:v>Diciembre</c:v>
                </c:pt>
                <c:pt idx="247">
                  <c:v>Diciembre</c:v>
                </c:pt>
                <c:pt idx="248">
                  <c:v>Diciembre</c:v>
                </c:pt>
                <c:pt idx="249">
                  <c:v>Diciembre</c:v>
                </c:pt>
                <c:pt idx="250">
                  <c:v>Diciembre</c:v>
                </c:pt>
              </c:strCache>
            </c:strRef>
          </c:cat>
          <c:val>
            <c:numRef>
              <c:f>Hoja1!$F$2:$F$252</c:f>
              <c:numCache>
                <c:formatCode>0.00</c:formatCode>
                <c:ptCount val="251"/>
                <c:pt idx="0">
                  <c:v>370.18665490887707</c:v>
                </c:pt>
                <c:pt idx="1">
                  <c:v>384.05717225161663</c:v>
                </c:pt>
                <c:pt idx="2">
                  <c:v>387.91519694297466</c:v>
                </c:pt>
                <c:pt idx="3">
                  <c:v>388.09891240446791</c:v>
                </c:pt>
                <c:pt idx="4">
                  <c:v>385.15946502057608</c:v>
                </c:pt>
                <c:pt idx="5">
                  <c:v>386.62918871252202</c:v>
                </c:pt>
                <c:pt idx="6">
                  <c:v>373.30981775426216</c:v>
                </c:pt>
                <c:pt idx="7">
                  <c:v>368.90064667842444</c:v>
                </c:pt>
                <c:pt idx="8">
                  <c:v>370.82965902410342</c:v>
                </c:pt>
                <c:pt idx="9">
                  <c:v>364.12404467960022</c:v>
                </c:pt>
                <c:pt idx="10">
                  <c:v>364.39961787184006</c:v>
                </c:pt>
                <c:pt idx="11">
                  <c:v>364.39961787184006</c:v>
                </c:pt>
                <c:pt idx="12">
                  <c:v>360.81716637272189</c:v>
                </c:pt>
                <c:pt idx="13">
                  <c:v>361.36831275720164</c:v>
                </c:pt>
                <c:pt idx="14">
                  <c:v>358.8881540270429</c:v>
                </c:pt>
                <c:pt idx="15">
                  <c:v>357.41843033509696</c:v>
                </c:pt>
                <c:pt idx="16">
                  <c:v>361.36831275720164</c:v>
                </c:pt>
                <c:pt idx="17">
                  <c:v>357.78586125808346</c:v>
                </c:pt>
                <c:pt idx="18">
                  <c:v>356.49985302763076</c:v>
                </c:pt>
                <c:pt idx="19">
                  <c:v>355.76499118165782</c:v>
                </c:pt>
                <c:pt idx="20">
                  <c:v>353.10111699000583</c:v>
                </c:pt>
                <c:pt idx="21">
                  <c:v>352.54997060552614</c:v>
                </c:pt>
                <c:pt idx="22">
                  <c:v>362.65432098765427</c:v>
                </c:pt>
                <c:pt idx="23">
                  <c:v>357.14285714285711</c:v>
                </c:pt>
                <c:pt idx="24">
                  <c:v>360.54159318048204</c:v>
                </c:pt>
                <c:pt idx="25">
                  <c:v>357.6940035273368</c:v>
                </c:pt>
                <c:pt idx="26">
                  <c:v>359.53115814226919</c:v>
                </c:pt>
                <c:pt idx="27">
                  <c:v>356.04056437389767</c:v>
                </c:pt>
                <c:pt idx="28">
                  <c:v>359.25558495002934</c:v>
                </c:pt>
                <c:pt idx="29">
                  <c:v>361.46017048794823</c:v>
                </c:pt>
                <c:pt idx="30">
                  <c:v>363.94032921810697</c:v>
                </c:pt>
                <c:pt idx="31">
                  <c:v>363.94032921810697</c:v>
                </c:pt>
                <c:pt idx="32">
                  <c:v>370.27851263962373</c:v>
                </c:pt>
                <c:pt idx="33">
                  <c:v>365.86934156378595</c:v>
                </c:pt>
                <c:pt idx="34">
                  <c:v>370.09479717813048</c:v>
                </c:pt>
                <c:pt idx="35">
                  <c:v>367.15534979423865</c:v>
                </c:pt>
                <c:pt idx="36">
                  <c:v>367.15534979423865</c:v>
                </c:pt>
                <c:pt idx="37">
                  <c:v>373.30981775426216</c:v>
                </c:pt>
                <c:pt idx="38">
                  <c:v>370.27851263962373</c:v>
                </c:pt>
                <c:pt idx="39">
                  <c:v>376.24926513815399</c:v>
                </c:pt>
                <c:pt idx="40">
                  <c:v>378.72942386831272</c:v>
                </c:pt>
                <c:pt idx="41">
                  <c:v>378.72942386831272</c:v>
                </c:pt>
                <c:pt idx="42">
                  <c:v>372.48309817754256</c:v>
                </c:pt>
                <c:pt idx="43">
                  <c:v>371.93195179306286</c:v>
                </c:pt>
                <c:pt idx="44">
                  <c:v>365.2263374485596</c:v>
                </c:pt>
                <c:pt idx="45">
                  <c:v>362.10317460317458</c:v>
                </c:pt>
                <c:pt idx="46">
                  <c:v>361.91945914168133</c:v>
                </c:pt>
                <c:pt idx="47">
                  <c:v>364.95076425631976</c:v>
                </c:pt>
                <c:pt idx="48">
                  <c:v>361.73574368018808</c:v>
                </c:pt>
                <c:pt idx="49">
                  <c:v>364.76704879482651</c:v>
                </c:pt>
                <c:pt idx="50">
                  <c:v>364.76704879482651</c:v>
                </c:pt>
                <c:pt idx="51">
                  <c:v>363.94032921810697</c:v>
                </c:pt>
                <c:pt idx="52">
                  <c:v>356.13242210464426</c:v>
                </c:pt>
                <c:pt idx="53">
                  <c:v>350.71281599059375</c:v>
                </c:pt>
                <c:pt idx="54">
                  <c:v>354.57084068195178</c:v>
                </c:pt>
                <c:pt idx="55">
                  <c:v>353.37669018224568</c:v>
                </c:pt>
                <c:pt idx="56">
                  <c:v>357.78586125808346</c:v>
                </c:pt>
                <c:pt idx="57">
                  <c:v>361.36831275720164</c:v>
                </c:pt>
                <c:pt idx="58">
                  <c:v>360.72530864197529</c:v>
                </c:pt>
                <c:pt idx="59">
                  <c:v>359.62301587301585</c:v>
                </c:pt>
                <c:pt idx="60">
                  <c:v>358.0614344503233</c:v>
                </c:pt>
                <c:pt idx="61">
                  <c:v>355.39756025867132</c:v>
                </c:pt>
                <c:pt idx="62">
                  <c:v>355.58127572016457</c:v>
                </c:pt>
                <c:pt idx="63">
                  <c:v>363.66475602586712</c:v>
                </c:pt>
                <c:pt idx="64">
                  <c:v>362.28689006466783</c:v>
                </c:pt>
                <c:pt idx="65">
                  <c:v>362.28689006466783</c:v>
                </c:pt>
                <c:pt idx="66">
                  <c:v>359.53115814226919</c:v>
                </c:pt>
                <c:pt idx="67">
                  <c:v>356.77542621987061</c:v>
                </c:pt>
                <c:pt idx="68">
                  <c:v>356.95914168136386</c:v>
                </c:pt>
                <c:pt idx="69">
                  <c:v>350.34538506760725</c:v>
                </c:pt>
                <c:pt idx="70">
                  <c:v>349.61052322163431</c:v>
                </c:pt>
                <c:pt idx="71">
                  <c:v>348.60008818342146</c:v>
                </c:pt>
                <c:pt idx="72">
                  <c:v>352.82554379776599</c:v>
                </c:pt>
                <c:pt idx="73">
                  <c:v>354.57084068195178</c:v>
                </c:pt>
                <c:pt idx="74">
                  <c:v>354.93827160493822</c:v>
                </c:pt>
                <c:pt idx="75">
                  <c:v>355.94870664315107</c:v>
                </c:pt>
                <c:pt idx="76">
                  <c:v>359.16372721928275</c:v>
                </c:pt>
                <c:pt idx="77">
                  <c:v>358.33700764256315</c:v>
                </c:pt>
                <c:pt idx="78">
                  <c:v>356.59171075837736</c:v>
                </c:pt>
                <c:pt idx="79">
                  <c:v>359.43930041152259</c:v>
                </c:pt>
                <c:pt idx="80">
                  <c:v>356.31613756613751</c:v>
                </c:pt>
                <c:pt idx="81">
                  <c:v>357.51028806584361</c:v>
                </c:pt>
                <c:pt idx="82">
                  <c:v>359.16372721928275</c:v>
                </c:pt>
                <c:pt idx="83">
                  <c:v>363.20546737213402</c:v>
                </c:pt>
                <c:pt idx="84">
                  <c:v>355.85684891240442</c:v>
                </c:pt>
                <c:pt idx="85">
                  <c:v>358.70443856554965</c:v>
                </c:pt>
                <c:pt idx="86">
                  <c:v>361.82760141093473</c:v>
                </c:pt>
                <c:pt idx="87">
                  <c:v>361.00088183421514</c:v>
                </c:pt>
                <c:pt idx="88">
                  <c:v>358.24514991181655</c:v>
                </c:pt>
                <c:pt idx="89">
                  <c:v>358.70443856554965</c:v>
                </c:pt>
                <c:pt idx="90">
                  <c:v>357.87771898883005</c:v>
                </c:pt>
                <c:pt idx="91">
                  <c:v>351.0802469135802</c:v>
                </c:pt>
                <c:pt idx="92">
                  <c:v>351.72325102880654</c:v>
                </c:pt>
                <c:pt idx="93">
                  <c:v>351.63139329805995</c:v>
                </c:pt>
                <c:pt idx="94">
                  <c:v>350.25352733686066</c:v>
                </c:pt>
                <c:pt idx="95">
                  <c:v>350.71281599059375</c:v>
                </c:pt>
                <c:pt idx="96">
                  <c:v>347.68151087595527</c:v>
                </c:pt>
                <c:pt idx="97">
                  <c:v>345.84435626102288</c:v>
                </c:pt>
                <c:pt idx="98">
                  <c:v>345.84435626102288</c:v>
                </c:pt>
                <c:pt idx="99">
                  <c:v>344.83392122281009</c:v>
                </c:pt>
                <c:pt idx="100">
                  <c:v>339.59803057025277</c:v>
                </c:pt>
                <c:pt idx="101">
                  <c:v>338.95502645502643</c:v>
                </c:pt>
                <c:pt idx="102">
                  <c:v>340.60846560846556</c:v>
                </c:pt>
                <c:pt idx="103">
                  <c:v>340.24103468547912</c:v>
                </c:pt>
                <c:pt idx="104">
                  <c:v>343.1804820693709</c:v>
                </c:pt>
                <c:pt idx="105">
                  <c:v>340.24103468547912</c:v>
                </c:pt>
                <c:pt idx="106">
                  <c:v>345.66064079952963</c:v>
                </c:pt>
                <c:pt idx="107">
                  <c:v>343.63977072310399</c:v>
                </c:pt>
                <c:pt idx="108">
                  <c:v>347.77336860670192</c:v>
                </c:pt>
                <c:pt idx="109">
                  <c:v>344.55834803057024</c:v>
                </c:pt>
                <c:pt idx="110">
                  <c:v>346.94664902998232</c:v>
                </c:pt>
                <c:pt idx="111">
                  <c:v>349.61052322163431</c:v>
                </c:pt>
                <c:pt idx="112">
                  <c:v>348.87566137566137</c:v>
                </c:pt>
                <c:pt idx="113">
                  <c:v>345.38506760728978</c:v>
                </c:pt>
                <c:pt idx="114">
                  <c:v>344.55834803057024</c:v>
                </c:pt>
                <c:pt idx="115">
                  <c:v>351.81510875955314</c:v>
                </c:pt>
                <c:pt idx="116">
                  <c:v>356.04056437389767</c:v>
                </c:pt>
                <c:pt idx="117">
                  <c:v>359.25558495002934</c:v>
                </c:pt>
                <c:pt idx="118">
                  <c:v>356.95914168136386</c:v>
                </c:pt>
                <c:pt idx="119">
                  <c:v>363.57289829512047</c:v>
                </c:pt>
                <c:pt idx="120">
                  <c:v>362.83803644914752</c:v>
                </c:pt>
                <c:pt idx="121">
                  <c:v>360.72530864197529</c:v>
                </c:pt>
                <c:pt idx="122">
                  <c:v>367.52278071722515</c:v>
                </c:pt>
                <c:pt idx="123">
                  <c:v>368.16578483245144</c:v>
                </c:pt>
                <c:pt idx="124">
                  <c:v>368.34950029394469</c:v>
                </c:pt>
                <c:pt idx="125">
                  <c:v>379.46428571428567</c:v>
                </c:pt>
                <c:pt idx="126">
                  <c:v>379.00499706055257</c:v>
                </c:pt>
                <c:pt idx="127">
                  <c:v>379.00499706055257</c:v>
                </c:pt>
                <c:pt idx="128">
                  <c:v>373.12610229276891</c:v>
                </c:pt>
                <c:pt idx="129">
                  <c:v>362.01131687242793</c:v>
                </c:pt>
                <c:pt idx="130">
                  <c:v>363.02175191064077</c:v>
                </c:pt>
                <c:pt idx="131">
                  <c:v>373.76910640799525</c:v>
                </c:pt>
                <c:pt idx="132">
                  <c:v>376.24926513815399</c:v>
                </c:pt>
                <c:pt idx="133">
                  <c:v>378.27013521457962</c:v>
                </c:pt>
                <c:pt idx="134">
                  <c:v>376.70855379188708</c:v>
                </c:pt>
                <c:pt idx="135">
                  <c:v>373.40167548500875</c:v>
                </c:pt>
                <c:pt idx="136">
                  <c:v>371.19708994708992</c:v>
                </c:pt>
                <c:pt idx="137">
                  <c:v>369.54365079365073</c:v>
                </c:pt>
                <c:pt idx="138">
                  <c:v>366.78791887125215</c:v>
                </c:pt>
                <c:pt idx="139">
                  <c:v>369.81922398589063</c:v>
                </c:pt>
                <c:pt idx="140">
                  <c:v>367.24720752498524</c:v>
                </c:pt>
                <c:pt idx="141">
                  <c:v>362.37874779541443</c:v>
                </c:pt>
                <c:pt idx="142">
                  <c:v>355.39756025867132</c:v>
                </c:pt>
                <c:pt idx="143">
                  <c:v>345.10949441504994</c:v>
                </c:pt>
                <c:pt idx="144">
                  <c:v>350.5291005291005</c:v>
                </c:pt>
                <c:pt idx="145">
                  <c:v>351.63139329805995</c:v>
                </c:pt>
                <c:pt idx="146">
                  <c:v>347.22222222222217</c:v>
                </c:pt>
                <c:pt idx="147">
                  <c:v>348.60008818342146</c:v>
                </c:pt>
                <c:pt idx="148">
                  <c:v>353.74412110523218</c:v>
                </c:pt>
                <c:pt idx="149">
                  <c:v>351.26396237507345</c:v>
                </c:pt>
                <c:pt idx="150">
                  <c:v>358.4288653733098</c:v>
                </c:pt>
                <c:pt idx="151">
                  <c:v>370.46222810111698</c:v>
                </c:pt>
                <c:pt idx="152">
                  <c:v>360.44973544973539</c:v>
                </c:pt>
                <c:pt idx="153">
                  <c:v>337.48530276308048</c:v>
                </c:pt>
                <c:pt idx="154">
                  <c:v>344.00720164609049</c:v>
                </c:pt>
                <c:pt idx="155">
                  <c:v>339.96546149323922</c:v>
                </c:pt>
                <c:pt idx="156">
                  <c:v>340.60846560846556</c:v>
                </c:pt>
                <c:pt idx="157">
                  <c:v>335.5562904174015</c:v>
                </c:pt>
                <c:pt idx="158">
                  <c:v>331.97383891828332</c:v>
                </c:pt>
                <c:pt idx="159">
                  <c:v>338.58759553203993</c:v>
                </c:pt>
                <c:pt idx="160">
                  <c:v>332.61684303350967</c:v>
                </c:pt>
                <c:pt idx="161">
                  <c:v>328.0239564961787</c:v>
                </c:pt>
                <c:pt idx="162">
                  <c:v>328.57510288065839</c:v>
                </c:pt>
                <c:pt idx="163">
                  <c:v>322.51249265138148</c:v>
                </c:pt>
                <c:pt idx="164">
                  <c:v>325.63565549676656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591616"/>
        <c:axId val="96770816"/>
      </c:lineChart>
      <c:catAx>
        <c:axId val="445916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PY"/>
          </a:p>
        </c:txPr>
        <c:crossAx val="96770816"/>
        <c:crosses val="autoZero"/>
        <c:auto val="1"/>
        <c:lblAlgn val="ctr"/>
        <c:lblOffset val="100"/>
        <c:tickLblSkip val="21"/>
        <c:noMultiLvlLbl val="0"/>
      </c:catAx>
      <c:valAx>
        <c:axId val="96770816"/>
        <c:scaling>
          <c:orientation val="minMax"/>
          <c:max val="670"/>
          <c:min val="32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PY"/>
          </a:p>
        </c:txPr>
        <c:crossAx val="44591616"/>
        <c:crosses val="autoZero"/>
        <c:crossBetween val="between"/>
        <c:majorUnit val="50"/>
      </c:valAx>
    </c:plotArea>
    <c:legend>
      <c:legendPos val="b"/>
      <c:layout/>
      <c:overlay val="0"/>
      <c:txPr>
        <a:bodyPr/>
        <a:lstStyle/>
        <a:p>
          <a:pPr>
            <a:defRPr sz="1000"/>
          </a:pPr>
          <a:endParaRPr lang="es-P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PY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6DED46-43AC-4598-9B69-803031C5E3F7}" type="doc">
      <dgm:prSet loTypeId="urn:microsoft.com/office/officeart/2005/8/layout/lProcess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PY"/>
        </a:p>
      </dgm:t>
    </dgm:pt>
    <dgm:pt modelId="{7458552E-1073-40BF-B868-B1B9858EC9C6}">
      <dgm:prSet phldrT="[Texto]"/>
      <dgm:spPr/>
      <dgm:t>
        <a:bodyPr/>
        <a:lstStyle/>
        <a:p>
          <a:r>
            <a:rPr lang="es-PY" b="1"/>
            <a:t>Recorte del Gasto corriente</a:t>
          </a:r>
          <a:endParaRPr lang="es-PY"/>
        </a:p>
      </dgm:t>
    </dgm:pt>
    <dgm:pt modelId="{1863F8FC-8269-4742-86BD-85447EF9310D}" type="parTrans" cxnId="{F7180A5D-9E3B-4263-BFC9-04D7D57BFE10}">
      <dgm:prSet/>
      <dgm:spPr/>
      <dgm:t>
        <a:bodyPr/>
        <a:lstStyle/>
        <a:p>
          <a:endParaRPr lang="es-PY"/>
        </a:p>
      </dgm:t>
    </dgm:pt>
    <dgm:pt modelId="{F2E9D58C-31E0-4F87-BF9C-825A041BB27A}" type="sibTrans" cxnId="{F7180A5D-9E3B-4263-BFC9-04D7D57BFE10}">
      <dgm:prSet/>
      <dgm:spPr/>
      <dgm:t>
        <a:bodyPr/>
        <a:lstStyle/>
        <a:p>
          <a:endParaRPr lang="es-PY"/>
        </a:p>
      </dgm:t>
    </dgm:pt>
    <dgm:pt modelId="{8F002BA6-653E-4DD1-B3FC-D4D26B0F64B7}">
      <dgm:prSet phldrT="[Texto]"/>
      <dgm:spPr/>
      <dgm:t>
        <a:bodyPr/>
        <a:lstStyle/>
        <a:p>
          <a:r>
            <a:rPr lang="es-PY" b="1"/>
            <a:t>Reducción del Plan Fiannciero por 100 millones de </a:t>
          </a:r>
        </a:p>
        <a:p>
          <a:r>
            <a:rPr lang="es-PY" b="1"/>
            <a:t>dólares</a:t>
          </a:r>
        </a:p>
      </dgm:t>
    </dgm:pt>
    <dgm:pt modelId="{C8A9D6D5-0F34-4338-9C06-E3B85BCC6A58}" type="parTrans" cxnId="{1DDC6C4C-E61C-47E9-8EAB-8A9C791473C6}">
      <dgm:prSet/>
      <dgm:spPr/>
      <dgm:t>
        <a:bodyPr/>
        <a:lstStyle/>
        <a:p>
          <a:endParaRPr lang="es-PY"/>
        </a:p>
      </dgm:t>
    </dgm:pt>
    <dgm:pt modelId="{3CD1E561-8D78-4834-A3C5-FA875D879B83}" type="sibTrans" cxnId="{1DDC6C4C-E61C-47E9-8EAB-8A9C791473C6}">
      <dgm:prSet/>
      <dgm:spPr/>
      <dgm:t>
        <a:bodyPr/>
        <a:lstStyle/>
        <a:p>
          <a:endParaRPr lang="es-PY"/>
        </a:p>
      </dgm:t>
    </dgm:pt>
    <dgm:pt modelId="{C126FFF9-32E1-4E06-B081-1C2C708520BD}">
      <dgm:prSet phldrT="[Texto]"/>
      <dgm:spPr/>
      <dgm:t>
        <a:bodyPr/>
        <a:lstStyle/>
        <a:p>
          <a:r>
            <a:rPr lang="es-PY"/>
            <a:t>Menos vehículos, combustibles, contratación de personal</a:t>
          </a:r>
        </a:p>
      </dgm:t>
    </dgm:pt>
    <dgm:pt modelId="{5F91AAB2-C026-42E4-99B0-12F147E7CA01}" type="parTrans" cxnId="{755BB555-7C2F-4892-9E85-A31477259636}">
      <dgm:prSet/>
      <dgm:spPr/>
      <dgm:t>
        <a:bodyPr/>
        <a:lstStyle/>
        <a:p>
          <a:endParaRPr lang="es-PY"/>
        </a:p>
      </dgm:t>
    </dgm:pt>
    <dgm:pt modelId="{FAC0210B-59EE-4E12-BB17-7D1832F54958}" type="sibTrans" cxnId="{755BB555-7C2F-4892-9E85-A31477259636}">
      <dgm:prSet/>
      <dgm:spPr/>
      <dgm:t>
        <a:bodyPr/>
        <a:lstStyle/>
        <a:p>
          <a:endParaRPr lang="es-PY"/>
        </a:p>
      </dgm:t>
    </dgm:pt>
    <dgm:pt modelId="{3A45B886-0698-49BB-BABA-5DB9E770F3CD}">
      <dgm:prSet phldrT="[Texto]"/>
      <dgm:spPr/>
      <dgm:t>
        <a:bodyPr/>
        <a:lstStyle/>
        <a:p>
          <a:r>
            <a:rPr lang="es-PY" b="1"/>
            <a:t>Incremento del Ingreso</a:t>
          </a:r>
          <a:endParaRPr lang="es-PY"/>
        </a:p>
      </dgm:t>
    </dgm:pt>
    <dgm:pt modelId="{50657482-7500-4DA9-B5E4-0DA025C533E5}" type="parTrans" cxnId="{86181D71-EF5E-42B5-A012-ADC2672D2947}">
      <dgm:prSet/>
      <dgm:spPr/>
      <dgm:t>
        <a:bodyPr/>
        <a:lstStyle/>
        <a:p>
          <a:endParaRPr lang="es-PY"/>
        </a:p>
      </dgm:t>
    </dgm:pt>
    <dgm:pt modelId="{726FEA72-F0CE-4164-889C-FDEA40A0F3D1}" type="sibTrans" cxnId="{86181D71-EF5E-42B5-A012-ADC2672D2947}">
      <dgm:prSet/>
      <dgm:spPr/>
      <dgm:t>
        <a:bodyPr/>
        <a:lstStyle/>
        <a:p>
          <a:endParaRPr lang="es-PY"/>
        </a:p>
      </dgm:t>
    </dgm:pt>
    <dgm:pt modelId="{8FAE54A1-4B8D-46F4-831B-FB9D6B6852AD}">
      <dgm:prSet phldrT="[Texto]"/>
      <dgm:spPr/>
      <dgm:t>
        <a:bodyPr/>
        <a:lstStyle/>
        <a:p>
          <a:r>
            <a:rPr lang="es-PY" b="1"/>
            <a:t>Aduanas, Secretaría de Estado de Tributación</a:t>
          </a:r>
        </a:p>
      </dgm:t>
    </dgm:pt>
    <dgm:pt modelId="{EC1A9F10-C2E3-4DD1-B90E-E200BFDCAFD3}" type="parTrans" cxnId="{6374ACA7-29CA-4E72-BF02-0367E11BB012}">
      <dgm:prSet/>
      <dgm:spPr/>
      <dgm:t>
        <a:bodyPr/>
        <a:lstStyle/>
        <a:p>
          <a:endParaRPr lang="es-PY"/>
        </a:p>
      </dgm:t>
    </dgm:pt>
    <dgm:pt modelId="{4729C60F-5100-4B41-9FBC-ACD0D870AA66}" type="sibTrans" cxnId="{6374ACA7-29CA-4E72-BF02-0367E11BB012}">
      <dgm:prSet/>
      <dgm:spPr/>
      <dgm:t>
        <a:bodyPr/>
        <a:lstStyle/>
        <a:p>
          <a:endParaRPr lang="es-PY"/>
        </a:p>
      </dgm:t>
    </dgm:pt>
    <dgm:pt modelId="{2ED091A1-70FE-4CAE-A6A9-127AF6253FF3}">
      <dgm:prSet phldrT="[Texto]"/>
      <dgm:spPr/>
      <dgm:t>
        <a:bodyPr/>
        <a:lstStyle/>
        <a:p>
          <a:r>
            <a:rPr lang="es-PY"/>
            <a:t>IVA a Cooperativas, impuesto al tabaco,  inmobiliario y multas</a:t>
          </a:r>
        </a:p>
      </dgm:t>
    </dgm:pt>
    <dgm:pt modelId="{59706A87-9711-4C27-A07B-6C98D88B71B8}" type="parTrans" cxnId="{0161D0E9-A22E-49D5-A25A-859F167D352C}">
      <dgm:prSet/>
      <dgm:spPr/>
      <dgm:t>
        <a:bodyPr/>
        <a:lstStyle/>
        <a:p>
          <a:endParaRPr lang="es-PY"/>
        </a:p>
      </dgm:t>
    </dgm:pt>
    <dgm:pt modelId="{9862DD12-092D-4387-A903-B3D1301AF22E}" type="sibTrans" cxnId="{0161D0E9-A22E-49D5-A25A-859F167D352C}">
      <dgm:prSet/>
      <dgm:spPr/>
      <dgm:t>
        <a:bodyPr/>
        <a:lstStyle/>
        <a:p>
          <a:endParaRPr lang="es-PY"/>
        </a:p>
      </dgm:t>
    </dgm:pt>
    <dgm:pt modelId="{90A8190C-7C99-404F-944F-D500546DC5E4}">
      <dgm:prSet phldrT="[Texto]"/>
      <dgm:spPr/>
      <dgm:t>
        <a:bodyPr/>
        <a:lstStyle/>
        <a:p>
          <a:r>
            <a:rPr lang="es-PY" b="1"/>
            <a:t>Dinamización de la economía</a:t>
          </a:r>
        </a:p>
      </dgm:t>
    </dgm:pt>
    <dgm:pt modelId="{B274408B-6DA9-4DC5-BC24-2209BFC7A067}" type="parTrans" cxnId="{76408826-4251-4AD5-8644-BF28940EB08C}">
      <dgm:prSet/>
      <dgm:spPr/>
      <dgm:t>
        <a:bodyPr/>
        <a:lstStyle/>
        <a:p>
          <a:endParaRPr lang="es-PY"/>
        </a:p>
      </dgm:t>
    </dgm:pt>
    <dgm:pt modelId="{B4EC3504-EEFB-425A-BE22-226027CFACDC}" type="sibTrans" cxnId="{76408826-4251-4AD5-8644-BF28940EB08C}">
      <dgm:prSet/>
      <dgm:spPr/>
      <dgm:t>
        <a:bodyPr/>
        <a:lstStyle/>
        <a:p>
          <a:endParaRPr lang="es-PY"/>
        </a:p>
      </dgm:t>
    </dgm:pt>
    <dgm:pt modelId="{358F5A87-7971-471E-A274-74676E5BF50A}">
      <dgm:prSet phldrT="[Texto]"/>
      <dgm:spPr/>
      <dgm:t>
        <a:bodyPr/>
        <a:lstStyle/>
        <a:p>
          <a:r>
            <a:rPr lang="es-PY" b="1"/>
            <a:t>MOPC, ANDE, AFD, BNF</a:t>
          </a:r>
        </a:p>
      </dgm:t>
    </dgm:pt>
    <dgm:pt modelId="{C71156FB-BAF4-4536-9727-2962F5BA3EA8}" type="parTrans" cxnId="{CF0AA699-8CEC-4EFE-962C-82102C65E87B}">
      <dgm:prSet/>
      <dgm:spPr/>
      <dgm:t>
        <a:bodyPr/>
        <a:lstStyle/>
        <a:p>
          <a:endParaRPr lang="es-PY"/>
        </a:p>
      </dgm:t>
    </dgm:pt>
    <dgm:pt modelId="{35FFC515-4E3C-40D5-9F55-ED6414C7ADDC}" type="sibTrans" cxnId="{CF0AA699-8CEC-4EFE-962C-82102C65E87B}">
      <dgm:prSet/>
      <dgm:spPr/>
      <dgm:t>
        <a:bodyPr/>
        <a:lstStyle/>
        <a:p>
          <a:endParaRPr lang="es-PY"/>
        </a:p>
      </dgm:t>
    </dgm:pt>
    <dgm:pt modelId="{9135628D-CADA-46A8-9C2F-3892DF534B8A}">
      <dgm:prSet phldrT="[Texto]"/>
      <dgm:spPr/>
      <dgm:t>
        <a:bodyPr/>
        <a:lstStyle/>
        <a:p>
          <a:r>
            <a:rPr lang="es-PY"/>
            <a:t>380 millones de dólares en obras, inversiones sociales</a:t>
          </a:r>
        </a:p>
      </dgm:t>
    </dgm:pt>
    <dgm:pt modelId="{73785105-C61D-4165-9ABB-1C3D1820E1A1}" type="parTrans" cxnId="{374BB808-6CCA-49DE-876C-278374CA8A11}">
      <dgm:prSet/>
      <dgm:spPr/>
      <dgm:t>
        <a:bodyPr/>
        <a:lstStyle/>
        <a:p>
          <a:endParaRPr lang="es-PY"/>
        </a:p>
      </dgm:t>
    </dgm:pt>
    <dgm:pt modelId="{E1AAAAC0-3F55-4B1A-9743-65EADC5B2A05}" type="sibTrans" cxnId="{374BB808-6CCA-49DE-876C-278374CA8A11}">
      <dgm:prSet/>
      <dgm:spPr/>
      <dgm:t>
        <a:bodyPr/>
        <a:lstStyle/>
        <a:p>
          <a:endParaRPr lang="es-PY"/>
        </a:p>
      </dgm:t>
    </dgm:pt>
    <dgm:pt modelId="{E7E20060-960A-402B-AD14-8AECC497B271}" type="pres">
      <dgm:prSet presAssocID="{936DED46-43AC-4598-9B69-803031C5E3F7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PY"/>
        </a:p>
      </dgm:t>
    </dgm:pt>
    <dgm:pt modelId="{6F3AB599-26DA-4FE5-A7E8-D14156A431E3}" type="pres">
      <dgm:prSet presAssocID="{7458552E-1073-40BF-B868-B1B9858EC9C6}" presName="compNode" presStyleCnt="0"/>
      <dgm:spPr/>
    </dgm:pt>
    <dgm:pt modelId="{98D358D6-ADF1-409C-8669-0CA83A35D154}" type="pres">
      <dgm:prSet presAssocID="{7458552E-1073-40BF-B868-B1B9858EC9C6}" presName="aNode" presStyleLbl="bgShp" presStyleIdx="0" presStyleCnt="3"/>
      <dgm:spPr/>
      <dgm:t>
        <a:bodyPr/>
        <a:lstStyle/>
        <a:p>
          <a:endParaRPr lang="es-PY"/>
        </a:p>
      </dgm:t>
    </dgm:pt>
    <dgm:pt modelId="{B51086A8-10E5-4944-B71F-46A1341724DB}" type="pres">
      <dgm:prSet presAssocID="{7458552E-1073-40BF-B868-B1B9858EC9C6}" presName="textNode" presStyleLbl="bgShp" presStyleIdx="0" presStyleCnt="3"/>
      <dgm:spPr/>
      <dgm:t>
        <a:bodyPr/>
        <a:lstStyle/>
        <a:p>
          <a:endParaRPr lang="es-PY"/>
        </a:p>
      </dgm:t>
    </dgm:pt>
    <dgm:pt modelId="{C91B92F3-8331-4612-9CA3-23592EF1D455}" type="pres">
      <dgm:prSet presAssocID="{7458552E-1073-40BF-B868-B1B9858EC9C6}" presName="compChildNode" presStyleCnt="0"/>
      <dgm:spPr/>
    </dgm:pt>
    <dgm:pt modelId="{80138136-35D8-4B9E-AA35-FBA28BAB01E0}" type="pres">
      <dgm:prSet presAssocID="{7458552E-1073-40BF-B868-B1B9858EC9C6}" presName="theInnerList" presStyleCnt="0"/>
      <dgm:spPr/>
    </dgm:pt>
    <dgm:pt modelId="{CB38693A-5DDD-47C8-BA74-37A103AB11DF}" type="pres">
      <dgm:prSet presAssocID="{8F002BA6-653E-4DD1-B3FC-D4D26B0F64B7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PY"/>
        </a:p>
      </dgm:t>
    </dgm:pt>
    <dgm:pt modelId="{FD19F09B-674A-4916-B4C3-84E81EBC949F}" type="pres">
      <dgm:prSet presAssocID="{8F002BA6-653E-4DD1-B3FC-D4D26B0F64B7}" presName="aSpace2" presStyleCnt="0"/>
      <dgm:spPr/>
    </dgm:pt>
    <dgm:pt modelId="{FED279F5-B719-44D2-9DBF-79BD9C657F4C}" type="pres">
      <dgm:prSet presAssocID="{C126FFF9-32E1-4E06-B081-1C2C708520BD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PY"/>
        </a:p>
      </dgm:t>
    </dgm:pt>
    <dgm:pt modelId="{9DA2B271-AF03-4883-BFEF-FCF0D9D28C98}" type="pres">
      <dgm:prSet presAssocID="{7458552E-1073-40BF-B868-B1B9858EC9C6}" presName="aSpace" presStyleCnt="0"/>
      <dgm:spPr/>
    </dgm:pt>
    <dgm:pt modelId="{79502E2C-11A5-4F0C-A825-924BAB7EDB3B}" type="pres">
      <dgm:prSet presAssocID="{3A45B886-0698-49BB-BABA-5DB9E770F3CD}" presName="compNode" presStyleCnt="0"/>
      <dgm:spPr/>
    </dgm:pt>
    <dgm:pt modelId="{1BF0F754-8647-4FFA-B63F-4D21540096C4}" type="pres">
      <dgm:prSet presAssocID="{3A45B886-0698-49BB-BABA-5DB9E770F3CD}" presName="aNode" presStyleLbl="bgShp" presStyleIdx="1" presStyleCnt="3"/>
      <dgm:spPr/>
      <dgm:t>
        <a:bodyPr/>
        <a:lstStyle/>
        <a:p>
          <a:endParaRPr lang="es-PY"/>
        </a:p>
      </dgm:t>
    </dgm:pt>
    <dgm:pt modelId="{3221E22E-10F1-4AA9-9060-A0D2C6E01C07}" type="pres">
      <dgm:prSet presAssocID="{3A45B886-0698-49BB-BABA-5DB9E770F3CD}" presName="textNode" presStyleLbl="bgShp" presStyleIdx="1" presStyleCnt="3"/>
      <dgm:spPr/>
      <dgm:t>
        <a:bodyPr/>
        <a:lstStyle/>
        <a:p>
          <a:endParaRPr lang="es-PY"/>
        </a:p>
      </dgm:t>
    </dgm:pt>
    <dgm:pt modelId="{FCBFF770-8317-4DA0-815F-404C5CD11064}" type="pres">
      <dgm:prSet presAssocID="{3A45B886-0698-49BB-BABA-5DB9E770F3CD}" presName="compChildNode" presStyleCnt="0"/>
      <dgm:spPr/>
    </dgm:pt>
    <dgm:pt modelId="{31165F8C-997E-42E4-925D-930646988F48}" type="pres">
      <dgm:prSet presAssocID="{3A45B886-0698-49BB-BABA-5DB9E770F3CD}" presName="theInnerList" presStyleCnt="0"/>
      <dgm:spPr/>
    </dgm:pt>
    <dgm:pt modelId="{08D0B8B2-7423-4A76-8481-3B0BAF9F89C2}" type="pres">
      <dgm:prSet presAssocID="{8FAE54A1-4B8D-46F4-831B-FB9D6B6852AD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PY"/>
        </a:p>
      </dgm:t>
    </dgm:pt>
    <dgm:pt modelId="{320DD01F-2608-48E3-8BF5-80186322EA12}" type="pres">
      <dgm:prSet presAssocID="{8FAE54A1-4B8D-46F4-831B-FB9D6B6852AD}" presName="aSpace2" presStyleCnt="0"/>
      <dgm:spPr/>
    </dgm:pt>
    <dgm:pt modelId="{F18972EC-D500-4577-837B-4DADFA3EECEE}" type="pres">
      <dgm:prSet presAssocID="{2ED091A1-70FE-4CAE-A6A9-127AF6253FF3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PY"/>
        </a:p>
      </dgm:t>
    </dgm:pt>
    <dgm:pt modelId="{2A2A6943-EBAC-42B0-B128-7D90950CD0E6}" type="pres">
      <dgm:prSet presAssocID="{3A45B886-0698-49BB-BABA-5DB9E770F3CD}" presName="aSpace" presStyleCnt="0"/>
      <dgm:spPr/>
    </dgm:pt>
    <dgm:pt modelId="{FDAF61E9-8E86-4B88-85EB-35119AD3BE9C}" type="pres">
      <dgm:prSet presAssocID="{90A8190C-7C99-404F-944F-D500546DC5E4}" presName="compNode" presStyleCnt="0"/>
      <dgm:spPr/>
    </dgm:pt>
    <dgm:pt modelId="{20C9E439-9C5D-4182-8A08-7FAFD4198DD3}" type="pres">
      <dgm:prSet presAssocID="{90A8190C-7C99-404F-944F-D500546DC5E4}" presName="aNode" presStyleLbl="bgShp" presStyleIdx="2" presStyleCnt="3"/>
      <dgm:spPr/>
      <dgm:t>
        <a:bodyPr/>
        <a:lstStyle/>
        <a:p>
          <a:endParaRPr lang="es-PY"/>
        </a:p>
      </dgm:t>
    </dgm:pt>
    <dgm:pt modelId="{8B95769B-B60B-4DC8-98F3-9FD63416AD48}" type="pres">
      <dgm:prSet presAssocID="{90A8190C-7C99-404F-944F-D500546DC5E4}" presName="textNode" presStyleLbl="bgShp" presStyleIdx="2" presStyleCnt="3"/>
      <dgm:spPr/>
      <dgm:t>
        <a:bodyPr/>
        <a:lstStyle/>
        <a:p>
          <a:endParaRPr lang="es-PY"/>
        </a:p>
      </dgm:t>
    </dgm:pt>
    <dgm:pt modelId="{661EBE8C-B497-4B6A-8DE8-539D626B8DDB}" type="pres">
      <dgm:prSet presAssocID="{90A8190C-7C99-404F-944F-D500546DC5E4}" presName="compChildNode" presStyleCnt="0"/>
      <dgm:spPr/>
    </dgm:pt>
    <dgm:pt modelId="{3BCFDE20-0D97-41D3-BF2A-AC24CB72EE97}" type="pres">
      <dgm:prSet presAssocID="{90A8190C-7C99-404F-944F-D500546DC5E4}" presName="theInnerList" presStyleCnt="0"/>
      <dgm:spPr/>
    </dgm:pt>
    <dgm:pt modelId="{665C2C52-F401-4F1E-944D-28CF586BEBCC}" type="pres">
      <dgm:prSet presAssocID="{358F5A87-7971-471E-A274-74676E5BF50A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PY"/>
        </a:p>
      </dgm:t>
    </dgm:pt>
    <dgm:pt modelId="{8FDBEAF4-44B8-433E-87F1-498E7C0FB1B5}" type="pres">
      <dgm:prSet presAssocID="{358F5A87-7971-471E-A274-74676E5BF50A}" presName="aSpace2" presStyleCnt="0"/>
      <dgm:spPr/>
    </dgm:pt>
    <dgm:pt modelId="{470C7F3D-164A-422F-9952-10A20C2D6858}" type="pres">
      <dgm:prSet presAssocID="{9135628D-CADA-46A8-9C2F-3892DF534B8A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PY"/>
        </a:p>
      </dgm:t>
    </dgm:pt>
  </dgm:ptLst>
  <dgm:cxnLst>
    <dgm:cxn modelId="{76408826-4251-4AD5-8644-BF28940EB08C}" srcId="{936DED46-43AC-4598-9B69-803031C5E3F7}" destId="{90A8190C-7C99-404F-944F-D500546DC5E4}" srcOrd="2" destOrd="0" parTransId="{B274408B-6DA9-4DC5-BC24-2209BFC7A067}" sibTransId="{B4EC3504-EEFB-425A-BE22-226027CFACDC}"/>
    <dgm:cxn modelId="{5118FD2B-23BC-404C-8796-9547004D8AC7}" type="presOf" srcId="{3A45B886-0698-49BB-BABA-5DB9E770F3CD}" destId="{3221E22E-10F1-4AA9-9060-A0D2C6E01C07}" srcOrd="1" destOrd="0" presId="urn:microsoft.com/office/officeart/2005/8/layout/lProcess2"/>
    <dgm:cxn modelId="{7DADC016-DE5A-435B-A523-C6D83EF76212}" type="presOf" srcId="{C126FFF9-32E1-4E06-B081-1C2C708520BD}" destId="{FED279F5-B719-44D2-9DBF-79BD9C657F4C}" srcOrd="0" destOrd="0" presId="urn:microsoft.com/office/officeart/2005/8/layout/lProcess2"/>
    <dgm:cxn modelId="{4F50F3D1-6C95-4D59-B8C1-141CF528810B}" type="presOf" srcId="{90A8190C-7C99-404F-944F-D500546DC5E4}" destId="{8B95769B-B60B-4DC8-98F3-9FD63416AD48}" srcOrd="1" destOrd="0" presId="urn:microsoft.com/office/officeart/2005/8/layout/lProcess2"/>
    <dgm:cxn modelId="{38736DF2-6213-4F06-85B7-40663DC74729}" type="presOf" srcId="{358F5A87-7971-471E-A274-74676E5BF50A}" destId="{665C2C52-F401-4F1E-944D-28CF586BEBCC}" srcOrd="0" destOrd="0" presId="urn:microsoft.com/office/officeart/2005/8/layout/lProcess2"/>
    <dgm:cxn modelId="{64D17B05-60F7-4C31-95B7-166B20CA8220}" type="presOf" srcId="{2ED091A1-70FE-4CAE-A6A9-127AF6253FF3}" destId="{F18972EC-D500-4577-837B-4DADFA3EECEE}" srcOrd="0" destOrd="0" presId="urn:microsoft.com/office/officeart/2005/8/layout/lProcess2"/>
    <dgm:cxn modelId="{B5D591AB-84C1-40BE-93AD-7080A93530F3}" type="presOf" srcId="{9135628D-CADA-46A8-9C2F-3892DF534B8A}" destId="{470C7F3D-164A-422F-9952-10A20C2D6858}" srcOrd="0" destOrd="0" presId="urn:microsoft.com/office/officeart/2005/8/layout/lProcess2"/>
    <dgm:cxn modelId="{F7180A5D-9E3B-4263-BFC9-04D7D57BFE10}" srcId="{936DED46-43AC-4598-9B69-803031C5E3F7}" destId="{7458552E-1073-40BF-B868-B1B9858EC9C6}" srcOrd="0" destOrd="0" parTransId="{1863F8FC-8269-4742-86BD-85447EF9310D}" sibTransId="{F2E9D58C-31E0-4F87-BF9C-825A041BB27A}"/>
    <dgm:cxn modelId="{0161D0E9-A22E-49D5-A25A-859F167D352C}" srcId="{3A45B886-0698-49BB-BABA-5DB9E770F3CD}" destId="{2ED091A1-70FE-4CAE-A6A9-127AF6253FF3}" srcOrd="1" destOrd="0" parTransId="{59706A87-9711-4C27-A07B-6C98D88B71B8}" sibTransId="{9862DD12-092D-4387-A903-B3D1301AF22E}"/>
    <dgm:cxn modelId="{CF0AA699-8CEC-4EFE-962C-82102C65E87B}" srcId="{90A8190C-7C99-404F-944F-D500546DC5E4}" destId="{358F5A87-7971-471E-A274-74676E5BF50A}" srcOrd="0" destOrd="0" parTransId="{C71156FB-BAF4-4536-9727-2962F5BA3EA8}" sibTransId="{35FFC515-4E3C-40D5-9F55-ED6414C7ADDC}"/>
    <dgm:cxn modelId="{755BB555-7C2F-4892-9E85-A31477259636}" srcId="{7458552E-1073-40BF-B868-B1B9858EC9C6}" destId="{C126FFF9-32E1-4E06-B081-1C2C708520BD}" srcOrd="1" destOrd="0" parTransId="{5F91AAB2-C026-42E4-99B0-12F147E7CA01}" sibTransId="{FAC0210B-59EE-4E12-BB17-7D1832F54958}"/>
    <dgm:cxn modelId="{6374ACA7-29CA-4E72-BF02-0367E11BB012}" srcId="{3A45B886-0698-49BB-BABA-5DB9E770F3CD}" destId="{8FAE54A1-4B8D-46F4-831B-FB9D6B6852AD}" srcOrd="0" destOrd="0" parTransId="{EC1A9F10-C2E3-4DD1-B90E-E200BFDCAFD3}" sibTransId="{4729C60F-5100-4B41-9FBC-ACD0D870AA66}"/>
    <dgm:cxn modelId="{BCF5DFF0-0F72-4D75-9D62-B2973B7E7FDF}" type="presOf" srcId="{7458552E-1073-40BF-B868-B1B9858EC9C6}" destId="{98D358D6-ADF1-409C-8669-0CA83A35D154}" srcOrd="0" destOrd="0" presId="urn:microsoft.com/office/officeart/2005/8/layout/lProcess2"/>
    <dgm:cxn modelId="{1DDC6C4C-E61C-47E9-8EAB-8A9C791473C6}" srcId="{7458552E-1073-40BF-B868-B1B9858EC9C6}" destId="{8F002BA6-653E-4DD1-B3FC-D4D26B0F64B7}" srcOrd="0" destOrd="0" parTransId="{C8A9D6D5-0F34-4338-9C06-E3B85BCC6A58}" sibTransId="{3CD1E561-8D78-4834-A3C5-FA875D879B83}"/>
    <dgm:cxn modelId="{81F17171-BADB-4B4A-AECE-FBDD70C1AE9D}" type="presOf" srcId="{936DED46-43AC-4598-9B69-803031C5E3F7}" destId="{E7E20060-960A-402B-AD14-8AECC497B271}" srcOrd="0" destOrd="0" presId="urn:microsoft.com/office/officeart/2005/8/layout/lProcess2"/>
    <dgm:cxn modelId="{86181D71-EF5E-42B5-A012-ADC2672D2947}" srcId="{936DED46-43AC-4598-9B69-803031C5E3F7}" destId="{3A45B886-0698-49BB-BABA-5DB9E770F3CD}" srcOrd="1" destOrd="0" parTransId="{50657482-7500-4DA9-B5E4-0DA025C533E5}" sibTransId="{726FEA72-F0CE-4164-889C-FDEA40A0F3D1}"/>
    <dgm:cxn modelId="{374BB808-6CCA-49DE-876C-278374CA8A11}" srcId="{90A8190C-7C99-404F-944F-D500546DC5E4}" destId="{9135628D-CADA-46A8-9C2F-3892DF534B8A}" srcOrd="1" destOrd="0" parTransId="{73785105-C61D-4165-9ABB-1C3D1820E1A1}" sibTransId="{E1AAAAC0-3F55-4B1A-9743-65EADC5B2A05}"/>
    <dgm:cxn modelId="{D43CF5B6-8F41-471B-BA6B-DE5217957E41}" type="presOf" srcId="{7458552E-1073-40BF-B868-B1B9858EC9C6}" destId="{B51086A8-10E5-4944-B71F-46A1341724DB}" srcOrd="1" destOrd="0" presId="urn:microsoft.com/office/officeart/2005/8/layout/lProcess2"/>
    <dgm:cxn modelId="{98134733-DA33-4748-9514-9F3B770D4504}" type="presOf" srcId="{3A45B886-0698-49BB-BABA-5DB9E770F3CD}" destId="{1BF0F754-8647-4FFA-B63F-4D21540096C4}" srcOrd="0" destOrd="0" presId="urn:microsoft.com/office/officeart/2005/8/layout/lProcess2"/>
    <dgm:cxn modelId="{A9415375-5D5F-4E51-AFD7-AE9105DD29BE}" type="presOf" srcId="{90A8190C-7C99-404F-944F-D500546DC5E4}" destId="{20C9E439-9C5D-4182-8A08-7FAFD4198DD3}" srcOrd="0" destOrd="0" presId="urn:microsoft.com/office/officeart/2005/8/layout/lProcess2"/>
    <dgm:cxn modelId="{F04B16E4-8B4D-4C0E-939E-D430EF36E033}" type="presOf" srcId="{8FAE54A1-4B8D-46F4-831B-FB9D6B6852AD}" destId="{08D0B8B2-7423-4A76-8481-3B0BAF9F89C2}" srcOrd="0" destOrd="0" presId="urn:microsoft.com/office/officeart/2005/8/layout/lProcess2"/>
    <dgm:cxn modelId="{9D6BE2DE-BA15-48EC-9ECF-714FEDCCA315}" type="presOf" srcId="{8F002BA6-653E-4DD1-B3FC-D4D26B0F64B7}" destId="{CB38693A-5DDD-47C8-BA74-37A103AB11DF}" srcOrd="0" destOrd="0" presId="urn:microsoft.com/office/officeart/2005/8/layout/lProcess2"/>
    <dgm:cxn modelId="{62F4958C-DE38-4F94-935A-890E747E7D2B}" type="presParOf" srcId="{E7E20060-960A-402B-AD14-8AECC497B271}" destId="{6F3AB599-26DA-4FE5-A7E8-D14156A431E3}" srcOrd="0" destOrd="0" presId="urn:microsoft.com/office/officeart/2005/8/layout/lProcess2"/>
    <dgm:cxn modelId="{36A54AA1-5A78-4A96-BD79-F47A24380987}" type="presParOf" srcId="{6F3AB599-26DA-4FE5-A7E8-D14156A431E3}" destId="{98D358D6-ADF1-409C-8669-0CA83A35D154}" srcOrd="0" destOrd="0" presId="urn:microsoft.com/office/officeart/2005/8/layout/lProcess2"/>
    <dgm:cxn modelId="{EFB923A3-E428-49D2-A2BB-28C164C3F400}" type="presParOf" srcId="{6F3AB599-26DA-4FE5-A7E8-D14156A431E3}" destId="{B51086A8-10E5-4944-B71F-46A1341724DB}" srcOrd="1" destOrd="0" presId="urn:microsoft.com/office/officeart/2005/8/layout/lProcess2"/>
    <dgm:cxn modelId="{643A1F30-851E-4C81-B528-7D800F9563E3}" type="presParOf" srcId="{6F3AB599-26DA-4FE5-A7E8-D14156A431E3}" destId="{C91B92F3-8331-4612-9CA3-23592EF1D455}" srcOrd="2" destOrd="0" presId="urn:microsoft.com/office/officeart/2005/8/layout/lProcess2"/>
    <dgm:cxn modelId="{4DFA944C-0230-47C2-A35A-3E681B0A0BCC}" type="presParOf" srcId="{C91B92F3-8331-4612-9CA3-23592EF1D455}" destId="{80138136-35D8-4B9E-AA35-FBA28BAB01E0}" srcOrd="0" destOrd="0" presId="urn:microsoft.com/office/officeart/2005/8/layout/lProcess2"/>
    <dgm:cxn modelId="{C63659B8-EB98-44F5-BBCC-00BF4DB1B2BE}" type="presParOf" srcId="{80138136-35D8-4B9E-AA35-FBA28BAB01E0}" destId="{CB38693A-5DDD-47C8-BA74-37A103AB11DF}" srcOrd="0" destOrd="0" presId="urn:microsoft.com/office/officeart/2005/8/layout/lProcess2"/>
    <dgm:cxn modelId="{8B610F16-471D-4ED7-8DA4-497F36796095}" type="presParOf" srcId="{80138136-35D8-4B9E-AA35-FBA28BAB01E0}" destId="{FD19F09B-674A-4916-B4C3-84E81EBC949F}" srcOrd="1" destOrd="0" presId="urn:microsoft.com/office/officeart/2005/8/layout/lProcess2"/>
    <dgm:cxn modelId="{0CBEA5ED-0889-41E3-B065-C20F0D16DC57}" type="presParOf" srcId="{80138136-35D8-4B9E-AA35-FBA28BAB01E0}" destId="{FED279F5-B719-44D2-9DBF-79BD9C657F4C}" srcOrd="2" destOrd="0" presId="urn:microsoft.com/office/officeart/2005/8/layout/lProcess2"/>
    <dgm:cxn modelId="{A208378D-517F-4625-B7AE-38A08D28D068}" type="presParOf" srcId="{E7E20060-960A-402B-AD14-8AECC497B271}" destId="{9DA2B271-AF03-4883-BFEF-FCF0D9D28C98}" srcOrd="1" destOrd="0" presId="urn:microsoft.com/office/officeart/2005/8/layout/lProcess2"/>
    <dgm:cxn modelId="{10AC5D39-173E-402E-B796-F9EC257644DA}" type="presParOf" srcId="{E7E20060-960A-402B-AD14-8AECC497B271}" destId="{79502E2C-11A5-4F0C-A825-924BAB7EDB3B}" srcOrd="2" destOrd="0" presId="urn:microsoft.com/office/officeart/2005/8/layout/lProcess2"/>
    <dgm:cxn modelId="{8F5D0792-5E31-4500-93FC-B04FDF9B895D}" type="presParOf" srcId="{79502E2C-11A5-4F0C-A825-924BAB7EDB3B}" destId="{1BF0F754-8647-4FFA-B63F-4D21540096C4}" srcOrd="0" destOrd="0" presId="urn:microsoft.com/office/officeart/2005/8/layout/lProcess2"/>
    <dgm:cxn modelId="{57D88ADB-7879-41A9-AF26-9FE51F1D411D}" type="presParOf" srcId="{79502E2C-11A5-4F0C-A825-924BAB7EDB3B}" destId="{3221E22E-10F1-4AA9-9060-A0D2C6E01C07}" srcOrd="1" destOrd="0" presId="urn:microsoft.com/office/officeart/2005/8/layout/lProcess2"/>
    <dgm:cxn modelId="{01A5CFF5-F69B-4A48-9846-E398AF46A867}" type="presParOf" srcId="{79502E2C-11A5-4F0C-A825-924BAB7EDB3B}" destId="{FCBFF770-8317-4DA0-815F-404C5CD11064}" srcOrd="2" destOrd="0" presId="urn:microsoft.com/office/officeart/2005/8/layout/lProcess2"/>
    <dgm:cxn modelId="{0299C5E0-B8A4-4A06-9684-BA236C69D4EB}" type="presParOf" srcId="{FCBFF770-8317-4DA0-815F-404C5CD11064}" destId="{31165F8C-997E-42E4-925D-930646988F48}" srcOrd="0" destOrd="0" presId="urn:microsoft.com/office/officeart/2005/8/layout/lProcess2"/>
    <dgm:cxn modelId="{15215CCB-8578-4138-A4C2-6992D7006ECF}" type="presParOf" srcId="{31165F8C-997E-42E4-925D-930646988F48}" destId="{08D0B8B2-7423-4A76-8481-3B0BAF9F89C2}" srcOrd="0" destOrd="0" presId="urn:microsoft.com/office/officeart/2005/8/layout/lProcess2"/>
    <dgm:cxn modelId="{42EAEFD4-AA3A-4C0F-A6C0-ABABDF2228C8}" type="presParOf" srcId="{31165F8C-997E-42E4-925D-930646988F48}" destId="{320DD01F-2608-48E3-8BF5-80186322EA12}" srcOrd="1" destOrd="0" presId="urn:microsoft.com/office/officeart/2005/8/layout/lProcess2"/>
    <dgm:cxn modelId="{6D5FC5ED-31D9-4919-9D55-06AB12F1C3CF}" type="presParOf" srcId="{31165F8C-997E-42E4-925D-930646988F48}" destId="{F18972EC-D500-4577-837B-4DADFA3EECEE}" srcOrd="2" destOrd="0" presId="urn:microsoft.com/office/officeart/2005/8/layout/lProcess2"/>
    <dgm:cxn modelId="{CBFD84F0-62F4-404B-9CEB-38054811074A}" type="presParOf" srcId="{E7E20060-960A-402B-AD14-8AECC497B271}" destId="{2A2A6943-EBAC-42B0-B128-7D90950CD0E6}" srcOrd="3" destOrd="0" presId="urn:microsoft.com/office/officeart/2005/8/layout/lProcess2"/>
    <dgm:cxn modelId="{36CDE91C-B2D1-42FA-8F26-977F5A8458D0}" type="presParOf" srcId="{E7E20060-960A-402B-AD14-8AECC497B271}" destId="{FDAF61E9-8E86-4B88-85EB-35119AD3BE9C}" srcOrd="4" destOrd="0" presId="urn:microsoft.com/office/officeart/2005/8/layout/lProcess2"/>
    <dgm:cxn modelId="{1B9A10C8-B0A8-42CF-AE6D-EA873F02AB8A}" type="presParOf" srcId="{FDAF61E9-8E86-4B88-85EB-35119AD3BE9C}" destId="{20C9E439-9C5D-4182-8A08-7FAFD4198DD3}" srcOrd="0" destOrd="0" presId="urn:microsoft.com/office/officeart/2005/8/layout/lProcess2"/>
    <dgm:cxn modelId="{EACE7050-7334-4DEC-9850-6B1DB0DC8283}" type="presParOf" srcId="{FDAF61E9-8E86-4B88-85EB-35119AD3BE9C}" destId="{8B95769B-B60B-4DC8-98F3-9FD63416AD48}" srcOrd="1" destOrd="0" presId="urn:microsoft.com/office/officeart/2005/8/layout/lProcess2"/>
    <dgm:cxn modelId="{1E3D5D50-70E2-47BE-AE8A-327D45C9B085}" type="presParOf" srcId="{FDAF61E9-8E86-4B88-85EB-35119AD3BE9C}" destId="{661EBE8C-B497-4B6A-8DE8-539D626B8DDB}" srcOrd="2" destOrd="0" presId="urn:microsoft.com/office/officeart/2005/8/layout/lProcess2"/>
    <dgm:cxn modelId="{61EDF2D5-52DB-4C10-9956-062F02E76C67}" type="presParOf" srcId="{661EBE8C-B497-4B6A-8DE8-539D626B8DDB}" destId="{3BCFDE20-0D97-41D3-BF2A-AC24CB72EE97}" srcOrd="0" destOrd="0" presId="urn:microsoft.com/office/officeart/2005/8/layout/lProcess2"/>
    <dgm:cxn modelId="{AACD601F-A6B9-4552-8AE5-39E36708713A}" type="presParOf" srcId="{3BCFDE20-0D97-41D3-BF2A-AC24CB72EE97}" destId="{665C2C52-F401-4F1E-944D-28CF586BEBCC}" srcOrd="0" destOrd="0" presId="urn:microsoft.com/office/officeart/2005/8/layout/lProcess2"/>
    <dgm:cxn modelId="{9757E9F3-4D5F-42C5-8BDF-2593E79D0392}" type="presParOf" srcId="{3BCFDE20-0D97-41D3-BF2A-AC24CB72EE97}" destId="{8FDBEAF4-44B8-433E-87F1-498E7C0FB1B5}" srcOrd="1" destOrd="0" presId="urn:microsoft.com/office/officeart/2005/8/layout/lProcess2"/>
    <dgm:cxn modelId="{B962D6BE-782C-4AE0-9580-1F0A5E34520F}" type="presParOf" srcId="{3BCFDE20-0D97-41D3-BF2A-AC24CB72EE97}" destId="{470C7F3D-164A-422F-9952-10A20C2D6858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D358D6-ADF1-409C-8669-0CA83A35D154}">
      <dsp:nvSpPr>
        <dsp:cNvPr id="0" name=""/>
        <dsp:cNvSpPr/>
      </dsp:nvSpPr>
      <dsp:spPr>
        <a:xfrm>
          <a:off x="1081" y="0"/>
          <a:ext cx="2811880" cy="52292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Y" sz="3100" b="1" kern="1200"/>
            <a:t>Recorte del Gasto corriente</a:t>
          </a:r>
          <a:endParaRPr lang="es-PY" sz="3100" kern="1200"/>
        </a:p>
      </dsp:txBody>
      <dsp:txXfrm>
        <a:off x="1081" y="0"/>
        <a:ext cx="2811880" cy="1568760"/>
      </dsp:txXfrm>
    </dsp:sp>
    <dsp:sp modelId="{CB38693A-5DDD-47C8-BA74-37A103AB11DF}">
      <dsp:nvSpPr>
        <dsp:cNvPr id="0" name=""/>
        <dsp:cNvSpPr/>
      </dsp:nvSpPr>
      <dsp:spPr>
        <a:xfrm>
          <a:off x="282269" y="1570291"/>
          <a:ext cx="2249504" cy="15766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Y" sz="2000" b="1" kern="1200"/>
            <a:t>Reducción del Plan Fiannciero por 100 millones de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Y" sz="2000" b="1" kern="1200"/>
            <a:t>dólares</a:t>
          </a:r>
        </a:p>
      </dsp:txBody>
      <dsp:txXfrm>
        <a:off x="328448" y="1616470"/>
        <a:ext cx="2157146" cy="1484317"/>
      </dsp:txXfrm>
    </dsp:sp>
    <dsp:sp modelId="{FED279F5-B719-44D2-9DBF-79BD9C657F4C}">
      <dsp:nvSpPr>
        <dsp:cNvPr id="0" name=""/>
        <dsp:cNvSpPr/>
      </dsp:nvSpPr>
      <dsp:spPr>
        <a:xfrm>
          <a:off x="282269" y="3389532"/>
          <a:ext cx="2249504" cy="1576675"/>
        </a:xfrm>
        <a:prstGeom prst="roundRect">
          <a:avLst>
            <a:gd name="adj" fmla="val 10000"/>
          </a:avLst>
        </a:prstGeom>
        <a:solidFill>
          <a:schemeClr val="accent3">
            <a:hueOff val="2214704"/>
            <a:satOff val="1255"/>
            <a:lumOff val="-47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Y" sz="2000" kern="1200"/>
            <a:t>Menos vehículos, combustibles, contratación de personal</a:t>
          </a:r>
        </a:p>
      </dsp:txBody>
      <dsp:txXfrm>
        <a:off x="328448" y="3435711"/>
        <a:ext cx="2157146" cy="1484317"/>
      </dsp:txXfrm>
    </dsp:sp>
    <dsp:sp modelId="{1BF0F754-8647-4FFA-B63F-4D21540096C4}">
      <dsp:nvSpPr>
        <dsp:cNvPr id="0" name=""/>
        <dsp:cNvSpPr/>
      </dsp:nvSpPr>
      <dsp:spPr>
        <a:xfrm>
          <a:off x="3023853" y="0"/>
          <a:ext cx="2811880" cy="52292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Y" sz="3100" b="1" kern="1200"/>
            <a:t>Incremento del Ingreso</a:t>
          </a:r>
          <a:endParaRPr lang="es-PY" sz="3100" kern="1200"/>
        </a:p>
      </dsp:txBody>
      <dsp:txXfrm>
        <a:off x="3023853" y="0"/>
        <a:ext cx="2811880" cy="1568760"/>
      </dsp:txXfrm>
    </dsp:sp>
    <dsp:sp modelId="{08D0B8B2-7423-4A76-8481-3B0BAF9F89C2}">
      <dsp:nvSpPr>
        <dsp:cNvPr id="0" name=""/>
        <dsp:cNvSpPr/>
      </dsp:nvSpPr>
      <dsp:spPr>
        <a:xfrm>
          <a:off x="3305041" y="1570291"/>
          <a:ext cx="2249504" cy="1576675"/>
        </a:xfrm>
        <a:prstGeom prst="roundRect">
          <a:avLst>
            <a:gd name="adj" fmla="val 10000"/>
          </a:avLst>
        </a:prstGeom>
        <a:solidFill>
          <a:schemeClr val="accent3">
            <a:hueOff val="4429408"/>
            <a:satOff val="2510"/>
            <a:lumOff val="-94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Y" sz="2000" b="1" kern="1200"/>
            <a:t>Aduanas, Secretaría de Estado de Tributación</a:t>
          </a:r>
        </a:p>
      </dsp:txBody>
      <dsp:txXfrm>
        <a:off x="3351220" y="1616470"/>
        <a:ext cx="2157146" cy="1484317"/>
      </dsp:txXfrm>
    </dsp:sp>
    <dsp:sp modelId="{F18972EC-D500-4577-837B-4DADFA3EECEE}">
      <dsp:nvSpPr>
        <dsp:cNvPr id="0" name=""/>
        <dsp:cNvSpPr/>
      </dsp:nvSpPr>
      <dsp:spPr>
        <a:xfrm>
          <a:off x="3305041" y="3389532"/>
          <a:ext cx="2249504" cy="1576675"/>
        </a:xfrm>
        <a:prstGeom prst="roundRect">
          <a:avLst>
            <a:gd name="adj" fmla="val 10000"/>
          </a:avLst>
        </a:prstGeom>
        <a:solidFill>
          <a:schemeClr val="accent3">
            <a:hueOff val="6644112"/>
            <a:satOff val="3765"/>
            <a:lumOff val="-141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Y" sz="2000" kern="1200"/>
            <a:t>IVA a Cooperativas, impuesto al tabaco,  inmobiliario y multas</a:t>
          </a:r>
        </a:p>
      </dsp:txBody>
      <dsp:txXfrm>
        <a:off x="3351220" y="3435711"/>
        <a:ext cx="2157146" cy="1484317"/>
      </dsp:txXfrm>
    </dsp:sp>
    <dsp:sp modelId="{20C9E439-9C5D-4182-8A08-7FAFD4198DD3}">
      <dsp:nvSpPr>
        <dsp:cNvPr id="0" name=""/>
        <dsp:cNvSpPr/>
      </dsp:nvSpPr>
      <dsp:spPr>
        <a:xfrm>
          <a:off x="6046624" y="0"/>
          <a:ext cx="2811880" cy="52292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Y" sz="3100" b="1" kern="1200"/>
            <a:t>Dinamización de la economía</a:t>
          </a:r>
        </a:p>
      </dsp:txBody>
      <dsp:txXfrm>
        <a:off x="6046624" y="0"/>
        <a:ext cx="2811880" cy="1568760"/>
      </dsp:txXfrm>
    </dsp:sp>
    <dsp:sp modelId="{665C2C52-F401-4F1E-944D-28CF586BEBCC}">
      <dsp:nvSpPr>
        <dsp:cNvPr id="0" name=""/>
        <dsp:cNvSpPr/>
      </dsp:nvSpPr>
      <dsp:spPr>
        <a:xfrm>
          <a:off x="6327812" y="1570291"/>
          <a:ext cx="2249504" cy="1576675"/>
        </a:xfrm>
        <a:prstGeom prst="roundRect">
          <a:avLst>
            <a:gd name="adj" fmla="val 10000"/>
          </a:avLst>
        </a:prstGeom>
        <a:solidFill>
          <a:schemeClr val="accent3">
            <a:hueOff val="8858817"/>
            <a:satOff val="5020"/>
            <a:lumOff val="-188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Y" sz="2000" b="1" kern="1200"/>
            <a:t>MOPC, ANDE, AFD, BNF</a:t>
          </a:r>
        </a:p>
      </dsp:txBody>
      <dsp:txXfrm>
        <a:off x="6373991" y="1616470"/>
        <a:ext cx="2157146" cy="1484317"/>
      </dsp:txXfrm>
    </dsp:sp>
    <dsp:sp modelId="{470C7F3D-164A-422F-9952-10A20C2D6858}">
      <dsp:nvSpPr>
        <dsp:cNvPr id="0" name=""/>
        <dsp:cNvSpPr/>
      </dsp:nvSpPr>
      <dsp:spPr>
        <a:xfrm>
          <a:off x="6327812" y="3389532"/>
          <a:ext cx="2249504" cy="1576675"/>
        </a:xfrm>
        <a:prstGeom prst="roundRect">
          <a:avLst>
            <a:gd name="adj" fmla="val 10000"/>
          </a:avLst>
        </a:prstGeom>
        <a:solidFill>
          <a:schemeClr val="accent3">
            <a:hueOff val="11073520"/>
            <a:satOff val="6275"/>
            <a:lumOff val="-235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Y" sz="2000" kern="1200"/>
            <a:t>380 millones de dólares en obras, inversiones sociales</a:t>
          </a:r>
        </a:p>
      </dsp:txBody>
      <dsp:txXfrm>
        <a:off x="6373991" y="3435711"/>
        <a:ext cx="2157146" cy="14843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0.38095</cdr:x>
      <cdr:y>0.02222</cdr:y>
    </cdr:from>
    <cdr:to>
      <cdr:x>0.61905</cdr:x>
      <cdr:y>0.8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728192" y="72008"/>
          <a:ext cx="1080120" cy="25202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s-PY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0.32714</cdr:x>
      <cdr:y>0.14432</cdr:y>
    </cdr:from>
    <cdr:to>
      <cdr:x>0.32714</cdr:x>
      <cdr:y>0.82228</cdr:y>
    </cdr:to>
    <cdr:cxnSp macro="">
      <cdr:nvCxnSpPr>
        <cdr:cNvPr id="3" name="2 Conector recto"/>
        <cdr:cNvCxnSpPr/>
      </cdr:nvCxnSpPr>
      <cdr:spPr>
        <a:xfrm xmlns:a="http://schemas.openxmlformats.org/drawingml/2006/main" flipV="1">
          <a:off x="2826777" y="459318"/>
          <a:ext cx="0" cy="2157659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0.56431</cdr:x>
      <cdr:y>0.15217</cdr:y>
    </cdr:from>
    <cdr:to>
      <cdr:x>0.56431</cdr:x>
      <cdr:y>0.81443</cdr:y>
    </cdr:to>
    <cdr:cxnSp macro="">
      <cdr:nvCxnSpPr>
        <cdr:cNvPr id="5" name="4 Conector recto"/>
        <cdr:cNvCxnSpPr/>
      </cdr:nvCxnSpPr>
      <cdr:spPr>
        <a:xfrm xmlns:a="http://schemas.openxmlformats.org/drawingml/2006/main" flipV="1">
          <a:off x="4876163" y="484301"/>
          <a:ext cx="0" cy="2107693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0.79608</cdr:x>
      <cdr:y>0.16222</cdr:y>
    </cdr:from>
    <cdr:to>
      <cdr:x>0.79608</cdr:x>
      <cdr:y>0.82448</cdr:y>
    </cdr:to>
    <cdr:cxnSp macro="">
      <cdr:nvCxnSpPr>
        <cdr:cNvPr id="7" name="6 Conector recto"/>
        <cdr:cNvCxnSpPr/>
      </cdr:nvCxnSpPr>
      <cdr:spPr>
        <a:xfrm xmlns:a="http://schemas.openxmlformats.org/drawingml/2006/main" flipV="1">
          <a:off x="6878901" y="516275"/>
          <a:ext cx="0" cy="2107693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572A0-C0C4-4CE4-8347-DEB020DE66D0}" type="datetimeFigureOut">
              <a:rPr lang="es-PY" smtClean="0"/>
              <a:t>07/09/2015</a:t>
            </a:fld>
            <a:endParaRPr lang="es-P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Y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B43B48-E626-4E34-B120-88FF0985B2C7}" type="slidenum">
              <a:rPr lang="es-PY" smtClean="0"/>
              <a:t>‹Nº›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889442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P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D11DE7-B294-4445-9460-49BEAC10EFDA}" type="slidenum">
              <a:rPr lang="es-PY" smtClean="0"/>
              <a:pPr>
                <a:defRPr/>
              </a:pPr>
              <a:t>4</a:t>
            </a:fld>
            <a:endParaRPr lang="es-PY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B99D58-95E6-4773-87B0-A5233682EF33}" type="slidenum">
              <a:rPr lang="es-ES" smtClean="0">
                <a:latin typeface="Arial" pitchFamily="34" charset="0"/>
              </a:rPr>
              <a:pPr/>
              <a:t>30</a:t>
            </a:fld>
            <a:endParaRPr lang="es-ES" dirty="0" smtClean="0">
              <a:latin typeface="Arial" pitchFamily="34" charset="0"/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55DD8F6-DDD3-4FA9-A4D8-F3490B712036}" type="slidenum">
              <a:rPr lang="es-ES" sz="1200"/>
              <a:pPr algn="r"/>
              <a:t>30</a:t>
            </a:fld>
            <a:endParaRPr lang="es-ES" sz="1200" dirty="0"/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Y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D103CD-41B9-4BBA-94DB-8F2216ABD839}" type="slidenum">
              <a:rPr lang="es-PY" smtClean="0"/>
              <a:pPr>
                <a:defRPr/>
              </a:pPr>
              <a:t>36</a:t>
            </a:fld>
            <a:endParaRPr lang="es-PY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PY" dirty="0" smtClean="0"/>
              <a:t>t</a:t>
            </a:r>
            <a:endParaRPr lang="es-P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CC4E4-FD2A-4A04-A05C-06F26F27631B}" type="slidenum">
              <a:rPr lang="es-PY" smtClean="0"/>
              <a:pPr/>
              <a:t>38</a:t>
            </a:fld>
            <a:endParaRPr lang="es-PY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Y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D103CD-41B9-4BBA-94DB-8F2216ABD839}" type="slidenum">
              <a:rPr lang="es-PY" smtClean="0"/>
              <a:pPr>
                <a:defRPr/>
              </a:pPr>
              <a:t>42</a:t>
            </a:fld>
            <a:endParaRPr lang="es-PY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Y" sz="3200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D11DE7-B294-4445-9460-49BEAC10EFDA}" type="slidenum">
              <a:rPr lang="es-PY" smtClean="0"/>
              <a:pPr>
                <a:defRPr/>
              </a:pPr>
              <a:t>44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3863402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PY" sz="105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D11DE7-B294-4445-9460-49BEAC10EFDA}" type="slidenum">
              <a:rPr lang="es-PY" smtClean="0"/>
              <a:pPr>
                <a:defRPr/>
              </a:pPr>
              <a:t>5</a:t>
            </a:fld>
            <a:endParaRPr lang="es-PY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43B48-E626-4E34-B120-88FF0985B2C7}" type="slidenum">
              <a:rPr lang="es-PY" smtClean="0"/>
              <a:t>6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4173068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PY" dirty="0" smtClean="0"/>
              <a:t>En los próximos años</a:t>
            </a:r>
            <a:r>
              <a:rPr lang="es-PY" baseline="0" dirty="0" smtClean="0"/>
              <a:t> el a</a:t>
            </a:r>
            <a:r>
              <a:rPr lang="es-PY" dirty="0" smtClean="0"/>
              <a:t>rroz podría llegar a 220 mil ha con</a:t>
            </a:r>
            <a:r>
              <a:rPr lang="es-PY" baseline="0" dirty="0" smtClean="0"/>
              <a:t> las nuevas inversiones</a:t>
            </a:r>
          </a:p>
          <a:p>
            <a:r>
              <a:rPr lang="es-PY" baseline="0" dirty="0" smtClean="0"/>
              <a:t>SOJA ZAFRIÑA 2014 – 470.301 HA – 1.500 Kg/ha = 705.452 ton</a:t>
            </a:r>
          </a:p>
          <a:p>
            <a:r>
              <a:rPr lang="es-PY" baseline="0" dirty="0" smtClean="0"/>
              <a:t>SOJA ZAFRIÑA 2015 – 530.000 HA – 1.300 Kg/ha = 689.000 ton (</a:t>
            </a:r>
            <a:r>
              <a:rPr lang="es-PY" baseline="0" dirty="0" err="1" smtClean="0"/>
              <a:t>est</a:t>
            </a:r>
            <a:r>
              <a:rPr lang="es-PY" baseline="0" dirty="0" smtClean="0"/>
              <a:t>)</a:t>
            </a:r>
            <a:endParaRPr lang="es-P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97C5B-7907-42CB-856B-A2CBE21EC9CE}" type="slidenum">
              <a:rPr lang="es-PY" smtClean="0"/>
              <a:pPr/>
              <a:t>13</a:t>
            </a:fld>
            <a:endParaRPr lang="es-PY" dirty="0"/>
          </a:p>
        </p:txBody>
      </p:sp>
    </p:spTree>
    <p:extLst>
      <p:ext uri="{BB962C8B-B14F-4D97-AF65-F5344CB8AC3E}">
        <p14:creationId xmlns:p14="http://schemas.microsoft.com/office/powerpoint/2010/main" val="1804128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P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D11DE7-B294-4445-9460-49BEAC10EFDA}" type="slidenum">
              <a:rPr lang="es-PY" smtClean="0"/>
              <a:pPr>
                <a:defRPr/>
              </a:pPr>
              <a:t>15</a:t>
            </a:fld>
            <a:endParaRPr lang="es-PY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es-PY" b="1" dirty="0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D11DE7-B294-4445-9460-49BEAC10EFDA}" type="slidenum">
              <a:rPr lang="es-PY" smtClean="0"/>
              <a:pPr>
                <a:defRPr/>
              </a:pPr>
              <a:t>21</a:t>
            </a:fld>
            <a:endParaRPr lang="es-PY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Y" b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D11DE7-B294-4445-9460-49BEAC10EFDA}" type="slidenum">
              <a:rPr lang="es-PY" smtClean="0"/>
              <a:pPr>
                <a:defRPr/>
              </a:pPr>
              <a:t>25</a:t>
            </a:fld>
            <a:endParaRPr lang="es-PY" dirty="0"/>
          </a:p>
        </p:txBody>
      </p:sp>
    </p:spTree>
    <p:extLst>
      <p:ext uri="{BB962C8B-B14F-4D97-AF65-F5344CB8AC3E}">
        <p14:creationId xmlns:p14="http://schemas.microsoft.com/office/powerpoint/2010/main" val="26735689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P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D11DE7-B294-4445-9460-49BEAC10EFDA}" type="slidenum">
              <a:rPr lang="es-PY" smtClean="0">
                <a:solidFill>
                  <a:prstClr val="black"/>
                </a:solidFill>
              </a:rPr>
              <a:pPr>
                <a:defRPr/>
              </a:pPr>
              <a:t>28</a:t>
            </a:fld>
            <a:endParaRPr lang="es-PY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D11DE7-B294-4445-9460-49BEAC10EFDA}" type="slidenum">
              <a:rPr lang="es-PY" smtClean="0"/>
              <a:pPr>
                <a:defRPr/>
              </a:pPr>
              <a:t>29</a:t>
            </a:fld>
            <a:endParaRPr lang="es-PY" dirty="0"/>
          </a:p>
        </p:txBody>
      </p:sp>
    </p:spTree>
    <p:extLst>
      <p:ext uri="{BB962C8B-B14F-4D97-AF65-F5344CB8AC3E}">
        <p14:creationId xmlns:p14="http://schemas.microsoft.com/office/powerpoint/2010/main" val="2578958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0" y="0"/>
            <a:ext cx="9144000" cy="1905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Y"/>
          </a:p>
        </p:txBody>
      </p:sp>
      <p:sp>
        <p:nvSpPr>
          <p:cNvPr id="5" name="Rectangle 8"/>
          <p:cNvSpPr/>
          <p:nvPr/>
        </p:nvSpPr>
        <p:spPr>
          <a:xfrm>
            <a:off x="0" y="1905000"/>
            <a:ext cx="9144000" cy="228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Y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894" y="217487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8694" y="2492896"/>
            <a:ext cx="6400800" cy="122413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Y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261782-E826-BA4F-B153-9AD29BDC49F4}" type="datetimeFigureOut">
              <a:rPr lang="en-US" smtClean="0"/>
              <a:t>9/7/2015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100FD-DCE2-8740-9B71-9EE98E1B2C75}" type="slidenum">
              <a:rPr lang="es-ES_tradnl" smtClean="0"/>
              <a:t>‹Nº›</a:t>
            </a:fld>
            <a:endParaRPr lang="es-ES_tradnl"/>
          </a:p>
        </p:txBody>
      </p:sp>
      <p:pic>
        <p:nvPicPr>
          <p:cNvPr id="10" name="9 Imagen" descr="Investor Econ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1494" y="3861048"/>
            <a:ext cx="5214974" cy="12092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261782-E826-BA4F-B153-9AD29BDC49F4}" type="datetimeFigureOut">
              <a:rPr lang="en-US" smtClean="0"/>
              <a:t>9/7/2015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100FD-DCE2-8740-9B71-9EE98E1B2C75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261782-E826-BA4F-B153-9AD29BDC49F4}" type="datetimeFigureOut">
              <a:rPr lang="en-US" smtClean="0"/>
              <a:t>9/7/2015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100FD-DCE2-8740-9B71-9EE98E1B2C75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050" y="260350"/>
            <a:ext cx="6635750" cy="6477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457200" y="1196975"/>
            <a:ext cx="8362950" cy="5400675"/>
          </a:xfr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78835001"/>
      </p:ext>
    </p:extLst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P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Y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Y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EC7AD-E6AD-4935-AEB8-CF634608E8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6520195"/>
      </p:ext>
    </p:extLst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261782-E826-BA4F-B153-9AD29BDC49F4}" type="datetimeFigureOut">
              <a:rPr lang="en-US" smtClean="0"/>
              <a:t>9/7/2015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100FD-DCE2-8740-9B71-9EE98E1B2C75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261782-E826-BA4F-B153-9AD29BDC49F4}" type="datetimeFigureOut">
              <a:rPr lang="en-US" smtClean="0"/>
              <a:t>9/7/2015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100FD-DCE2-8740-9B71-9EE98E1B2C75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261782-E826-BA4F-B153-9AD29BDC49F4}" type="datetimeFigureOut">
              <a:rPr lang="en-US" smtClean="0"/>
              <a:t>9/7/2015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100FD-DCE2-8740-9B71-9EE98E1B2C75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261782-E826-BA4F-B153-9AD29BDC49F4}" type="datetimeFigureOut">
              <a:rPr lang="en-US" smtClean="0"/>
              <a:t>9/7/2015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100FD-DCE2-8740-9B71-9EE98E1B2C75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261782-E826-BA4F-B153-9AD29BDC49F4}" type="datetimeFigureOut">
              <a:rPr lang="en-US" smtClean="0"/>
              <a:t>9/7/2015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100FD-DCE2-8740-9B71-9EE98E1B2C75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261782-E826-BA4F-B153-9AD29BDC49F4}" type="datetimeFigureOut">
              <a:rPr lang="en-US" smtClean="0"/>
              <a:t>9/7/2015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100FD-DCE2-8740-9B71-9EE98E1B2C75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261782-E826-BA4F-B153-9AD29BDC49F4}" type="datetimeFigureOut">
              <a:rPr lang="en-US" smtClean="0"/>
              <a:t>9/7/2015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100FD-DCE2-8740-9B71-9EE98E1B2C75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P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261782-E826-BA4F-B153-9AD29BDC49F4}" type="datetimeFigureOut">
              <a:rPr lang="en-US" smtClean="0"/>
              <a:t>9/7/2015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100FD-DCE2-8740-9B71-9EE98E1B2C75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685800"/>
            <a:ext cx="8229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PY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35261782-E826-BA4F-B153-9AD29BDC49F4}" type="datetimeFigureOut">
              <a:rPr lang="en-US" smtClean="0"/>
              <a:t>9/7/2015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27D100FD-DCE2-8740-9B71-9EE98E1B2C75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26064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Y"/>
          </a:p>
        </p:txBody>
      </p:sp>
      <p:sp>
        <p:nvSpPr>
          <p:cNvPr id="9" name="Rectangle 8"/>
          <p:cNvSpPr/>
          <p:nvPr/>
        </p:nvSpPr>
        <p:spPr>
          <a:xfrm>
            <a:off x="0" y="260648"/>
            <a:ext cx="9144000" cy="1143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Y"/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76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Y"/>
          </a:p>
        </p:txBody>
      </p:sp>
      <p:sp>
        <p:nvSpPr>
          <p:cNvPr id="8" name="Rectangle 7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Y"/>
          </a:p>
        </p:txBody>
      </p:sp>
      <p:pic>
        <p:nvPicPr>
          <p:cNvPr id="12" name="11 Imagen" descr="Investor Econ.jpg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5206" y="6093296"/>
            <a:ext cx="1854200" cy="3961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accent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7497BC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7497BC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7497BC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7497BC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7497BC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7497BC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7497BC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7497BC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lang="en-US" sz="28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"/>
        <a:defRPr lang="en-US" sz="28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lang="en-US" sz="28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lang="en-US" sz="28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lang="es-PY" sz="28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28.xml"/><Relationship Id="rId5" Type="http://schemas.openxmlformats.org/officeDocument/2006/relationships/chart" Target="../charts/chart27.xml"/><Relationship Id="rId4" Type="http://schemas.openxmlformats.org/officeDocument/2006/relationships/chart" Target="../charts/char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chart" Target="../charts/chart3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8.xml"/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5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2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chart" Target="../charts/chart53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56.xml"/><Relationship Id="rId4" Type="http://schemas.openxmlformats.org/officeDocument/2006/relationships/chart" Target="../charts/chart5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PY" cap="small" dirty="0">
                <a:solidFill>
                  <a:schemeClr val="bg1"/>
                </a:solidFill>
              </a:rPr>
              <a:t>Análisis y Perspectivas de la </a:t>
            </a:r>
            <a:br>
              <a:rPr lang="es-PY" cap="small" dirty="0">
                <a:solidFill>
                  <a:schemeClr val="bg1"/>
                </a:solidFill>
              </a:rPr>
            </a:br>
            <a:r>
              <a:rPr lang="es-PY" cap="small" dirty="0">
                <a:solidFill>
                  <a:schemeClr val="bg1"/>
                </a:solidFill>
              </a:rPr>
              <a:t>Economía Paraguaya</a:t>
            </a:r>
            <a:endParaRPr lang="es-ES_trad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Septiembre 2015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0866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adro de texto 2"/>
          <p:cNvSpPr txBox="1"/>
          <p:nvPr/>
        </p:nvSpPr>
        <p:spPr>
          <a:xfrm>
            <a:off x="272151" y="4566664"/>
            <a:ext cx="8584106" cy="10013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ES_tradnl" sz="5400" i="1" dirty="0">
                <a:effectLst/>
                <a:latin typeface="Cambria Math"/>
                <a:ea typeface="ＭＳ 明朝"/>
                <a:cs typeface="Times New Roman"/>
              </a:rPr>
              <a:t>PIB=C+I+G+(X-M)</a:t>
            </a:r>
            <a:endParaRPr lang="es-PY" sz="5400" dirty="0">
              <a:effectLst/>
              <a:latin typeface="Cambria"/>
              <a:ea typeface="ＭＳ 明朝"/>
              <a:cs typeface="Times New Roman"/>
            </a:endParaRPr>
          </a:p>
        </p:txBody>
      </p:sp>
      <p:grpSp>
        <p:nvGrpSpPr>
          <p:cNvPr id="70" name="69 Grupo"/>
          <p:cNvGrpSpPr/>
          <p:nvPr/>
        </p:nvGrpSpPr>
        <p:grpSpPr>
          <a:xfrm>
            <a:off x="567340" y="1705176"/>
            <a:ext cx="2304256" cy="1152128"/>
            <a:chOff x="559714" y="4763595"/>
            <a:chExt cx="2304256" cy="1152128"/>
          </a:xfrm>
        </p:grpSpPr>
        <p:sp>
          <p:nvSpPr>
            <p:cNvPr id="71" name="70 Elipse"/>
            <p:cNvSpPr/>
            <p:nvPr/>
          </p:nvSpPr>
          <p:spPr>
            <a:xfrm>
              <a:off x="559714" y="4763595"/>
              <a:ext cx="2304256" cy="1152128"/>
            </a:xfrm>
            <a:prstGeom prst="ellipse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PY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Crecimiento PIB</a:t>
              </a:r>
              <a:endParaRPr kumimoji="0" lang="es-PY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" name="71 Flecha abajo"/>
            <p:cNvSpPr/>
            <p:nvPr/>
          </p:nvSpPr>
          <p:spPr>
            <a:xfrm>
              <a:off x="812658" y="5123177"/>
              <a:ext cx="297712" cy="522254"/>
            </a:xfrm>
            <a:prstGeom prst="downArrow">
              <a:avLst/>
            </a:prstGeom>
            <a:solidFill>
              <a:srgbClr val="C00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Y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3" name="72 Grupo"/>
          <p:cNvGrpSpPr/>
          <p:nvPr/>
        </p:nvGrpSpPr>
        <p:grpSpPr>
          <a:xfrm>
            <a:off x="3379065" y="1681436"/>
            <a:ext cx="2304256" cy="1152128"/>
            <a:chOff x="3379065" y="1432061"/>
            <a:chExt cx="2304256" cy="1152128"/>
          </a:xfrm>
        </p:grpSpPr>
        <p:sp>
          <p:nvSpPr>
            <p:cNvPr id="74" name="73 Elipse"/>
            <p:cNvSpPr/>
            <p:nvPr/>
          </p:nvSpPr>
          <p:spPr>
            <a:xfrm>
              <a:off x="3379065" y="1432061"/>
              <a:ext cx="2304256" cy="1152128"/>
            </a:xfrm>
            <a:prstGeom prst="ellipse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PY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Inflación</a:t>
              </a:r>
              <a:endParaRPr kumimoji="0" lang="es-PY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74 Flecha arriba"/>
            <p:cNvSpPr/>
            <p:nvPr/>
          </p:nvSpPr>
          <p:spPr>
            <a:xfrm>
              <a:off x="3769944" y="1746998"/>
              <a:ext cx="260134" cy="522254"/>
            </a:xfrm>
            <a:prstGeom prst="upArrow">
              <a:avLst/>
            </a:prstGeom>
            <a:solidFill>
              <a:srgbClr val="C00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Y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6" name="75 Grupo"/>
          <p:cNvGrpSpPr/>
          <p:nvPr/>
        </p:nvGrpSpPr>
        <p:grpSpPr>
          <a:xfrm>
            <a:off x="6253297" y="1705176"/>
            <a:ext cx="2304256" cy="1152128"/>
            <a:chOff x="3379065" y="4763595"/>
            <a:chExt cx="2304256" cy="1152128"/>
          </a:xfrm>
        </p:grpSpPr>
        <p:sp>
          <p:nvSpPr>
            <p:cNvPr id="77" name="76 Elipse"/>
            <p:cNvSpPr/>
            <p:nvPr/>
          </p:nvSpPr>
          <p:spPr>
            <a:xfrm>
              <a:off x="3379065" y="4763595"/>
              <a:ext cx="2304256" cy="1152128"/>
            </a:xfrm>
            <a:prstGeom prst="ellipse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_tradnl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Tipo de Cambio</a:t>
              </a:r>
              <a:endParaRPr kumimoji="0" lang="es-PY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77 Flecha arriba"/>
            <p:cNvSpPr/>
            <p:nvPr/>
          </p:nvSpPr>
          <p:spPr>
            <a:xfrm>
              <a:off x="3755572" y="5078532"/>
              <a:ext cx="260134" cy="522254"/>
            </a:xfrm>
            <a:prstGeom prst="upArrow">
              <a:avLst/>
            </a:prstGeom>
            <a:solidFill>
              <a:srgbClr val="C00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Y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CuadroTexto 1"/>
          <p:cNvSpPr txBox="1"/>
          <p:nvPr/>
        </p:nvSpPr>
        <p:spPr>
          <a:xfrm>
            <a:off x="3458589" y="737115"/>
            <a:ext cx="18030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smtClean="0"/>
              <a:t>Brasil</a:t>
            </a:r>
            <a:endParaRPr lang="es-ES" sz="4000" b="1" dirty="0"/>
          </a:p>
        </p:txBody>
      </p:sp>
      <p:sp>
        <p:nvSpPr>
          <p:cNvPr id="59" name="Forma libre 58"/>
          <p:cNvSpPr/>
          <p:nvPr/>
        </p:nvSpPr>
        <p:spPr>
          <a:xfrm>
            <a:off x="1632908" y="2959390"/>
            <a:ext cx="7436711" cy="1051586"/>
          </a:xfrm>
          <a:custGeom>
            <a:avLst/>
            <a:gdLst>
              <a:gd name="connsiteX0" fmla="*/ 0 w 7980987"/>
              <a:gd name="connsiteY0" fmla="*/ 170512 h 1051586"/>
              <a:gd name="connsiteX1" fmla="*/ 952530 w 7980987"/>
              <a:gd name="connsiteY1" fmla="*/ 873605 h 1051586"/>
              <a:gd name="connsiteX2" fmla="*/ 2596777 w 7980987"/>
              <a:gd name="connsiteY2" fmla="*/ 408 h 1051586"/>
              <a:gd name="connsiteX3" fmla="*/ 4014232 w 7980987"/>
              <a:gd name="connsiteY3" fmla="*/ 907626 h 1051586"/>
              <a:gd name="connsiteX4" fmla="*/ 5454366 w 7980987"/>
              <a:gd name="connsiteY4" fmla="*/ 408 h 1051586"/>
              <a:gd name="connsiteX5" fmla="*/ 6905839 w 7980987"/>
              <a:gd name="connsiteY5" fmla="*/ 1043709 h 1051586"/>
              <a:gd name="connsiteX6" fmla="*/ 7881048 w 7980987"/>
              <a:gd name="connsiteY6" fmla="*/ 476698 h 1051586"/>
              <a:gd name="connsiteX7" fmla="*/ 7949086 w 7980987"/>
              <a:gd name="connsiteY7" fmla="*/ 431337 h 1051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80987" h="1051586">
                <a:moveTo>
                  <a:pt x="0" y="170512"/>
                </a:moveTo>
                <a:cubicBezTo>
                  <a:pt x="259867" y="536234"/>
                  <a:pt x="519734" y="901956"/>
                  <a:pt x="952530" y="873605"/>
                </a:cubicBezTo>
                <a:cubicBezTo>
                  <a:pt x="1385326" y="845254"/>
                  <a:pt x="2086493" y="-5262"/>
                  <a:pt x="2596777" y="408"/>
                </a:cubicBezTo>
                <a:cubicBezTo>
                  <a:pt x="3107061" y="6078"/>
                  <a:pt x="3537967" y="907626"/>
                  <a:pt x="4014232" y="907626"/>
                </a:cubicBezTo>
                <a:cubicBezTo>
                  <a:pt x="4490497" y="907626"/>
                  <a:pt x="4972432" y="-22273"/>
                  <a:pt x="5454366" y="408"/>
                </a:cubicBezTo>
                <a:cubicBezTo>
                  <a:pt x="5936301" y="23088"/>
                  <a:pt x="6501392" y="964327"/>
                  <a:pt x="6905839" y="1043709"/>
                </a:cubicBezTo>
                <a:cubicBezTo>
                  <a:pt x="7310286" y="1123091"/>
                  <a:pt x="7707174" y="578760"/>
                  <a:pt x="7881048" y="476698"/>
                </a:cubicBezTo>
                <a:cubicBezTo>
                  <a:pt x="8054922" y="374636"/>
                  <a:pt x="7949086" y="431337"/>
                  <a:pt x="7949086" y="431337"/>
                </a:cubicBezTo>
              </a:path>
            </a:pathLst>
          </a:custGeom>
          <a:ln>
            <a:solidFill>
              <a:schemeClr val="accent5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5" name="CuadroTexto 84"/>
          <p:cNvSpPr txBox="1"/>
          <p:nvPr/>
        </p:nvSpPr>
        <p:spPr>
          <a:xfrm>
            <a:off x="102055" y="3231964"/>
            <a:ext cx="103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Frontera</a:t>
            </a:r>
            <a:endParaRPr lang="es-ES" dirty="0"/>
          </a:p>
        </p:txBody>
      </p:sp>
      <p:cxnSp>
        <p:nvCxnSpPr>
          <p:cNvPr id="86" name="59 Conector recto de flecha"/>
          <p:cNvCxnSpPr>
            <a:stCxn id="85" idx="3"/>
          </p:cNvCxnSpPr>
          <p:nvPr/>
        </p:nvCxnSpPr>
        <p:spPr>
          <a:xfrm flipV="1">
            <a:off x="1133964" y="3231964"/>
            <a:ext cx="589661" cy="18466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sp>
        <p:nvSpPr>
          <p:cNvPr id="87" name="CuadroTexto 86"/>
          <p:cNvSpPr txBox="1"/>
          <p:nvPr/>
        </p:nvSpPr>
        <p:spPr>
          <a:xfrm>
            <a:off x="3175098" y="5457212"/>
            <a:ext cx="2619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smtClean="0"/>
              <a:t>Paraguay</a:t>
            </a:r>
            <a:endParaRPr lang="es-ES" sz="4000" b="1" dirty="0"/>
          </a:p>
        </p:txBody>
      </p:sp>
      <p:sp>
        <p:nvSpPr>
          <p:cNvPr id="18" name="3 Título"/>
          <p:cNvSpPr txBox="1">
            <a:spLocks/>
          </p:cNvSpPr>
          <p:nvPr/>
        </p:nvSpPr>
        <p:spPr>
          <a:xfrm>
            <a:off x="952531" y="311027"/>
            <a:ext cx="7276868" cy="580494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9pPr>
          </a:lstStyle>
          <a:p>
            <a:r>
              <a:rPr lang="es-PY" dirty="0" smtClean="0"/>
              <a:t>¿Cómo afecta Brasil al Paraguay?</a:t>
            </a:r>
            <a:endParaRPr lang="es-PY" dirty="0"/>
          </a:p>
        </p:txBody>
      </p:sp>
      <p:sp>
        <p:nvSpPr>
          <p:cNvPr id="3" name="Elipse 2"/>
          <p:cNvSpPr/>
          <p:nvPr/>
        </p:nvSpPr>
        <p:spPr>
          <a:xfrm>
            <a:off x="5903809" y="4625152"/>
            <a:ext cx="725995" cy="832060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" name="Conector recto de flecha 4"/>
          <p:cNvCxnSpPr>
            <a:stCxn id="71" idx="4"/>
            <a:endCxn id="3" idx="1"/>
          </p:cNvCxnSpPr>
          <p:nvPr/>
        </p:nvCxnSpPr>
        <p:spPr>
          <a:xfrm>
            <a:off x="1719468" y="2857304"/>
            <a:ext cx="4290661" cy="1889700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Elipse 20"/>
          <p:cNvSpPr/>
          <p:nvPr/>
        </p:nvSpPr>
        <p:spPr>
          <a:xfrm>
            <a:off x="6637839" y="4658852"/>
            <a:ext cx="725995" cy="832060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7" name="Conector curvado 6"/>
          <p:cNvCxnSpPr>
            <a:stCxn id="3" idx="0"/>
            <a:endCxn id="21" idx="0"/>
          </p:cNvCxnSpPr>
          <p:nvPr/>
        </p:nvCxnSpPr>
        <p:spPr>
          <a:xfrm rot="16200000" flipH="1">
            <a:off x="6616972" y="4274987"/>
            <a:ext cx="33700" cy="734030"/>
          </a:xfrm>
          <a:prstGeom prst="curvedConnector3">
            <a:avLst>
              <a:gd name="adj1" fmla="val -1171463"/>
            </a:avLst>
          </a:prstGeom>
          <a:ln w="15875" cap="flat">
            <a:solidFill>
              <a:srgbClr val="F77008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>
            <a:stCxn id="74" idx="4"/>
            <a:endCxn id="30" idx="0"/>
          </p:cNvCxnSpPr>
          <p:nvPr/>
        </p:nvCxnSpPr>
        <p:spPr>
          <a:xfrm flipH="1">
            <a:off x="4256345" y="2833564"/>
            <a:ext cx="274848" cy="1825288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Elipse 27"/>
          <p:cNvSpPr/>
          <p:nvPr/>
        </p:nvSpPr>
        <p:spPr>
          <a:xfrm>
            <a:off x="3175099" y="4715220"/>
            <a:ext cx="594846" cy="775692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Elipse 29"/>
          <p:cNvSpPr/>
          <p:nvPr/>
        </p:nvSpPr>
        <p:spPr>
          <a:xfrm>
            <a:off x="3940689" y="4658852"/>
            <a:ext cx="631311" cy="832060"/>
          </a:xfrm>
          <a:prstGeom prst="ellipse">
            <a:avLst/>
          </a:prstGeom>
          <a:noFill/>
          <a:ln w="25400">
            <a:solidFill>
              <a:srgbClr val="F770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Flecha arriba 37"/>
          <p:cNvSpPr/>
          <p:nvPr/>
        </p:nvSpPr>
        <p:spPr>
          <a:xfrm rot="10800000">
            <a:off x="6710273" y="4125426"/>
            <a:ext cx="609152" cy="414386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Flecha arriba 38"/>
          <p:cNvSpPr/>
          <p:nvPr/>
        </p:nvSpPr>
        <p:spPr>
          <a:xfrm>
            <a:off x="3951769" y="4148057"/>
            <a:ext cx="609152" cy="414386"/>
          </a:xfrm>
          <a:prstGeom prst="upArrow">
            <a:avLst/>
          </a:prstGeom>
          <a:solidFill>
            <a:srgbClr val="008000"/>
          </a:solidFill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0" name="Conector recto de flecha 39"/>
          <p:cNvCxnSpPr>
            <a:stCxn id="77" idx="4"/>
            <a:endCxn id="3" idx="0"/>
          </p:cNvCxnSpPr>
          <p:nvPr/>
        </p:nvCxnSpPr>
        <p:spPr>
          <a:xfrm flipH="1">
            <a:off x="6266807" y="2857304"/>
            <a:ext cx="1138618" cy="1767848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lecha arriba 15"/>
          <p:cNvSpPr/>
          <p:nvPr/>
        </p:nvSpPr>
        <p:spPr>
          <a:xfrm>
            <a:off x="3175099" y="4160791"/>
            <a:ext cx="609152" cy="414386"/>
          </a:xfrm>
          <a:prstGeom prst="upArrow">
            <a:avLst/>
          </a:prstGeom>
          <a:solidFill>
            <a:srgbClr val="008000"/>
          </a:solidFill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7" name="Flecha arriba 36"/>
          <p:cNvSpPr/>
          <p:nvPr/>
        </p:nvSpPr>
        <p:spPr>
          <a:xfrm rot="10800000">
            <a:off x="5948721" y="4125425"/>
            <a:ext cx="609152" cy="414386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4" name="Conector recto de flecha 39"/>
          <p:cNvCxnSpPr>
            <a:stCxn id="77" idx="4"/>
            <a:endCxn id="28" idx="0"/>
          </p:cNvCxnSpPr>
          <p:nvPr/>
        </p:nvCxnSpPr>
        <p:spPr>
          <a:xfrm flipH="1">
            <a:off x="3472522" y="2857304"/>
            <a:ext cx="3932903" cy="1857916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996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1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1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21" grpId="0" animBg="1"/>
      <p:bldP spid="21" grpId="1" animBg="1"/>
      <p:bldP spid="21" grpId="2" animBg="1"/>
      <p:bldP spid="28" grpId="0" animBg="1"/>
      <p:bldP spid="30" grpId="0" animBg="1"/>
      <p:bldP spid="30" grpId="1" animBg="1"/>
      <p:bldP spid="38" grpId="0" animBg="1"/>
      <p:bldP spid="38" grpId="1" animBg="1"/>
      <p:bldP spid="38" grpId="2" animBg="1"/>
      <p:bldP spid="39" grpId="0" animBg="1"/>
      <p:bldP spid="39" grpId="1" animBg="1"/>
      <p:bldP spid="16" grpId="0" animBg="1"/>
      <p:bldP spid="37" grpId="0" animBg="1"/>
      <p:bldP spid="37" grpId="1" animBg="1"/>
      <p:bldP spid="37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3296"/>
            <a:ext cx="8229600" cy="731838"/>
          </a:xfrm>
        </p:spPr>
        <p:txBody>
          <a:bodyPr/>
          <a:lstStyle/>
          <a:p>
            <a:r>
              <a:rPr lang="es-ES_tradnl" dirty="0" smtClean="0"/>
              <a:t>Principales efectos en Paraguay</a:t>
            </a:r>
            <a:endParaRPr lang="es-PY" dirty="0"/>
          </a:p>
        </p:txBody>
      </p:sp>
      <p:sp>
        <p:nvSpPr>
          <p:cNvPr id="4" name="3 Rectángulo"/>
          <p:cNvSpPr/>
          <p:nvPr/>
        </p:nvSpPr>
        <p:spPr>
          <a:xfrm>
            <a:off x="445325" y="3228468"/>
            <a:ext cx="2974769" cy="71252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Y" b="1" dirty="0" smtClean="0">
                <a:solidFill>
                  <a:schemeClr val="bg1"/>
                </a:solidFill>
              </a:rPr>
              <a:t>Mayor Inflación en Brasil</a:t>
            </a:r>
            <a:endParaRPr lang="es-PY" b="1" dirty="0">
              <a:solidFill>
                <a:schemeClr val="bg1"/>
              </a:solidFill>
            </a:endParaRPr>
          </a:p>
        </p:txBody>
      </p:sp>
      <p:sp>
        <p:nvSpPr>
          <p:cNvPr id="6" name="5 Flecha derecha"/>
          <p:cNvSpPr/>
          <p:nvPr/>
        </p:nvSpPr>
        <p:spPr>
          <a:xfrm>
            <a:off x="3633852" y="3359096"/>
            <a:ext cx="700644" cy="237506"/>
          </a:xfrm>
          <a:prstGeom prst="rightArrow">
            <a:avLst/>
          </a:prstGeom>
          <a:solidFill>
            <a:schemeClr val="accent4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7" name="6 CuadroTexto"/>
          <p:cNvSpPr txBox="1"/>
          <p:nvPr/>
        </p:nvSpPr>
        <p:spPr>
          <a:xfrm>
            <a:off x="4611601" y="3007287"/>
            <a:ext cx="3788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dirty="0" smtClean="0"/>
              <a:t>Paraguay relativamente más barato</a:t>
            </a:r>
          </a:p>
          <a:p>
            <a:endParaRPr lang="es-PY" dirty="0" smtClean="0"/>
          </a:p>
          <a:p>
            <a:r>
              <a:rPr lang="es-PY" dirty="0" smtClean="0"/>
              <a:t>↑</a:t>
            </a:r>
            <a:r>
              <a:rPr lang="en-US" dirty="0" smtClean="0"/>
              <a:t>  </a:t>
            </a:r>
            <a:r>
              <a:rPr lang="es-PY" dirty="0" smtClean="0">
                <a:ea typeface="Wingdings"/>
                <a:cs typeface="Wingdings"/>
                <a:sym typeface="Wingdings"/>
              </a:rPr>
              <a:t>Inversión Brasilera en Paraguay</a:t>
            </a:r>
            <a:r>
              <a:rPr lang="es-PY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endParaRPr lang="es-PY" dirty="0" smtClean="0"/>
          </a:p>
        </p:txBody>
      </p:sp>
      <p:sp>
        <p:nvSpPr>
          <p:cNvPr id="8" name="7 Rectángulo"/>
          <p:cNvSpPr/>
          <p:nvPr/>
        </p:nvSpPr>
        <p:spPr>
          <a:xfrm>
            <a:off x="457200" y="1674354"/>
            <a:ext cx="2974769" cy="73828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Y" b="1" dirty="0" smtClean="0">
                <a:solidFill>
                  <a:schemeClr val="bg1"/>
                </a:solidFill>
              </a:rPr>
              <a:t>Menor crecimiento del PIB de Brasil</a:t>
            </a:r>
            <a:endParaRPr lang="es-PY" b="1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560126" y="1448721"/>
            <a:ext cx="378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dirty="0"/>
              <a:t>↓ Demanda Agregada </a:t>
            </a:r>
            <a:r>
              <a:rPr lang="es-PY" dirty="0" smtClean="0"/>
              <a:t>en Paraguay</a:t>
            </a:r>
            <a:endParaRPr lang="es-PY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570026" y="1981121"/>
            <a:ext cx="378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dirty="0"/>
              <a:t>↓ </a:t>
            </a:r>
            <a:r>
              <a:rPr lang="es-PY" dirty="0" smtClean="0"/>
              <a:t>Inflación en Paraguay</a:t>
            </a:r>
            <a:endParaRPr lang="es-PY" dirty="0"/>
          </a:p>
        </p:txBody>
      </p:sp>
      <p:sp>
        <p:nvSpPr>
          <p:cNvPr id="13" name="12 Abrir llave"/>
          <p:cNvSpPr/>
          <p:nvPr/>
        </p:nvSpPr>
        <p:spPr>
          <a:xfrm>
            <a:off x="4429496" y="3050335"/>
            <a:ext cx="162305" cy="836330"/>
          </a:xfrm>
          <a:prstGeom prst="leftBrac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14" name="13 Flecha derecha"/>
          <p:cNvSpPr/>
          <p:nvPr/>
        </p:nvSpPr>
        <p:spPr>
          <a:xfrm>
            <a:off x="3633852" y="1828733"/>
            <a:ext cx="700644" cy="237506"/>
          </a:xfrm>
          <a:prstGeom prst="rightArrow">
            <a:avLst/>
          </a:prstGeom>
          <a:solidFill>
            <a:schemeClr val="accent4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15" name="14 Abrir llave"/>
          <p:cNvSpPr/>
          <p:nvPr/>
        </p:nvSpPr>
        <p:spPr>
          <a:xfrm>
            <a:off x="4429496" y="1519972"/>
            <a:ext cx="162305" cy="836330"/>
          </a:xfrm>
          <a:prstGeom prst="leftBrac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16" name="15 Rectángulo"/>
          <p:cNvSpPr/>
          <p:nvPr/>
        </p:nvSpPr>
        <p:spPr>
          <a:xfrm>
            <a:off x="477000" y="4829222"/>
            <a:ext cx="2974769" cy="73828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Y" b="1" dirty="0" smtClean="0">
                <a:solidFill>
                  <a:schemeClr val="bg1"/>
                </a:solidFill>
              </a:rPr>
              <a:t>Aumento del Tipo de Cambio R$/US$</a:t>
            </a:r>
            <a:endParaRPr lang="es-PY" b="1" dirty="0">
              <a:solidFill>
                <a:schemeClr val="bg1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579926" y="4366089"/>
            <a:ext cx="378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dirty="0"/>
              <a:t>↓ </a:t>
            </a:r>
            <a:r>
              <a:rPr lang="es-PY" dirty="0" smtClean="0"/>
              <a:t>Comercio de frontera</a:t>
            </a:r>
            <a:endParaRPr lang="es-PY" dirty="0"/>
          </a:p>
        </p:txBody>
      </p:sp>
      <p:sp>
        <p:nvSpPr>
          <p:cNvPr id="18" name="17 CuadroTexto"/>
          <p:cNvSpPr txBox="1"/>
          <p:nvPr/>
        </p:nvSpPr>
        <p:spPr>
          <a:xfrm>
            <a:off x="4589826" y="4898489"/>
            <a:ext cx="378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dirty="0"/>
              <a:t>↓ </a:t>
            </a:r>
            <a:r>
              <a:rPr lang="es-PY" dirty="0" smtClean="0"/>
              <a:t>Competitividad en exportaciones</a:t>
            </a:r>
            <a:endParaRPr lang="es-PY" dirty="0"/>
          </a:p>
        </p:txBody>
      </p:sp>
      <p:sp>
        <p:nvSpPr>
          <p:cNvPr id="19" name="18 Flecha derecha"/>
          <p:cNvSpPr/>
          <p:nvPr/>
        </p:nvSpPr>
        <p:spPr>
          <a:xfrm>
            <a:off x="3653652" y="4983601"/>
            <a:ext cx="700644" cy="237506"/>
          </a:xfrm>
          <a:prstGeom prst="rightArrow">
            <a:avLst/>
          </a:prstGeom>
          <a:solidFill>
            <a:schemeClr val="accent4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20" name="19 Abrir llave"/>
          <p:cNvSpPr/>
          <p:nvPr/>
        </p:nvSpPr>
        <p:spPr>
          <a:xfrm>
            <a:off x="4449296" y="4437339"/>
            <a:ext cx="162305" cy="1362881"/>
          </a:xfrm>
          <a:prstGeom prst="leftBrac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21" name="20 CuadroTexto"/>
          <p:cNvSpPr txBox="1"/>
          <p:nvPr/>
        </p:nvSpPr>
        <p:spPr>
          <a:xfrm>
            <a:off x="4587850" y="5430889"/>
            <a:ext cx="4342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dirty="0" smtClean="0"/>
              <a:t>Paraguay más caro en términos relativos</a:t>
            </a:r>
            <a:endParaRPr lang="es-PY" dirty="0"/>
          </a:p>
        </p:txBody>
      </p:sp>
    </p:spTree>
    <p:extLst>
      <p:ext uri="{BB962C8B-B14F-4D97-AF65-F5344CB8AC3E}">
        <p14:creationId xmlns:p14="http://schemas.microsoft.com/office/powerpoint/2010/main" val="164941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  <p:bldP spid="8" grpId="0" animBg="1"/>
      <p:bldP spid="10" grpId="0"/>
      <p:bldP spid="11" grpId="0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 animBg="1"/>
      <p:bldP spid="20" grpId="0" animBg="1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14986908"/>
              </p:ext>
            </p:extLst>
          </p:nvPr>
        </p:nvGraphicFramePr>
        <p:xfrm>
          <a:off x="142844" y="1323260"/>
          <a:ext cx="8837888" cy="5298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46" name="3 Título"/>
          <p:cNvSpPr>
            <a:spLocks noGrp="1"/>
          </p:cNvSpPr>
          <p:nvPr>
            <p:ph type="title"/>
          </p:nvPr>
        </p:nvSpPr>
        <p:spPr>
          <a:xfrm>
            <a:off x="0" y="502808"/>
            <a:ext cx="9144000" cy="731838"/>
          </a:xfrm>
        </p:spPr>
        <p:txBody>
          <a:bodyPr/>
          <a:lstStyle/>
          <a:p>
            <a:r>
              <a:rPr lang="es-ES_tradnl" sz="2800" dirty="0" smtClean="0"/>
              <a:t>A nivel local, el </a:t>
            </a:r>
            <a:r>
              <a:rPr lang="es-ES_tradnl" sz="2800" dirty="0"/>
              <a:t>PIB </a:t>
            </a:r>
            <a:r>
              <a:rPr lang="es-ES_tradnl" sz="2800" dirty="0" smtClean="0"/>
              <a:t>crece de acuerdo a </a:t>
            </a:r>
            <a:r>
              <a:rPr lang="es-ES_tradnl" sz="2800" dirty="0"/>
              <a:t>los </a:t>
            </a:r>
            <a:r>
              <a:rPr lang="es-ES_tradnl" sz="2800" dirty="0" err="1" smtClean="0"/>
              <a:t>agronegocios</a:t>
            </a:r>
            <a:r>
              <a:rPr lang="es-ES_tradnl" sz="2800" dirty="0" smtClean="0"/>
              <a:t> y los servicios…</a:t>
            </a:r>
            <a:endParaRPr lang="es-ES" sz="2800" dirty="0" smtClean="0"/>
          </a:p>
        </p:txBody>
      </p:sp>
      <p:sp>
        <p:nvSpPr>
          <p:cNvPr id="7" name="6 CuadroTexto"/>
          <p:cNvSpPr txBox="1"/>
          <p:nvPr/>
        </p:nvSpPr>
        <p:spPr>
          <a:xfrm>
            <a:off x="142844" y="6621685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smtClean="0">
                <a:solidFill>
                  <a:schemeClr val="bg1"/>
                </a:solidFill>
              </a:rPr>
              <a:t>Fuente: </a:t>
            </a:r>
            <a:r>
              <a:rPr lang="es-PY" sz="1400" dirty="0" smtClean="0">
                <a:solidFill>
                  <a:schemeClr val="bg1"/>
                </a:solidFill>
              </a:rPr>
              <a:t>Elaborado por Investor Economía con datos de </a:t>
            </a:r>
            <a:r>
              <a:rPr lang="es-AR" sz="1400" dirty="0" smtClean="0">
                <a:solidFill>
                  <a:schemeClr val="bg1"/>
                </a:solidFill>
              </a:rPr>
              <a:t>BCP y Proyecciones propias</a:t>
            </a:r>
            <a:endParaRPr lang="es-A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2176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6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1 Título"/>
          <p:cNvSpPr>
            <a:spLocks noGrp="1"/>
          </p:cNvSpPr>
          <p:nvPr>
            <p:ph type="title"/>
          </p:nvPr>
        </p:nvSpPr>
        <p:spPr>
          <a:xfrm>
            <a:off x="35496" y="392113"/>
            <a:ext cx="9001125" cy="733425"/>
          </a:xfrm>
        </p:spPr>
        <p:txBody>
          <a:bodyPr/>
          <a:lstStyle/>
          <a:p>
            <a:pPr>
              <a:spcAft>
                <a:spcPts val="400"/>
              </a:spcAft>
            </a:pPr>
            <a:r>
              <a:rPr lang="es-ES_tradnl" sz="2800" dirty="0"/>
              <a:t>La agricultura se ha mantenido en niveles elevados…</a:t>
            </a:r>
            <a:endParaRPr lang="es-PY" sz="2800" dirty="0" smtClean="0"/>
          </a:p>
        </p:txBody>
      </p:sp>
      <p:graphicFrame>
        <p:nvGraphicFramePr>
          <p:cNvPr id="5" name="3 Marcador de contenid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684767"/>
              </p:ext>
            </p:extLst>
          </p:nvPr>
        </p:nvGraphicFramePr>
        <p:xfrm>
          <a:off x="323528" y="1124744"/>
          <a:ext cx="8424937" cy="4968545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370545"/>
                <a:gridCol w="1007036"/>
                <a:gridCol w="1330993"/>
                <a:gridCol w="1366503"/>
                <a:gridCol w="1290586"/>
                <a:gridCol w="1290586"/>
                <a:gridCol w="768688"/>
              </a:tblGrid>
              <a:tr h="38042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Concepto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5" marB="0" anchor="ctr" horzOverflow="overflow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P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2011/12</a:t>
                      </a:r>
                      <a:endParaRPr kumimoji="0" lang="es-PY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5" marB="0" anchor="ctr" horzOverflow="overflow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2012/13</a:t>
                      </a:r>
                      <a:endParaRPr kumimoji="0" lang="es-PY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2013/14</a:t>
                      </a:r>
                      <a:endParaRPr kumimoji="0" lang="es-PY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2014/15 </a:t>
                      </a:r>
                      <a:r>
                        <a:rPr kumimoji="0" lang="es-PY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proy</a:t>
                      </a:r>
                      <a:endParaRPr kumimoji="0" lang="es-PY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Var%</a:t>
                      </a:r>
                      <a:endParaRPr kumimoji="0" lang="es-PY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234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Soja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Has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0000" marR="10800" marT="108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Y" sz="1600" u="none" strike="noStrike" dirty="0"/>
                        <a:t>2.957.408</a:t>
                      </a:r>
                      <a:endParaRPr lang="es-PY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3.157.600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3.254.908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3.264.480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0,3%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2343">
                <a:tc vMerge="1">
                  <a:txBody>
                    <a:bodyPr/>
                    <a:lstStyle/>
                    <a:p>
                      <a:endParaRPr lang="es-P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Tons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0000" marR="10800" marT="108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Y" sz="1600" u="none" strike="noStrike" dirty="0"/>
                        <a:t>4.356.262</a:t>
                      </a:r>
                      <a:endParaRPr lang="es-PY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9.367.298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9.285.592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8.004.858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-13,8%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2343">
                <a:tc vMerge="1">
                  <a:txBody>
                    <a:bodyPr/>
                    <a:lstStyle/>
                    <a:p>
                      <a:endParaRPr lang="es-P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Ton/Ha.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0000" marR="10800" marT="108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Y" sz="1600" u="none" strike="noStrike" dirty="0"/>
                        <a:t>1,473</a:t>
                      </a:r>
                      <a:endParaRPr lang="es-PY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2,967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2,853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2,452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-14,1%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34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Maíz + Maíz zafriña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Has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0000" marR="10800" marT="108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Y" sz="1600" u="none" strike="noStrike" dirty="0"/>
                        <a:t>876.369</a:t>
                      </a:r>
                      <a:endParaRPr lang="es-PY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983.899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649.733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838.000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28,9%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82343">
                <a:tc vMerge="1">
                  <a:txBody>
                    <a:bodyPr/>
                    <a:lstStyle/>
                    <a:p>
                      <a:endParaRPr lang="es-P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Tons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0000" marR="10800" marT="108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Y" sz="1600" u="none" strike="noStrike" dirty="0"/>
                        <a:t>3.461.658</a:t>
                      </a:r>
                      <a:endParaRPr lang="es-PY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3.935.596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3.300.000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5.019.620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52,1%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2343">
                <a:tc vMerge="1">
                  <a:txBody>
                    <a:bodyPr/>
                    <a:lstStyle/>
                    <a:p>
                      <a:endParaRPr lang="es-P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Ton/Ha.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0000" marR="10800" marT="108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Y" sz="1600" u="none" strike="noStrike" dirty="0"/>
                        <a:t>3,950</a:t>
                      </a:r>
                      <a:endParaRPr lang="es-PY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4,000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5,079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5,990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17,9%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34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Trigo 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Has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0000" marR="10800" marT="108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Y" sz="1600" u="none" strike="noStrike" dirty="0"/>
                        <a:t>499.566</a:t>
                      </a:r>
                      <a:endParaRPr lang="es-PY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551.365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631.690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600.000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-5,0%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82343">
                <a:tc vMerge="1">
                  <a:txBody>
                    <a:bodyPr/>
                    <a:lstStyle/>
                    <a:p>
                      <a:endParaRPr lang="es-P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Tons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0000" marR="10800" marT="108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Y" sz="1600" u="none" strike="noStrike" dirty="0"/>
                        <a:t>1.236.426</a:t>
                      </a:r>
                      <a:endParaRPr lang="es-PY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701.439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1.313.915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1.260.000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-4,1%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2343">
                <a:tc vMerge="1">
                  <a:txBody>
                    <a:bodyPr/>
                    <a:lstStyle/>
                    <a:p>
                      <a:endParaRPr lang="es-P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Ton/Ha.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0000" marR="10800" marT="108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Y" sz="1600" u="none" strike="noStrike" dirty="0"/>
                        <a:t>2,475</a:t>
                      </a:r>
                      <a:endParaRPr lang="es-PY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1,272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2,080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2,100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1,0%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34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Arroz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Has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0000" marR="10800" marT="108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Y" sz="1600" u="none" strike="noStrike" dirty="0" smtClean="0"/>
                        <a:t>85.000</a:t>
                      </a:r>
                      <a:endParaRPr lang="es-PY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131.315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152.600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155.000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Y" smtClean="0"/>
                        <a:t>  1,6%</a:t>
                      </a:r>
                      <a:endParaRPr lang="es-PY" dirty="0"/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8234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42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Tons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0000" marR="10800" marT="108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Y" sz="1600" u="none" strike="noStrike" dirty="0" smtClean="0"/>
                        <a:t>385.000</a:t>
                      </a:r>
                      <a:endParaRPr lang="es-PY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657.588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839.300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852.500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Y" smtClean="0"/>
                        <a:t> </a:t>
                      </a:r>
                      <a:r>
                        <a:rPr lang="es-PY" baseline="0" smtClean="0"/>
                        <a:t> 1,6</a:t>
                      </a:r>
                      <a:r>
                        <a:rPr lang="es-PY" smtClean="0"/>
                        <a:t>%</a:t>
                      </a:r>
                      <a:endParaRPr lang="es-PY" dirty="0"/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234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428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Ton/Ha.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90000" marR="10800" marT="108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Y" sz="1600" u="none" strike="noStrike" dirty="0" smtClean="0"/>
                        <a:t>4,529</a:t>
                      </a:r>
                      <a:endParaRPr lang="es-PY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4,820</a:t>
                      </a:r>
                      <a:endParaRPr kumimoji="0" lang="es-PY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5,500</a:t>
                      </a:r>
                      <a:r>
                        <a:rPr kumimoji="0" lang="es-PY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Y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5,500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Y" smtClean="0"/>
                        <a:t>  0,0%</a:t>
                      </a:r>
                      <a:endParaRPr lang="es-PY" dirty="0"/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142875" y="6621463"/>
            <a:ext cx="7572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AR" sz="1400" dirty="0">
                <a:solidFill>
                  <a:schemeClr val="bg1"/>
                </a:solidFill>
              </a:rPr>
              <a:t>Fuente: </a:t>
            </a:r>
            <a:r>
              <a:rPr lang="es-PY" sz="1400" dirty="0" smtClean="0">
                <a:solidFill>
                  <a:schemeClr val="bg1"/>
                </a:solidFill>
              </a:rPr>
              <a:t>Investor </a:t>
            </a:r>
            <a:r>
              <a:rPr lang="es-PY" sz="1400" dirty="0">
                <a:solidFill>
                  <a:schemeClr val="bg1"/>
                </a:solidFill>
              </a:rPr>
              <a:t>con datos de </a:t>
            </a:r>
            <a:r>
              <a:rPr lang="es-AR" sz="1400" dirty="0" smtClean="0">
                <a:solidFill>
                  <a:schemeClr val="bg1"/>
                </a:solidFill>
              </a:rPr>
              <a:t>MAG - CAPECO</a:t>
            </a:r>
            <a:endParaRPr lang="es-A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3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Y" dirty="0"/>
              <a:t>Pero </a:t>
            </a:r>
            <a:r>
              <a:rPr lang="es-PY" dirty="0" smtClean="0"/>
              <a:t>los </a:t>
            </a:r>
            <a:r>
              <a:rPr lang="es-PY" dirty="0"/>
              <a:t>márgenes se </a:t>
            </a:r>
            <a:r>
              <a:rPr lang="es-PY" dirty="0" smtClean="0"/>
              <a:t>ajustaron…</a:t>
            </a:r>
            <a:endParaRPr lang="es-PY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3094461"/>
              </p:ext>
            </p:extLst>
          </p:nvPr>
        </p:nvGraphicFramePr>
        <p:xfrm>
          <a:off x="457200" y="1537854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Box 56"/>
          <p:cNvSpPr txBox="1">
            <a:spLocks noChangeArrowheads="1"/>
          </p:cNvSpPr>
          <p:nvPr/>
        </p:nvSpPr>
        <p:spPr bwMode="auto">
          <a:xfrm>
            <a:off x="37050" y="6591300"/>
            <a:ext cx="92154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dirty="0">
                <a:solidFill>
                  <a:schemeClr val="bg1"/>
                </a:solidFill>
              </a:rPr>
              <a:t>Fuente: </a:t>
            </a:r>
            <a:r>
              <a:rPr lang="es-ES" sz="1600" dirty="0" smtClean="0">
                <a:solidFill>
                  <a:schemeClr val="bg1"/>
                </a:solidFill>
              </a:rPr>
              <a:t>Investor </a:t>
            </a:r>
            <a:endParaRPr lang="es-PY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9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  <p:bldP spid="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524289"/>
            <a:ext cx="9144000" cy="390109"/>
          </a:xfrm>
        </p:spPr>
        <p:txBody>
          <a:bodyPr/>
          <a:lstStyle/>
          <a:p>
            <a:r>
              <a:rPr lang="es-PY" sz="2600" dirty="0" smtClean="0"/>
              <a:t>Las exportaciones agroindustriales muestran un buen dinamismo, pero con precios más bajos…</a:t>
            </a:r>
            <a:endParaRPr lang="en-US" sz="2600" dirty="0" smtClean="0"/>
          </a:p>
        </p:txBody>
      </p:sp>
      <p:sp>
        <p:nvSpPr>
          <p:cNvPr id="24" name="23 CuadroTexto"/>
          <p:cNvSpPr txBox="1"/>
          <p:nvPr/>
        </p:nvSpPr>
        <p:spPr>
          <a:xfrm>
            <a:off x="0" y="6625865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smtClean="0">
                <a:solidFill>
                  <a:schemeClr val="bg1"/>
                </a:solidFill>
              </a:rPr>
              <a:t>Fuente: </a:t>
            </a:r>
            <a:r>
              <a:rPr lang="es-PY" sz="1400" dirty="0" smtClean="0">
                <a:solidFill>
                  <a:schemeClr val="bg1"/>
                </a:solidFill>
              </a:rPr>
              <a:t>Investor con datos de </a:t>
            </a:r>
            <a:r>
              <a:rPr lang="es-AR" sz="1400" dirty="0" smtClean="0">
                <a:solidFill>
                  <a:schemeClr val="bg1"/>
                </a:solidFill>
              </a:rPr>
              <a:t>BCP</a:t>
            </a:r>
            <a:endParaRPr lang="es-AR" sz="1400" dirty="0">
              <a:solidFill>
                <a:schemeClr val="bg1"/>
              </a:solidFill>
            </a:endParaRPr>
          </a:p>
        </p:txBody>
      </p:sp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2322414248"/>
              </p:ext>
            </p:extLst>
          </p:nvPr>
        </p:nvGraphicFramePr>
        <p:xfrm>
          <a:off x="0" y="1100412"/>
          <a:ext cx="4499992" cy="5568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755576" y="1100411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Y" sz="1600" b="1" dirty="0" smtClean="0"/>
              <a:t>Complejo Sojero</a:t>
            </a:r>
            <a:endParaRPr lang="es-PY" sz="1600" b="1" dirty="0"/>
          </a:p>
        </p:txBody>
      </p:sp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2248955111"/>
              </p:ext>
            </p:extLst>
          </p:nvPr>
        </p:nvGraphicFramePr>
        <p:xfrm>
          <a:off x="4572000" y="1135871"/>
          <a:ext cx="4499992" cy="1586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8 Gráfico"/>
          <p:cNvGraphicFramePr/>
          <p:nvPr>
            <p:extLst>
              <p:ext uri="{D42A27DB-BD31-4B8C-83A1-F6EECF244321}">
                <p14:modId xmlns:p14="http://schemas.microsoft.com/office/powerpoint/2010/main" val="807932152"/>
              </p:ext>
            </p:extLst>
          </p:nvPr>
        </p:nvGraphicFramePr>
        <p:xfrm>
          <a:off x="4572000" y="4389495"/>
          <a:ext cx="4572000" cy="2256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9 Gráfico"/>
          <p:cNvGraphicFramePr/>
          <p:nvPr>
            <p:extLst>
              <p:ext uri="{D42A27DB-BD31-4B8C-83A1-F6EECF244321}">
                <p14:modId xmlns:p14="http://schemas.microsoft.com/office/powerpoint/2010/main" val="2875890905"/>
              </p:ext>
            </p:extLst>
          </p:nvPr>
        </p:nvGraphicFramePr>
        <p:xfrm>
          <a:off x="4572000" y="2756595"/>
          <a:ext cx="4283968" cy="1586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5484913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Graphic spid="2" grpId="0">
        <p:bldAsOne/>
      </p:bldGraphic>
      <p:bldP spid="3" grpId="0"/>
      <p:bldGraphic spid="7" grpId="0">
        <p:bldAsOne/>
      </p:bldGraphic>
      <p:bldGraphic spid="9" grpId="0">
        <p:bldAsOne/>
      </p:bldGraphic>
      <p:bldGraphic spid="10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1"/>
          <p:cNvSpPr txBox="1">
            <a:spLocks noChangeArrowheads="1"/>
          </p:cNvSpPr>
          <p:nvPr/>
        </p:nvSpPr>
        <p:spPr bwMode="auto">
          <a:xfrm>
            <a:off x="3242545" y="3191441"/>
            <a:ext cx="5410769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s-PY"/>
            </a:defPPr>
            <a:lvl1pPr>
              <a:spcBef>
                <a:spcPct val="50000"/>
              </a:spcBef>
              <a:defRPr sz="1600"/>
            </a:lvl1pPr>
          </a:lstStyle>
          <a:p>
            <a:pPr algn="ctr"/>
            <a:r>
              <a:rPr lang="es-ES" dirty="0"/>
              <a:t>* </a:t>
            </a:r>
            <a:r>
              <a:rPr lang="es-ES" dirty="0" smtClean="0"/>
              <a:t>Cifras preliminares vacunación Enero 2015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616" y="381667"/>
            <a:ext cx="9113536" cy="731838"/>
          </a:xfrm>
        </p:spPr>
        <p:txBody>
          <a:bodyPr/>
          <a:lstStyle/>
          <a:p>
            <a:r>
              <a:rPr lang="es-PY" sz="2400" dirty="0" smtClean="0"/>
              <a:t>La ganadería ha venido creciendo, lo cual </a:t>
            </a:r>
            <a:r>
              <a:rPr lang="es-ES" sz="2400" dirty="0" smtClean="0"/>
              <a:t>se </a:t>
            </a:r>
            <a:r>
              <a:rPr lang="es-ES" sz="2400" dirty="0"/>
              <a:t>refleja en el crecimiento de la faena…</a:t>
            </a:r>
            <a:endParaRPr lang="es-PY" sz="2400" dirty="0"/>
          </a:p>
        </p:txBody>
      </p:sp>
      <p:graphicFrame>
        <p:nvGraphicFramePr>
          <p:cNvPr id="4" name="Object 135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90042284"/>
              </p:ext>
            </p:extLst>
          </p:nvPr>
        </p:nvGraphicFramePr>
        <p:xfrm>
          <a:off x="214313" y="926640"/>
          <a:ext cx="8563616" cy="2564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Box 56"/>
          <p:cNvSpPr txBox="1">
            <a:spLocks noChangeArrowheads="1"/>
          </p:cNvSpPr>
          <p:nvPr/>
        </p:nvSpPr>
        <p:spPr bwMode="auto">
          <a:xfrm>
            <a:off x="71438" y="6591300"/>
            <a:ext cx="70723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400" dirty="0">
                <a:solidFill>
                  <a:schemeClr val="bg1"/>
                </a:solidFill>
              </a:rPr>
              <a:t>Fuente: Elaborado por Investor </a:t>
            </a:r>
            <a:r>
              <a:rPr lang="es-ES" sz="1400" dirty="0" smtClean="0">
                <a:solidFill>
                  <a:schemeClr val="bg1"/>
                </a:solidFill>
              </a:rPr>
              <a:t>con </a:t>
            </a:r>
            <a:r>
              <a:rPr lang="es-ES" sz="1400" dirty="0">
                <a:solidFill>
                  <a:schemeClr val="bg1"/>
                </a:solidFill>
              </a:rPr>
              <a:t>datos de </a:t>
            </a:r>
            <a:r>
              <a:rPr lang="es-ES" sz="1400" dirty="0" smtClean="0">
                <a:solidFill>
                  <a:schemeClr val="bg1"/>
                </a:solidFill>
              </a:rPr>
              <a:t>SENACSA</a:t>
            </a:r>
            <a:endParaRPr lang="es-ES" sz="1400" dirty="0">
              <a:solidFill>
                <a:schemeClr val="bg1"/>
              </a:solidFill>
            </a:endParaRPr>
          </a:p>
        </p:txBody>
      </p:sp>
      <p:graphicFrame>
        <p:nvGraphicFramePr>
          <p:cNvPr id="8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5473234"/>
              </p:ext>
            </p:extLst>
          </p:nvPr>
        </p:nvGraphicFramePr>
        <p:xfrm>
          <a:off x="103773" y="3621974"/>
          <a:ext cx="8792438" cy="2920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9" name="8 Conector recto"/>
          <p:cNvCxnSpPr/>
          <p:nvPr/>
        </p:nvCxnSpPr>
        <p:spPr>
          <a:xfrm flipV="1">
            <a:off x="4203119" y="4257774"/>
            <a:ext cx="0" cy="109702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3670038" y="3965386"/>
            <a:ext cx="3075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Declaración de Aftosa</a:t>
            </a:r>
            <a:endParaRPr lang="es-PY" sz="1600" dirty="0"/>
          </a:p>
        </p:txBody>
      </p:sp>
    </p:spTree>
    <p:extLst>
      <p:ext uri="{BB962C8B-B14F-4D97-AF65-F5344CB8AC3E}">
        <p14:creationId xmlns:p14="http://schemas.microsoft.com/office/powerpoint/2010/main" val="403004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4" grpId="0">
        <p:bldAsOne/>
      </p:bldGraphic>
      <p:bldP spid="6" grpId="0" autoUpdateAnimBg="0"/>
      <p:bldGraphic spid="8" grpId="0">
        <p:bldSub>
          <a:bldChart bld="series"/>
        </p:bldSub>
      </p:bldGraphic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2684" y="654797"/>
            <a:ext cx="8729796" cy="520855"/>
          </a:xfrm>
        </p:spPr>
        <p:txBody>
          <a:bodyPr/>
          <a:lstStyle/>
          <a:p>
            <a:r>
              <a:rPr lang="es-PY" sz="2800" dirty="0" smtClean="0"/>
              <a:t>Pero ciertos problemas en los países importadores todavía impactan en los precios…</a:t>
            </a:r>
            <a:endParaRPr lang="es-PY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9276742"/>
              </p:ext>
            </p:extLst>
          </p:nvPr>
        </p:nvGraphicFramePr>
        <p:xfrm>
          <a:off x="179512" y="1371600"/>
          <a:ext cx="8712968" cy="4649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42844" y="6621685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smtClean="0">
                <a:solidFill>
                  <a:schemeClr val="bg1"/>
                </a:solidFill>
              </a:rPr>
              <a:t>Fuente: </a:t>
            </a:r>
            <a:r>
              <a:rPr lang="es-PY" sz="1400" dirty="0" smtClean="0">
                <a:solidFill>
                  <a:schemeClr val="bg1"/>
                </a:solidFill>
              </a:rPr>
              <a:t>Elaborado por Investor con datos de </a:t>
            </a:r>
            <a:r>
              <a:rPr lang="es-AR" sz="1400" dirty="0" smtClean="0">
                <a:solidFill>
                  <a:schemeClr val="bg1"/>
                </a:solidFill>
              </a:rPr>
              <a:t>BCP</a:t>
            </a:r>
            <a:endParaRPr lang="es-A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52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Construcción y comercio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145" y="1561605"/>
            <a:ext cx="8229600" cy="4525963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_tradnl" sz="2400" dirty="0" smtClean="0"/>
              <a:t>El freno en la venta de </a:t>
            </a:r>
            <a:r>
              <a:rPr lang="es-ES_tradnl" sz="2400" dirty="0"/>
              <a:t>c</a:t>
            </a:r>
            <a:r>
              <a:rPr lang="es-ES_tradnl" sz="2400" dirty="0" smtClean="0"/>
              <a:t>emento muestra un freno a las construcciones sobre todo en el sector privado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_tradnl" sz="2400" dirty="0" smtClean="0"/>
              <a:t>Existe un problema de expectativas en los empresarios que vienen frenando inversiones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_tradnl" sz="2400" dirty="0" smtClean="0"/>
              <a:t>Falta de credibilidad del sector público por acciones y discursos contradictorios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_tradnl" sz="2400" dirty="0" smtClean="0"/>
              <a:t>Impacto de las fronteras en el negocio comercial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46107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494" y="543296"/>
            <a:ext cx="8900556" cy="731838"/>
          </a:xfrm>
        </p:spPr>
        <p:txBody>
          <a:bodyPr/>
          <a:lstStyle/>
          <a:p>
            <a:r>
              <a:rPr lang="es-PY" sz="2800" dirty="0" smtClean="0"/>
              <a:t>Las obras privadas muestran un menor dinamismo, mientras las del sector público se estarían recuperando…</a:t>
            </a:r>
            <a:endParaRPr lang="es-PY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496387"/>
              </p:ext>
            </p:extLst>
          </p:nvPr>
        </p:nvGraphicFramePr>
        <p:xfrm>
          <a:off x="536298" y="141763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0" y="6621685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smtClean="0">
                <a:solidFill>
                  <a:schemeClr val="bg1"/>
                </a:solidFill>
              </a:rPr>
              <a:t>Fuente: </a:t>
            </a:r>
            <a:r>
              <a:rPr lang="es-PY" sz="1400" dirty="0" smtClean="0">
                <a:solidFill>
                  <a:schemeClr val="bg1"/>
                </a:solidFill>
              </a:rPr>
              <a:t>Elaborado por Investor con datos de </a:t>
            </a:r>
            <a:r>
              <a:rPr lang="es-AR" sz="1400" dirty="0" smtClean="0">
                <a:solidFill>
                  <a:schemeClr val="bg1"/>
                </a:solidFill>
              </a:rPr>
              <a:t>BCP e INC</a:t>
            </a:r>
            <a:endParaRPr lang="es-A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390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0" y="417677"/>
            <a:ext cx="9143999" cy="731838"/>
          </a:xfrm>
        </p:spPr>
        <p:txBody>
          <a:bodyPr/>
          <a:lstStyle/>
          <a:p>
            <a:r>
              <a:rPr lang="es-PY" sz="2400" dirty="0"/>
              <a:t>El crecimiento mundial sigue moderado…</a:t>
            </a:r>
          </a:p>
        </p:txBody>
      </p:sp>
      <p:graphicFrame>
        <p:nvGraphicFramePr>
          <p:cNvPr id="5" name="4 Gráfico"/>
          <p:cNvGraphicFramePr/>
          <p:nvPr>
            <p:extLst>
              <p:ext uri="{D42A27DB-BD31-4B8C-83A1-F6EECF244321}">
                <p14:modId xmlns:p14="http://schemas.microsoft.com/office/powerpoint/2010/main" val="3529742314"/>
              </p:ext>
            </p:extLst>
          </p:nvPr>
        </p:nvGraphicFramePr>
        <p:xfrm>
          <a:off x="4593988" y="3876829"/>
          <a:ext cx="4496347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5648738"/>
              </p:ext>
            </p:extLst>
          </p:nvPr>
        </p:nvGraphicFramePr>
        <p:xfrm>
          <a:off x="0" y="1124744"/>
          <a:ext cx="9012746" cy="2482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3 Título"/>
          <p:cNvSpPr txBox="1">
            <a:spLocks/>
          </p:cNvSpPr>
          <p:nvPr/>
        </p:nvSpPr>
        <p:spPr bwMode="auto">
          <a:xfrm>
            <a:off x="4671578" y="3348148"/>
            <a:ext cx="434116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9pPr>
          </a:lstStyle>
          <a:p>
            <a:r>
              <a:rPr lang="es-PY" sz="2000" dirty="0"/>
              <a:t>La economía americana se fortalece…</a:t>
            </a:r>
          </a:p>
        </p:txBody>
      </p:sp>
      <p:graphicFrame>
        <p:nvGraphicFramePr>
          <p:cNvPr id="13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9241378"/>
              </p:ext>
            </p:extLst>
          </p:nvPr>
        </p:nvGraphicFramePr>
        <p:xfrm>
          <a:off x="0" y="3452866"/>
          <a:ext cx="4644008" cy="3071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3 Título"/>
          <p:cNvSpPr txBox="1">
            <a:spLocks/>
          </p:cNvSpPr>
          <p:nvPr/>
        </p:nvSpPr>
        <p:spPr bwMode="auto">
          <a:xfrm>
            <a:off x="140535" y="3491351"/>
            <a:ext cx="4448672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9pPr>
          </a:lstStyle>
          <a:p>
            <a:r>
              <a:rPr lang="es-PY" sz="1800" dirty="0"/>
              <a:t>La inflación sigue baja en las grandes economías…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71438" y="6590908"/>
            <a:ext cx="71437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chemeClr val="bg1"/>
                </a:solidFill>
                <a:cs typeface="Arial" charset="0"/>
              </a:rPr>
              <a:t>Fuente: </a:t>
            </a:r>
            <a:r>
              <a:rPr lang="es-ES" sz="1600" dirty="0" smtClean="0">
                <a:solidFill>
                  <a:schemeClr val="bg1"/>
                </a:solidFill>
              </a:rPr>
              <a:t>Elaborado por Investor con datos de BEA, BLS, </a:t>
            </a:r>
            <a:r>
              <a:rPr lang="es-ES" sz="1600" dirty="0" err="1" smtClean="0">
                <a:solidFill>
                  <a:schemeClr val="bg1"/>
                </a:solidFill>
              </a:rPr>
              <a:t>Eurostat</a:t>
            </a:r>
            <a:r>
              <a:rPr lang="es-ES" sz="1600" dirty="0" smtClean="0">
                <a:solidFill>
                  <a:schemeClr val="bg1"/>
                </a:solidFill>
              </a:rPr>
              <a:t>, FMI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92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Sub>
          <a:bldChart bld="series"/>
        </p:bldSub>
      </p:bldGraphic>
      <p:bldGraphic spid="11" grpId="0">
        <p:bldAsOne/>
      </p:bldGraphic>
      <p:bldP spid="9" grpId="0"/>
      <p:bldGraphic spid="13" grpId="0">
        <p:bldAsOne/>
      </p:bldGraphic>
      <p:bldP spid="15" grpId="0"/>
      <p:bldP spid="12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1 Título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731837"/>
          </a:xfrm>
        </p:spPr>
        <p:txBody>
          <a:bodyPr/>
          <a:lstStyle/>
          <a:p>
            <a:r>
              <a:rPr lang="es-ES_tradnl" sz="2800" dirty="0" smtClean="0"/>
              <a:t>El comercio parece recuperarse en ciertos rubros…</a:t>
            </a:r>
            <a:endParaRPr lang="es-PY" sz="2800" dirty="0" smtClean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4168968"/>
              </p:ext>
            </p:extLst>
          </p:nvPr>
        </p:nvGraphicFramePr>
        <p:xfrm>
          <a:off x="395536" y="1556792"/>
          <a:ext cx="8524875" cy="4784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875" y="6621463"/>
            <a:ext cx="7572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AR" sz="1400" dirty="0">
                <a:solidFill>
                  <a:schemeClr val="bg1"/>
                </a:solidFill>
              </a:rPr>
              <a:t>Fuente: </a:t>
            </a:r>
            <a:r>
              <a:rPr lang="es-PY" sz="1400" dirty="0">
                <a:solidFill>
                  <a:schemeClr val="bg1"/>
                </a:solidFill>
              </a:rPr>
              <a:t>Elaborado por Investor </a:t>
            </a:r>
            <a:r>
              <a:rPr lang="es-PY" sz="1400" dirty="0" smtClean="0">
                <a:solidFill>
                  <a:schemeClr val="bg1"/>
                </a:solidFill>
              </a:rPr>
              <a:t>con </a:t>
            </a:r>
            <a:r>
              <a:rPr lang="es-PY" sz="1400" dirty="0">
                <a:solidFill>
                  <a:schemeClr val="bg1"/>
                </a:solidFill>
              </a:rPr>
              <a:t>datos de </a:t>
            </a:r>
            <a:r>
              <a:rPr lang="es-AR" sz="1400" dirty="0">
                <a:solidFill>
                  <a:schemeClr val="bg1"/>
                </a:solidFill>
              </a:rPr>
              <a:t>BCP</a:t>
            </a:r>
          </a:p>
        </p:txBody>
      </p:sp>
    </p:spTree>
    <p:extLst>
      <p:ext uri="{BB962C8B-B14F-4D97-AF65-F5344CB8AC3E}">
        <p14:creationId xmlns:p14="http://schemas.microsoft.com/office/powerpoint/2010/main" val="665516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31420"/>
            <a:ext cx="8229600" cy="731838"/>
          </a:xfrm>
        </p:spPr>
        <p:txBody>
          <a:bodyPr/>
          <a:lstStyle/>
          <a:p>
            <a:r>
              <a:rPr lang="es-PY" sz="2800" dirty="0" smtClean="0"/>
              <a:t>Las ventas en supermercados se recuperaron en el último trimestre del 2014, pero vuelven a caer…</a:t>
            </a:r>
            <a:endParaRPr lang="es-PY" sz="2800" dirty="0"/>
          </a:p>
        </p:txBody>
      </p:sp>
      <p:sp>
        <p:nvSpPr>
          <p:cNvPr id="5" name="Text Box 56"/>
          <p:cNvSpPr txBox="1">
            <a:spLocks noChangeArrowheads="1"/>
          </p:cNvSpPr>
          <p:nvPr/>
        </p:nvSpPr>
        <p:spPr bwMode="auto">
          <a:xfrm>
            <a:off x="-80451" y="6591300"/>
            <a:ext cx="92154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dirty="0">
                <a:solidFill>
                  <a:schemeClr val="bg1"/>
                </a:solidFill>
              </a:rPr>
              <a:t>Fuente: Elaborado por </a:t>
            </a:r>
            <a:r>
              <a:rPr lang="es-ES" sz="1600" dirty="0" smtClean="0">
                <a:solidFill>
                  <a:schemeClr val="bg1"/>
                </a:solidFill>
              </a:rPr>
              <a:t>Investor </a:t>
            </a:r>
            <a:r>
              <a:rPr lang="es-ES" sz="1600" dirty="0">
                <a:solidFill>
                  <a:schemeClr val="bg1"/>
                </a:solidFill>
              </a:rPr>
              <a:t>con datos </a:t>
            </a:r>
            <a:r>
              <a:rPr lang="es-PY" sz="1600" dirty="0" smtClean="0">
                <a:solidFill>
                  <a:schemeClr val="bg1"/>
                </a:solidFill>
              </a:rPr>
              <a:t>del sector</a:t>
            </a:r>
          </a:p>
        </p:txBody>
      </p:sp>
      <p:graphicFrame>
        <p:nvGraphicFramePr>
          <p:cNvPr id="10" name="9 Gráfico"/>
          <p:cNvGraphicFramePr/>
          <p:nvPr>
            <p:extLst>
              <p:ext uri="{D42A27DB-BD31-4B8C-83A1-F6EECF244321}">
                <p14:modId xmlns:p14="http://schemas.microsoft.com/office/powerpoint/2010/main" val="2125380049"/>
              </p:ext>
            </p:extLst>
          </p:nvPr>
        </p:nvGraphicFramePr>
        <p:xfrm>
          <a:off x="395536" y="1397000"/>
          <a:ext cx="8064896" cy="4336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87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Graphic spid="10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Y" sz="2800" dirty="0" smtClean="0"/>
              <a:t>Se viene dando un aumento en el ingreso per cápita…</a:t>
            </a:r>
            <a:endParaRPr lang="es-PY" sz="2800" dirty="0"/>
          </a:p>
        </p:txBody>
      </p:sp>
      <p:graphicFrame>
        <p:nvGraphicFramePr>
          <p:cNvPr id="4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5251334"/>
              </p:ext>
            </p:extLst>
          </p:nvPr>
        </p:nvGraphicFramePr>
        <p:xfrm>
          <a:off x="539552" y="1605492"/>
          <a:ext cx="8136903" cy="4249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42875" y="6621463"/>
            <a:ext cx="7572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AR" sz="1400" dirty="0">
                <a:solidFill>
                  <a:schemeClr val="bg1"/>
                </a:solidFill>
              </a:rPr>
              <a:t>Fuente: </a:t>
            </a:r>
            <a:r>
              <a:rPr lang="es-PY" sz="1400" dirty="0" smtClean="0">
                <a:solidFill>
                  <a:schemeClr val="bg1"/>
                </a:solidFill>
              </a:rPr>
              <a:t>Investor </a:t>
            </a:r>
            <a:r>
              <a:rPr lang="es-PY" sz="1400" dirty="0">
                <a:solidFill>
                  <a:schemeClr val="bg1"/>
                </a:solidFill>
              </a:rPr>
              <a:t>Economía con datos </a:t>
            </a:r>
            <a:r>
              <a:rPr lang="es-ES_tradnl" sz="1400" dirty="0" smtClean="0">
                <a:solidFill>
                  <a:schemeClr val="bg1"/>
                </a:solidFill>
              </a:rPr>
              <a:t>de DGEEC</a:t>
            </a:r>
            <a:endParaRPr lang="es-A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397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875"/>
            <a:ext cx="9144000" cy="452767"/>
          </a:xfrm>
          <a:solidFill>
            <a:schemeClr val="bg1"/>
          </a:solidFill>
        </p:spPr>
        <p:txBody>
          <a:bodyPr/>
          <a:lstStyle/>
          <a:p>
            <a:r>
              <a:rPr lang="es-PY" sz="2800" dirty="0" smtClean="0"/>
              <a:t>La pobreza ha disminuido…</a:t>
            </a:r>
            <a:endParaRPr lang="es-PY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2193188"/>
              </p:ext>
            </p:extLst>
          </p:nvPr>
        </p:nvGraphicFramePr>
        <p:xfrm>
          <a:off x="272143" y="623456"/>
          <a:ext cx="8229600" cy="2452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42875" y="6621463"/>
            <a:ext cx="7572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AR" sz="1400" dirty="0">
                <a:solidFill>
                  <a:schemeClr val="bg1"/>
                </a:solidFill>
              </a:rPr>
              <a:t>Fuente: </a:t>
            </a:r>
            <a:r>
              <a:rPr lang="es-PY" sz="1400" dirty="0" smtClean="0">
                <a:solidFill>
                  <a:schemeClr val="bg1"/>
                </a:solidFill>
              </a:rPr>
              <a:t>Investor </a:t>
            </a:r>
            <a:r>
              <a:rPr lang="es-PY" sz="1400" dirty="0">
                <a:solidFill>
                  <a:schemeClr val="bg1"/>
                </a:solidFill>
              </a:rPr>
              <a:t>Economía con datos </a:t>
            </a:r>
            <a:r>
              <a:rPr lang="es-ES_tradnl" sz="1400" dirty="0" smtClean="0">
                <a:solidFill>
                  <a:schemeClr val="bg1"/>
                </a:solidFill>
              </a:rPr>
              <a:t>de DGEEC</a:t>
            </a:r>
            <a:endParaRPr lang="es-AR" sz="1400" dirty="0">
              <a:solidFill>
                <a:schemeClr val="bg1"/>
              </a:solidFill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23751" y="3075710"/>
            <a:ext cx="908667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9pPr>
          </a:lstStyle>
          <a:p>
            <a:r>
              <a:rPr lang="es-ES" sz="2400" dirty="0" smtClean="0"/>
              <a:t>Y los ingresos sostenibles pues provienen principalmente del trabajo…</a:t>
            </a:r>
            <a:endParaRPr lang="es-ES" sz="2400" dirty="0"/>
          </a:p>
        </p:txBody>
      </p:sp>
      <p:graphicFrame>
        <p:nvGraphicFramePr>
          <p:cNvPr id="12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7736434"/>
              </p:ext>
            </p:extLst>
          </p:nvPr>
        </p:nvGraphicFramePr>
        <p:xfrm>
          <a:off x="546259" y="3906973"/>
          <a:ext cx="8097279" cy="243346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168023"/>
                <a:gridCol w="689171"/>
                <a:gridCol w="890883"/>
                <a:gridCol w="806836"/>
                <a:gridCol w="840453"/>
                <a:gridCol w="857259"/>
                <a:gridCol w="844654"/>
              </a:tblGrid>
              <a:tr h="218166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s-E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Fuente de Ingreso</a:t>
                      </a:r>
                      <a:endParaRPr lang="es-E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13" marR="6313" marT="6313" marB="0" anchor="ctr"/>
                </a:tc>
                <a:tc gridSpan="6">
                  <a:txBody>
                    <a:bodyPr/>
                    <a:lstStyle/>
                    <a:p>
                      <a:pPr algn="ctr" fontAlgn="t"/>
                      <a:r>
                        <a:rPr lang="es-E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Hogares clasificados por quintiles de ingreso per </a:t>
                      </a:r>
                      <a:r>
                        <a:rPr lang="es-ES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cápita </a:t>
                      </a:r>
                      <a:r>
                        <a:rPr lang="es-E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mensual</a:t>
                      </a:r>
                      <a:endParaRPr lang="es-E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13" marR="6313" marT="6313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8166">
                <a:tc vMerge="1">
                  <a:txBody>
                    <a:bodyPr/>
                    <a:lstStyle/>
                    <a:p>
                      <a:pPr algn="l" fontAlgn="t"/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13" marR="6313" marT="631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es-E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13" marR="6313" marT="6313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20% más pobre</a:t>
                      </a:r>
                      <a:endParaRPr lang="es-E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13" marR="6313" marT="6313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20% siguiente</a:t>
                      </a:r>
                      <a:endParaRPr lang="es-E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13" marR="6313" marT="6313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20% siguiente</a:t>
                      </a:r>
                      <a:endParaRPr lang="es-E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13" marR="6313" marT="6313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20% siguiente</a:t>
                      </a:r>
                      <a:endParaRPr lang="es-E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13" marR="6313" marT="6313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20% más rico</a:t>
                      </a:r>
                      <a:endParaRPr lang="es-E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13" marR="6313" marT="6313" marB="0" anchor="ctr">
                    <a:solidFill>
                      <a:schemeClr val="accent4"/>
                    </a:solidFill>
                  </a:tcPr>
                </a:tc>
              </a:tr>
              <a:tr h="110869">
                <a:tc>
                  <a:txBody>
                    <a:bodyPr/>
                    <a:lstStyle/>
                    <a:p>
                      <a:pPr algn="l" fontAlgn="t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Ingresos laborales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7200" marT="7200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88,1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81,9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86,1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89,9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89,5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88,1</a:t>
                      </a:r>
                    </a:p>
                  </a:txBody>
                  <a:tcPr marL="9525" marR="9525" marT="9525" marB="0"/>
                </a:tc>
              </a:tr>
              <a:tr h="110869">
                <a:tc>
                  <a:txBody>
                    <a:bodyPr/>
                    <a:lstStyle/>
                    <a:p>
                      <a:pPr algn="l" fontAlgn="t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Ing por ayuda familiar del </a:t>
                      </a:r>
                      <a:r>
                        <a:rPr lang="es-ES" sz="1400" u="none" strike="noStrike" dirty="0" smtClean="0">
                          <a:effectLst/>
                          <a:latin typeface="+mn-lt"/>
                        </a:rPr>
                        <a:t>país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7200" marT="7200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7,7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6,0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3,6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3,0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2,6</a:t>
                      </a:r>
                    </a:p>
                  </a:txBody>
                  <a:tcPr marL="9525" marR="9525" marT="9525" marB="0"/>
                </a:tc>
              </a:tr>
              <a:tr h="110869">
                <a:tc>
                  <a:txBody>
                    <a:bodyPr/>
                    <a:lstStyle/>
                    <a:p>
                      <a:pPr algn="l" fontAlgn="t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Ing por ayuda familiar del exterior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7200" marT="7200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1,7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1,2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0,7</a:t>
                      </a:r>
                    </a:p>
                  </a:txBody>
                  <a:tcPr marL="9525" marR="9525" marT="9525" marB="0"/>
                </a:tc>
              </a:tr>
              <a:tr h="110869">
                <a:tc>
                  <a:txBody>
                    <a:bodyPr/>
                    <a:lstStyle/>
                    <a:p>
                      <a:pPr algn="l" fontAlgn="t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Ing por </a:t>
                      </a:r>
                      <a:r>
                        <a:rPr lang="es-ES" sz="1400" u="none" strike="noStrike" dirty="0" smtClean="0">
                          <a:effectLst/>
                          <a:latin typeface="+mn-lt"/>
                        </a:rPr>
                        <a:t>jubilación </a:t>
                      </a:r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o </a:t>
                      </a:r>
                      <a:r>
                        <a:rPr lang="es-ES" sz="1400" u="none" strike="noStrike" dirty="0" smtClean="0">
                          <a:effectLst/>
                          <a:latin typeface="+mn-lt"/>
                        </a:rPr>
                        <a:t>pensión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7200" marT="7200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3,6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3,7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3,6</a:t>
                      </a:r>
                    </a:p>
                  </a:txBody>
                  <a:tcPr marL="9525" marR="9525" marT="9525" marB="0"/>
                </a:tc>
              </a:tr>
              <a:tr h="110869">
                <a:tc>
                  <a:txBody>
                    <a:bodyPr/>
                    <a:lstStyle/>
                    <a:p>
                      <a:pPr algn="l" fontAlgn="t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Ing del Estado Monetario Tekopora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7200" marT="7200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0,2</a:t>
                      </a:r>
                    </a:p>
                  </a:txBody>
                  <a:tcPr marL="9525" marR="9525" marT="9525" marB="0"/>
                </a:tc>
              </a:tr>
              <a:tr h="110869">
                <a:tc>
                  <a:txBody>
                    <a:bodyPr/>
                    <a:lstStyle/>
                    <a:p>
                      <a:pPr algn="l" fontAlgn="t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Ing del Estado Monetario Adulto Mayor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7200" marT="7200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1,1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0,5</a:t>
                      </a:r>
                    </a:p>
                  </a:txBody>
                  <a:tcPr marL="9525" marR="9525" marT="9525" marB="0"/>
                </a:tc>
              </a:tr>
              <a:tr h="110869">
                <a:tc>
                  <a:txBody>
                    <a:bodyPr/>
                    <a:lstStyle/>
                    <a:p>
                      <a:pPr algn="l" fontAlgn="t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Otros ingresos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7200" marT="7200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4,3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3,4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PY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4,3</a:t>
                      </a:r>
                    </a:p>
                  </a:txBody>
                  <a:tcPr marL="9525" marR="9525" marT="9525" marB="0"/>
                </a:tc>
              </a:tr>
              <a:tr h="110869">
                <a:tc>
                  <a:txBody>
                    <a:bodyPr/>
                    <a:lstStyle/>
                    <a:p>
                      <a:pPr algn="l" fontAlgn="t"/>
                      <a:r>
                        <a:rPr lang="es-ES" sz="1400" u="none" strike="noStrike" dirty="0" smtClean="0">
                          <a:effectLst/>
                          <a:latin typeface="+mn-lt"/>
                        </a:rPr>
                        <a:t>Total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7200" marT="720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100,0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13" marR="6313" marT="631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100,0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13" marR="6313" marT="631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100,0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13" marR="6313" marT="631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100,0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13" marR="6313" marT="631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100,0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13" marR="6313" marT="631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100,0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13" marR="6313" marT="6313" marB="0" anchor="ctr"/>
                </a:tc>
              </a:tr>
            </a:tbl>
          </a:graphicData>
        </a:graphic>
      </p:graphicFrame>
      <p:sp>
        <p:nvSpPr>
          <p:cNvPr id="13" name="12 Elipse"/>
          <p:cNvSpPr/>
          <p:nvPr/>
        </p:nvSpPr>
        <p:spPr>
          <a:xfrm>
            <a:off x="3274117" y="4524499"/>
            <a:ext cx="5679878" cy="344384"/>
          </a:xfrm>
          <a:prstGeom prst="ellipse">
            <a:avLst/>
          </a:prstGeom>
          <a:noFill/>
          <a:ln w="539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73165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121"/>
            <a:ext cx="7715272" cy="1071546"/>
          </a:xfrm>
        </p:spPr>
        <p:txBody>
          <a:bodyPr>
            <a:noAutofit/>
          </a:bodyPr>
          <a:lstStyle/>
          <a:p>
            <a:r>
              <a:rPr lang="es-PY" sz="3200" dirty="0" smtClean="0"/>
              <a:t>¿Dónde se nota que disminuyó la pobreza?</a:t>
            </a:r>
            <a:endParaRPr lang="es-PY" sz="32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453728"/>
          </a:xfrm>
        </p:spPr>
        <p:txBody>
          <a:bodyPr>
            <a:noAutofit/>
          </a:bodyPr>
          <a:lstStyle/>
          <a:p>
            <a:pPr algn="ctr"/>
            <a:r>
              <a:rPr lang="es-PY" sz="2000" dirty="0" smtClean="0"/>
              <a:t>Mejora el equipamiento del hogar</a:t>
            </a:r>
            <a:endParaRPr lang="es-PY" sz="2000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849688" y="1412776"/>
            <a:ext cx="4042792" cy="576064"/>
          </a:xfrm>
        </p:spPr>
        <p:txBody>
          <a:bodyPr>
            <a:noAutofit/>
          </a:bodyPr>
          <a:lstStyle/>
          <a:p>
            <a:pPr algn="ctr"/>
            <a:r>
              <a:rPr lang="es-PY" sz="2000" dirty="0" smtClean="0"/>
              <a:t>Aumenta el consumo de electricidad</a:t>
            </a:r>
            <a:endParaRPr lang="es-PY" sz="2000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69224377"/>
              </p:ext>
            </p:extLst>
          </p:nvPr>
        </p:nvGraphicFramePr>
        <p:xfrm>
          <a:off x="179512" y="2174875"/>
          <a:ext cx="4317876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5 Marcador de contenido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4711755"/>
              </p:ext>
            </p:extLst>
          </p:nvPr>
        </p:nvGraphicFramePr>
        <p:xfrm>
          <a:off x="4644008" y="2174875"/>
          <a:ext cx="4317876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0" y="6558273"/>
            <a:ext cx="7572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AR" sz="1400" dirty="0">
                <a:solidFill>
                  <a:schemeClr val="bg1"/>
                </a:solidFill>
              </a:rPr>
              <a:t>Fuente: I</a:t>
            </a:r>
            <a:r>
              <a:rPr lang="es-AR" sz="1400" dirty="0" smtClean="0">
                <a:solidFill>
                  <a:schemeClr val="bg1"/>
                </a:solidFill>
              </a:rPr>
              <a:t>nvestor con datos de </a:t>
            </a:r>
            <a:r>
              <a:rPr lang="es-ES_tradnl" sz="1400" dirty="0" smtClean="0">
                <a:solidFill>
                  <a:schemeClr val="bg1"/>
                </a:solidFill>
              </a:rPr>
              <a:t>Aduanas, ANDE</a:t>
            </a:r>
            <a:endParaRPr lang="es-A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762905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285875"/>
          </a:xfrm>
        </p:spPr>
        <p:txBody>
          <a:bodyPr/>
          <a:lstStyle/>
          <a:p>
            <a:r>
              <a:rPr lang="es-PY" sz="2800" dirty="0"/>
              <a:t>El tipo de cambio y los controles en Brasil frenan el comercio de frontera…</a:t>
            </a:r>
            <a:endParaRPr lang="es-ES" sz="28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124144712"/>
              </p:ext>
            </p:extLst>
          </p:nvPr>
        </p:nvGraphicFramePr>
        <p:xfrm>
          <a:off x="304800" y="1600200"/>
          <a:ext cx="85344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42844" y="6621685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smtClean="0">
                <a:solidFill>
                  <a:schemeClr val="bg1"/>
                </a:solidFill>
              </a:rPr>
              <a:t>Fuente: </a:t>
            </a:r>
            <a:r>
              <a:rPr lang="es-PY" sz="1400" dirty="0" smtClean="0">
                <a:solidFill>
                  <a:schemeClr val="bg1"/>
                </a:solidFill>
              </a:rPr>
              <a:t>Elaborado por Investor con datos de </a:t>
            </a:r>
            <a:r>
              <a:rPr lang="es-AR" sz="1400" dirty="0" smtClean="0">
                <a:solidFill>
                  <a:schemeClr val="bg1"/>
                </a:solidFill>
              </a:rPr>
              <a:t>Aduanas</a:t>
            </a:r>
            <a:endParaRPr lang="es-A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73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-12" y="501180"/>
            <a:ext cx="9148406" cy="731838"/>
          </a:xfrm>
        </p:spPr>
        <p:txBody>
          <a:bodyPr/>
          <a:lstStyle/>
          <a:p>
            <a:r>
              <a:rPr lang="es-ES_tradnl" sz="2800" dirty="0" smtClean="0"/>
              <a:t>Se empieza a notar </a:t>
            </a:r>
            <a:r>
              <a:rPr lang="es-ES_tradnl" sz="2800" dirty="0"/>
              <a:t>un impacto en la balanza comercial…</a:t>
            </a:r>
            <a:endParaRPr lang="es-PY" sz="2800" dirty="0"/>
          </a:p>
        </p:txBody>
      </p:sp>
      <p:sp>
        <p:nvSpPr>
          <p:cNvPr id="6" name="5 CuadroTexto"/>
          <p:cNvSpPr txBox="1"/>
          <p:nvPr/>
        </p:nvSpPr>
        <p:spPr>
          <a:xfrm>
            <a:off x="0" y="6621685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smtClean="0">
                <a:solidFill>
                  <a:schemeClr val="bg1"/>
                </a:solidFill>
              </a:rPr>
              <a:t>Fuente: </a:t>
            </a:r>
            <a:r>
              <a:rPr lang="es-PY" sz="1400" dirty="0" smtClean="0">
                <a:solidFill>
                  <a:schemeClr val="bg1"/>
                </a:solidFill>
              </a:rPr>
              <a:t>Elaborado por Investor con datos de </a:t>
            </a:r>
            <a:r>
              <a:rPr lang="es-AR" sz="1400" dirty="0" smtClean="0">
                <a:solidFill>
                  <a:schemeClr val="bg1"/>
                </a:solidFill>
              </a:rPr>
              <a:t>BCP</a:t>
            </a:r>
            <a:endParaRPr lang="es-AR" sz="1400" dirty="0">
              <a:solidFill>
                <a:schemeClr val="bg1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3247133"/>
              </p:ext>
            </p:extLst>
          </p:nvPr>
        </p:nvGraphicFramePr>
        <p:xfrm>
          <a:off x="147666" y="1280517"/>
          <a:ext cx="5432446" cy="5341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685609" y="1565526"/>
            <a:ext cx="327887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s-ES_tradnl" sz="2000" dirty="0"/>
              <a:t>Esperamos una caída en el monto exportado de soja y derivados de US$ 950 </a:t>
            </a:r>
            <a:r>
              <a:rPr lang="es-ES_tradnl" sz="2000" dirty="0" smtClean="0"/>
              <a:t>millones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s-ES_tradnl" dirty="0" smtClean="0"/>
              <a:t>De enero a </a:t>
            </a:r>
            <a:r>
              <a:rPr lang="es-ES_tradnl" dirty="0" smtClean="0"/>
              <a:t>agosto la </a:t>
            </a:r>
            <a:r>
              <a:rPr lang="es-ES_tradnl" dirty="0" smtClean="0"/>
              <a:t>caída ya es de US$ </a:t>
            </a:r>
            <a:r>
              <a:rPr lang="es-ES_tradnl" dirty="0" smtClean="0"/>
              <a:t>780 </a:t>
            </a:r>
            <a:r>
              <a:rPr lang="es-ES_tradnl" dirty="0" smtClean="0"/>
              <a:t>millones</a:t>
            </a:r>
            <a:endParaRPr lang="es-ES_tradnl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s-ES_tradnl" sz="2000" dirty="0" smtClean="0"/>
              <a:t>La carne dejaría de ingresar US$ 130 millones</a:t>
            </a:r>
          </a:p>
          <a:p>
            <a:pPr marL="742950" lvl="2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s-ES_tradnl" sz="1600" dirty="0"/>
              <a:t>De enero a </a:t>
            </a:r>
            <a:r>
              <a:rPr lang="es-ES_tradnl" sz="1600" dirty="0" smtClean="0"/>
              <a:t>agosto la </a:t>
            </a:r>
            <a:r>
              <a:rPr lang="es-ES_tradnl" sz="1600" dirty="0"/>
              <a:t>caída ya es de US$ </a:t>
            </a:r>
            <a:r>
              <a:rPr lang="es-ES_tradnl" sz="1600" dirty="0" smtClean="0"/>
              <a:t>77</a:t>
            </a:r>
            <a:r>
              <a:rPr lang="es-ES_tradnl" sz="1600" dirty="0" smtClean="0"/>
              <a:t> </a:t>
            </a:r>
            <a:r>
              <a:rPr lang="es-ES_tradnl" sz="1600" dirty="0" smtClean="0"/>
              <a:t>millones</a:t>
            </a:r>
            <a:endParaRPr lang="es-ES_tradnl" sz="16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endParaRPr lang="es-ES_tradnl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15701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4" grpId="0">
        <p:bldSub>
          <a:bldChart bld="series"/>
        </p:bldSub>
      </p:bldGraphic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97" y="733302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Existen presiones de diversos ángulos sobre el tipo de cambio…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33797"/>
            <a:ext cx="8229600" cy="414001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PY" dirty="0" smtClean="0"/>
              <a:t>Caída </a:t>
            </a:r>
            <a:r>
              <a:rPr lang="es-PY" dirty="0"/>
              <a:t>en la cotización de los </a:t>
            </a:r>
            <a:r>
              <a:rPr lang="es-PY" dirty="0" err="1"/>
              <a:t>commodities</a:t>
            </a:r>
            <a:r>
              <a:rPr lang="es-PY" dirty="0"/>
              <a:t> </a:t>
            </a:r>
            <a:r>
              <a:rPr lang="es-PY" dirty="0" smtClean="0"/>
              <a:t>agrícolas</a:t>
            </a:r>
            <a:endParaRPr lang="es-PY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PY" dirty="0"/>
              <a:t>Menores ingresos por productos de </a:t>
            </a:r>
            <a:r>
              <a:rPr lang="es-PY" dirty="0" smtClean="0"/>
              <a:t>exportación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s-ES_tradnl" sz="2400" dirty="0" smtClean="0"/>
              <a:t>Soja y derivados, carne vacuna</a:t>
            </a:r>
            <a:endParaRPr lang="es-PY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PY" dirty="0"/>
              <a:t>Problemas económicos de socios comerciales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s-PY" sz="2400" dirty="0" smtClean="0"/>
              <a:t>Argentina, Brasil, Rusia</a:t>
            </a:r>
            <a:endParaRPr lang="es-PY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PY" dirty="0"/>
              <a:t>Recuperación de Estados </a:t>
            </a:r>
            <a:r>
              <a:rPr lang="es-PY" dirty="0" smtClean="0"/>
              <a:t>Unidos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s-PY" sz="2400" dirty="0"/>
              <a:t>Presión al alza de la tasa de interés de EE.UU.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PY" dirty="0" smtClean="0"/>
              <a:t>Devaluación del Real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4846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497" y="397209"/>
            <a:ext cx="8867217" cy="505322"/>
          </a:xfrm>
        </p:spPr>
        <p:txBody>
          <a:bodyPr/>
          <a:lstStyle/>
          <a:p>
            <a:r>
              <a:rPr lang="es-ES_tradnl" sz="2400" dirty="0"/>
              <a:t>El guaraní está más acorde a las monedas de la región…</a:t>
            </a:r>
            <a:endParaRPr lang="en-US" sz="2400" dirty="0"/>
          </a:p>
        </p:txBody>
      </p:sp>
      <p:graphicFrame>
        <p:nvGraphicFramePr>
          <p:cNvPr id="5" name="6 Gráfico"/>
          <p:cNvGraphicFramePr/>
          <p:nvPr>
            <p:extLst>
              <p:ext uri="{D42A27DB-BD31-4B8C-83A1-F6EECF244321}">
                <p14:modId xmlns:p14="http://schemas.microsoft.com/office/powerpoint/2010/main" val="2600166097"/>
              </p:ext>
            </p:extLst>
          </p:nvPr>
        </p:nvGraphicFramePr>
        <p:xfrm>
          <a:off x="142497" y="918066"/>
          <a:ext cx="8784976" cy="3160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5203609"/>
              </p:ext>
            </p:extLst>
          </p:nvPr>
        </p:nvGraphicFramePr>
        <p:xfrm>
          <a:off x="142843" y="3866018"/>
          <a:ext cx="8784629" cy="2610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 bwMode="auto">
          <a:xfrm>
            <a:off x="140522" y="3696484"/>
            <a:ext cx="8867217" cy="505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9pPr>
          </a:lstStyle>
          <a:p>
            <a:r>
              <a:rPr lang="es-ES_tradnl" sz="2400" dirty="0"/>
              <a:t>Con un efecto moderado sobre la competitividad…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42844" y="6560130"/>
            <a:ext cx="7572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</a:rPr>
              <a:t>Fuente: </a:t>
            </a:r>
            <a:r>
              <a:rPr lang="es-PY" sz="1600" dirty="0" smtClean="0">
                <a:solidFill>
                  <a:schemeClr val="bg1"/>
                </a:solidFill>
              </a:rPr>
              <a:t>Elaborado por Investor Economía con datos de </a:t>
            </a:r>
            <a:r>
              <a:rPr lang="es-AR" sz="1600" dirty="0" smtClean="0">
                <a:solidFill>
                  <a:schemeClr val="bg1"/>
                </a:solidFill>
              </a:rPr>
              <a:t>BCP - </a:t>
            </a:r>
            <a:r>
              <a:rPr lang="es-AR" sz="1600" dirty="0" err="1" smtClean="0">
                <a:solidFill>
                  <a:schemeClr val="bg1"/>
                </a:solidFill>
              </a:rPr>
              <a:t>Bloomberg</a:t>
            </a:r>
            <a:r>
              <a:rPr lang="es-AR" sz="1600" dirty="0" smtClean="0">
                <a:solidFill>
                  <a:schemeClr val="bg1"/>
                </a:solidFill>
              </a:rPr>
              <a:t> - </a:t>
            </a:r>
            <a:r>
              <a:rPr lang="en-US" sz="1600" dirty="0" smtClean="0">
                <a:solidFill>
                  <a:schemeClr val="bg1"/>
                </a:solidFill>
              </a:rPr>
              <a:t>Iprofesional</a:t>
            </a:r>
            <a:endParaRPr lang="es-A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2835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  <p:bldGraphic spid="9" grpId="0">
        <p:bldSub>
          <a:bldChart bld="series"/>
        </p:bldSub>
      </p:bldGraphic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77882"/>
            <a:ext cx="9144000" cy="493030"/>
          </a:xfrm>
        </p:spPr>
        <p:txBody>
          <a:bodyPr>
            <a:noAutofit/>
          </a:bodyPr>
          <a:lstStyle/>
          <a:p>
            <a:r>
              <a:rPr lang="es-ES_tradnl" sz="2800" dirty="0" smtClean="0"/>
              <a:t>La presión sobre la inflación es todavía baja…</a:t>
            </a:r>
            <a:endParaRPr lang="es-ES_tradnl" sz="2800" dirty="0" smtClean="0">
              <a:effectLst/>
              <a:cs typeface="Arial" pitchFamily="34" charset="0"/>
            </a:endParaRPr>
          </a:p>
        </p:txBody>
      </p:sp>
      <p:graphicFrame>
        <p:nvGraphicFramePr>
          <p:cNvPr id="8" name="Object 7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55751443"/>
              </p:ext>
            </p:extLst>
          </p:nvPr>
        </p:nvGraphicFramePr>
        <p:xfrm>
          <a:off x="0" y="724397"/>
          <a:ext cx="9001156" cy="2582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42844" y="6621685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smtClean="0">
                <a:solidFill>
                  <a:schemeClr val="bg1"/>
                </a:solidFill>
              </a:rPr>
              <a:t>Fuente: </a:t>
            </a:r>
            <a:r>
              <a:rPr lang="es-PY" sz="1400" dirty="0" smtClean="0">
                <a:solidFill>
                  <a:schemeClr val="bg1"/>
                </a:solidFill>
              </a:rPr>
              <a:t>Elaborado por Investor con datos de </a:t>
            </a:r>
            <a:r>
              <a:rPr lang="es-AR" sz="1400" dirty="0" smtClean="0">
                <a:solidFill>
                  <a:schemeClr val="bg1"/>
                </a:solidFill>
              </a:rPr>
              <a:t>BCP</a:t>
            </a:r>
            <a:endParaRPr lang="es-AR" sz="1400" dirty="0">
              <a:solidFill>
                <a:schemeClr val="bg1"/>
              </a:solidFill>
            </a:endParaRPr>
          </a:p>
        </p:txBody>
      </p:sp>
      <p:grpSp>
        <p:nvGrpSpPr>
          <p:cNvPr id="6" name="5 Grupo"/>
          <p:cNvGrpSpPr/>
          <p:nvPr/>
        </p:nvGrpSpPr>
        <p:grpSpPr>
          <a:xfrm>
            <a:off x="251520" y="3325102"/>
            <a:ext cx="8640960" cy="3182576"/>
            <a:chOff x="251520" y="1628800"/>
            <a:chExt cx="8640960" cy="4586282"/>
          </a:xfrm>
        </p:grpSpPr>
        <p:graphicFrame>
          <p:nvGraphicFramePr>
            <p:cNvPr id="7" name="6 Gráfico"/>
            <p:cNvGraphicFramePr/>
            <p:nvPr>
              <p:extLst>
                <p:ext uri="{D42A27DB-BD31-4B8C-83A1-F6EECF244321}">
                  <p14:modId xmlns:p14="http://schemas.microsoft.com/office/powerpoint/2010/main" val="1198064889"/>
                </p:ext>
              </p:extLst>
            </p:nvPr>
          </p:nvGraphicFramePr>
          <p:xfrm>
            <a:off x="251520" y="1628800"/>
            <a:ext cx="8640960" cy="45862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" name="8 CuadroTexto"/>
            <p:cNvSpPr txBox="1"/>
            <p:nvPr/>
          </p:nvSpPr>
          <p:spPr>
            <a:xfrm>
              <a:off x="3597924" y="2372783"/>
              <a:ext cx="18362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Y" b="1" dirty="0" smtClean="0"/>
                <a:t>Compras netas</a:t>
              </a:r>
              <a:endParaRPr lang="es-PY" b="1" dirty="0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5849685" y="3845363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Y" b="1" dirty="0" smtClean="0"/>
                <a:t>Ventas netas</a:t>
              </a:r>
              <a:endParaRPr lang="es-PY" b="1" dirty="0"/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934683" y="4404839"/>
              <a:ext cx="20882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Y" sz="1600" dirty="0" smtClean="0">
                  <a:latin typeface="+mn-lt"/>
                </a:rPr>
                <a:t>US$ -697,0 millones</a:t>
              </a:r>
              <a:endParaRPr lang="es-PY" sz="1600" dirty="0">
                <a:latin typeface="+mn-lt"/>
              </a:endParaRP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2884942" y="4435197"/>
              <a:ext cx="20882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Y" sz="1600" dirty="0" smtClean="0">
                  <a:latin typeface="+mn-lt"/>
                </a:rPr>
                <a:t>US$ -394,5 millones</a:t>
              </a:r>
              <a:endParaRPr lang="es-PY" sz="1600" dirty="0">
                <a:latin typeface="+mn-lt"/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5051451" y="4555055"/>
              <a:ext cx="20882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PY" sz="1600" dirty="0" smtClean="0">
                  <a:latin typeface="+mn-lt"/>
                </a:rPr>
                <a:t>US$ -578,2 millones</a:t>
              </a:r>
              <a:endParaRPr lang="es-PY" sz="1600" dirty="0">
                <a:latin typeface="+mn-lt"/>
              </a:endParaRPr>
            </a:p>
          </p:txBody>
        </p:sp>
      </p:grpSp>
      <p:sp>
        <p:nvSpPr>
          <p:cNvPr id="14" name="13 CuadroTexto"/>
          <p:cNvSpPr txBox="1"/>
          <p:nvPr/>
        </p:nvSpPr>
        <p:spPr>
          <a:xfrm>
            <a:off x="6925726" y="5365629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PY" sz="1600" dirty="0" smtClean="0">
                <a:latin typeface="+mn-lt"/>
              </a:rPr>
              <a:t>US$ </a:t>
            </a:r>
            <a:r>
              <a:rPr lang="es-PY" sz="1600" dirty="0" smtClean="0">
                <a:latin typeface="+mn-lt"/>
              </a:rPr>
              <a:t>-888,9 millones</a:t>
            </a:r>
            <a:endParaRPr lang="es-PY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83949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Chart bld="series"/>
        </p:bldSub>
      </p:bldGraphic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86"/>
            <a:ext cx="4572001" cy="538979"/>
          </a:xfrm>
        </p:spPr>
        <p:txBody>
          <a:bodyPr/>
          <a:lstStyle/>
          <a:p>
            <a:r>
              <a:rPr lang="es-PY" sz="1800" dirty="0" smtClean="0"/>
              <a:t>Grecia genera incertidumbre en la Zona Euro…</a:t>
            </a:r>
            <a:endParaRPr lang="es-PY" sz="1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127" y="4302662"/>
            <a:ext cx="4452874" cy="2034968"/>
          </a:xfrm>
        </p:spPr>
        <p:txBody>
          <a:bodyPr/>
          <a:lstStyle/>
          <a:p>
            <a:pPr marL="177800" indent="-177800">
              <a:spcBef>
                <a:spcPts val="0"/>
              </a:spcBef>
              <a:spcAft>
                <a:spcPts val="0"/>
              </a:spcAft>
            </a:pPr>
            <a:r>
              <a:rPr lang="es-PY" sz="1600" dirty="0" smtClean="0"/>
              <a:t>Se aprobó el tercer rescate a Grecia por un monto de </a:t>
            </a:r>
            <a:r>
              <a:rPr lang="es-PY" sz="1600" dirty="0"/>
              <a:t>hasta € 86 mil </a:t>
            </a:r>
            <a:r>
              <a:rPr lang="es-PY" sz="1600" dirty="0" smtClean="0"/>
              <a:t>millones en un plazo de 3 años</a:t>
            </a:r>
          </a:p>
          <a:p>
            <a:pPr marL="446088" lvl="1" indent="-177800">
              <a:spcBef>
                <a:spcPts val="0"/>
              </a:spcBef>
              <a:spcAft>
                <a:spcPts val="0"/>
              </a:spcAft>
            </a:pPr>
            <a:r>
              <a:rPr lang="es-PY" sz="1500" dirty="0" smtClean="0"/>
              <a:t>La primera parcela es de </a:t>
            </a:r>
            <a:r>
              <a:rPr lang="es-PY" sz="1500" dirty="0"/>
              <a:t>€ </a:t>
            </a:r>
            <a:r>
              <a:rPr lang="es-PY" sz="1500" dirty="0" smtClean="0"/>
              <a:t>26 </a:t>
            </a:r>
            <a:r>
              <a:rPr lang="es-PY" sz="1500" dirty="0"/>
              <a:t>mil </a:t>
            </a:r>
            <a:r>
              <a:rPr lang="es-PY" sz="1500" dirty="0" smtClean="0"/>
              <a:t>millones, se entrega:</a:t>
            </a:r>
          </a:p>
          <a:p>
            <a:pPr marL="717550" lvl="2" indent="-177800" defTabSz="903288">
              <a:spcBef>
                <a:spcPts val="0"/>
              </a:spcBef>
              <a:spcAft>
                <a:spcPts val="0"/>
              </a:spcAft>
            </a:pPr>
            <a:r>
              <a:rPr lang="es-PY" sz="1500" dirty="0" smtClean="0"/>
              <a:t>Una parte en agosto para el pago de deudas y recapitalización de la banca</a:t>
            </a:r>
          </a:p>
          <a:p>
            <a:pPr marL="717550" lvl="2" indent="-177800" defTabSz="903288">
              <a:spcBef>
                <a:spcPts val="0"/>
              </a:spcBef>
              <a:spcAft>
                <a:spcPts val="0"/>
              </a:spcAft>
            </a:pPr>
            <a:r>
              <a:rPr lang="es-PY" sz="1500" dirty="0" smtClean="0"/>
              <a:t>Lo restante </a:t>
            </a:r>
            <a:r>
              <a:rPr lang="es-PY" sz="1500" dirty="0"/>
              <a:t>en octubre </a:t>
            </a:r>
            <a:r>
              <a:rPr lang="es-PY" sz="1500" dirty="0" smtClean="0"/>
              <a:t>para pagos </a:t>
            </a:r>
            <a:r>
              <a:rPr lang="es-PY" sz="1500" dirty="0"/>
              <a:t>internos, incluidos sueldos y pensiones</a:t>
            </a:r>
            <a:r>
              <a:rPr lang="es-PY" sz="1500" dirty="0" smtClean="0"/>
              <a:t>.</a:t>
            </a:r>
            <a:endParaRPr lang="es-PY" sz="1500" dirty="0"/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1278305680"/>
              </p:ext>
            </p:extLst>
          </p:nvPr>
        </p:nvGraphicFramePr>
        <p:xfrm>
          <a:off x="273133" y="843149"/>
          <a:ext cx="4061361" cy="3301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1438" y="6590908"/>
            <a:ext cx="71437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chemeClr val="bg1"/>
                </a:solidFill>
                <a:cs typeface="Arial" charset="0"/>
              </a:rPr>
              <a:t>Fuente: </a:t>
            </a:r>
            <a:r>
              <a:rPr lang="es-ES" sz="1600" dirty="0" smtClean="0">
                <a:solidFill>
                  <a:schemeClr val="bg1"/>
                </a:solidFill>
              </a:rPr>
              <a:t>Investor con datos de </a:t>
            </a:r>
            <a:r>
              <a:rPr lang="es-ES" sz="1600" dirty="0" err="1" smtClean="0">
                <a:solidFill>
                  <a:schemeClr val="bg1"/>
                </a:solidFill>
              </a:rPr>
              <a:t>Eurostat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3 Título"/>
          <p:cNvSpPr txBox="1">
            <a:spLocks/>
          </p:cNvSpPr>
          <p:nvPr/>
        </p:nvSpPr>
        <p:spPr bwMode="auto">
          <a:xfrm>
            <a:off x="4695328" y="439391"/>
            <a:ext cx="4448672" cy="538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9pPr>
          </a:lstStyle>
          <a:p>
            <a:r>
              <a:rPr lang="es-PY" sz="1800" dirty="0" smtClean="0"/>
              <a:t>China crece a tasas </a:t>
            </a:r>
            <a:r>
              <a:rPr lang="es-PY" sz="1800" dirty="0"/>
              <a:t>menores </a:t>
            </a:r>
            <a:r>
              <a:rPr lang="es-PY" sz="1800" dirty="0" smtClean="0"/>
              <a:t>y </a:t>
            </a:r>
            <a:r>
              <a:rPr lang="es-PY" sz="1800" dirty="0"/>
              <a:t>también genera </a:t>
            </a:r>
            <a:r>
              <a:rPr lang="es-PY" sz="1800" dirty="0" smtClean="0"/>
              <a:t>incertidumbre…</a:t>
            </a:r>
            <a:endParaRPr lang="es-PY" sz="1800" dirty="0"/>
          </a:p>
        </p:txBody>
      </p:sp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3361650048"/>
              </p:ext>
            </p:extLst>
          </p:nvPr>
        </p:nvGraphicFramePr>
        <p:xfrm>
          <a:off x="4543385" y="978370"/>
          <a:ext cx="4496347" cy="2643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2 Marcador de contenido"/>
          <p:cNvSpPr txBox="1">
            <a:spLocks/>
          </p:cNvSpPr>
          <p:nvPr/>
        </p:nvSpPr>
        <p:spPr bwMode="auto">
          <a:xfrm>
            <a:off x="4572001" y="3621974"/>
            <a:ext cx="4467731" cy="283819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lang="en-US" sz="28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"/>
              <a:defRPr lang="en-US" sz="28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lang="en-US" sz="28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lang="en-US" sz="28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lang="es-PY" sz="28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77800">
              <a:spcBef>
                <a:spcPts val="0"/>
              </a:spcBef>
              <a:spcAft>
                <a:spcPts val="600"/>
              </a:spcAft>
            </a:pPr>
            <a:r>
              <a:rPr lang="es-PY" sz="1600" dirty="0"/>
              <a:t>En julio datos del sector manufacturero </a:t>
            </a:r>
            <a:r>
              <a:rPr lang="es-PY" sz="1600" dirty="0" smtClean="0"/>
              <a:t>provocaron </a:t>
            </a:r>
            <a:r>
              <a:rPr lang="es-PY" sz="1600" dirty="0"/>
              <a:t>fuertes caídas en las bolsas </a:t>
            </a:r>
            <a:r>
              <a:rPr lang="es-PY" sz="1600" dirty="0" smtClean="0"/>
              <a:t>chinas</a:t>
            </a:r>
            <a:endParaRPr lang="es-PY" sz="1600" dirty="0"/>
          </a:p>
          <a:p>
            <a:pPr marL="177800" indent="-177800">
              <a:spcBef>
                <a:spcPts val="0"/>
              </a:spcBef>
              <a:spcAft>
                <a:spcPts val="600"/>
              </a:spcAft>
            </a:pPr>
            <a:r>
              <a:rPr lang="es-PY" sz="1600" dirty="0" smtClean="0"/>
              <a:t>China </a:t>
            </a:r>
            <a:r>
              <a:rPr lang="es-PY" sz="1600" dirty="0"/>
              <a:t>redujo </a:t>
            </a:r>
            <a:r>
              <a:rPr lang="es-PY" sz="1600" dirty="0" smtClean="0"/>
              <a:t>el </a:t>
            </a:r>
            <a:r>
              <a:rPr lang="es-PY" sz="1600" dirty="0"/>
              <a:t>tipo de cambio de referencia</a:t>
            </a:r>
          </a:p>
          <a:p>
            <a:pPr marL="446088" lvl="1" indent="-177800">
              <a:spcBef>
                <a:spcPts val="0"/>
              </a:spcBef>
              <a:spcAft>
                <a:spcPts val="600"/>
              </a:spcAft>
            </a:pPr>
            <a:r>
              <a:rPr lang="es-PY" sz="1500" dirty="0"/>
              <a:t>La mayor reducción en un día desde </a:t>
            </a:r>
            <a:r>
              <a:rPr lang="es-PY" sz="1500" dirty="0" smtClean="0"/>
              <a:t>1994</a:t>
            </a:r>
            <a:endParaRPr lang="es-PY" sz="1500" dirty="0"/>
          </a:p>
          <a:p>
            <a:pPr marL="446088" lvl="1" indent="-177800">
              <a:spcBef>
                <a:spcPts val="0"/>
              </a:spcBef>
              <a:spcAft>
                <a:spcPts val="600"/>
              </a:spcAft>
            </a:pPr>
            <a:r>
              <a:rPr lang="es-PY" sz="1500" dirty="0"/>
              <a:t>El yuan alcanzó su menor valor desde 2011</a:t>
            </a:r>
          </a:p>
          <a:p>
            <a:pPr marL="177800" indent="-177800">
              <a:spcBef>
                <a:spcPts val="0"/>
              </a:spcBef>
              <a:spcAft>
                <a:spcPts val="600"/>
              </a:spcAft>
            </a:pPr>
            <a:r>
              <a:rPr lang="es-PY" sz="1600" dirty="0"/>
              <a:t>Las autoridades aclararon que esta depreciación no se va mantener en del </a:t>
            </a:r>
            <a:r>
              <a:rPr lang="es-PY" sz="1600" dirty="0" smtClean="0"/>
              <a:t>tiempo, pero el mundo volvió </a:t>
            </a:r>
            <a:r>
              <a:rPr lang="es-PY" sz="1600" dirty="0"/>
              <a:t>a hablar de una posible guerra cambiaria</a:t>
            </a:r>
          </a:p>
          <a:p>
            <a:pPr marL="577850" lvl="1" indent="-177800">
              <a:spcBef>
                <a:spcPts val="0"/>
              </a:spcBef>
              <a:spcAft>
                <a:spcPts val="600"/>
              </a:spcAft>
            </a:pPr>
            <a:r>
              <a:rPr lang="es-PY" sz="1500" dirty="0"/>
              <a:t>China estaría buscando impulsar sus exportaciones, que en julio cayeron 8,3</a:t>
            </a:r>
            <a:r>
              <a:rPr lang="es-PY" sz="1500" dirty="0" smtClean="0"/>
              <a:t>%</a:t>
            </a:r>
            <a:endParaRPr lang="es-PY" sz="1500" dirty="0"/>
          </a:p>
        </p:txBody>
      </p:sp>
    </p:spTree>
    <p:extLst>
      <p:ext uri="{BB962C8B-B14F-4D97-AF65-F5344CB8AC3E}">
        <p14:creationId xmlns:p14="http://schemas.microsoft.com/office/powerpoint/2010/main" val="134605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/>
      <p:bldGraphic spid="7" grpId="0">
        <p:bldSub>
          <a:bldChart bld="series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649"/>
            <a:ext cx="9144000" cy="1080120"/>
          </a:xfrm>
        </p:spPr>
        <p:txBody>
          <a:bodyPr/>
          <a:lstStyle/>
          <a:p>
            <a:r>
              <a:rPr lang="es-ES_tradnl" sz="3200" smtClean="0">
                <a:cs typeface="Arial" pitchFamily="34" charset="0"/>
              </a:rPr>
              <a:t>La demanda real de dinero vuelve a subir…</a:t>
            </a:r>
            <a:endParaRPr lang="es-ES" sz="3200" b="1" dirty="0" smtClean="0">
              <a:cs typeface="Arial" pitchFamily="34" charset="0"/>
            </a:endParaRP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860392036"/>
              </p:ext>
            </p:extLst>
          </p:nvPr>
        </p:nvGraphicFramePr>
        <p:xfrm>
          <a:off x="-26697" y="1340768"/>
          <a:ext cx="903649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5" name="Oval 5"/>
          <p:cNvSpPr>
            <a:spLocks noChangeArrowheads="1"/>
          </p:cNvSpPr>
          <p:nvPr/>
        </p:nvSpPr>
        <p:spPr bwMode="auto">
          <a:xfrm rot="1771158">
            <a:off x="6427237" y="1705432"/>
            <a:ext cx="1636661" cy="278936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6 CuadroTexto"/>
          <p:cNvSpPr txBox="1"/>
          <p:nvPr/>
        </p:nvSpPr>
        <p:spPr>
          <a:xfrm>
            <a:off x="142844" y="6621685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smtClean="0">
                <a:solidFill>
                  <a:schemeClr val="bg1"/>
                </a:solidFill>
              </a:rPr>
              <a:t>Fuente: </a:t>
            </a:r>
            <a:r>
              <a:rPr lang="es-PY" sz="1400" dirty="0" smtClean="0">
                <a:solidFill>
                  <a:schemeClr val="bg1"/>
                </a:solidFill>
              </a:rPr>
              <a:t>Elaborado por Investor con datos de </a:t>
            </a:r>
            <a:r>
              <a:rPr lang="es-AR" sz="1400" dirty="0" smtClean="0">
                <a:solidFill>
                  <a:schemeClr val="bg1"/>
                </a:solidFill>
              </a:rPr>
              <a:t>BCP</a:t>
            </a:r>
            <a:endParaRPr lang="es-A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31870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  <p:bldP spid="30725" grpId="0" animBg="1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6925" y="620688"/>
            <a:ext cx="9144000" cy="785818"/>
          </a:xfrm>
        </p:spPr>
        <p:txBody>
          <a:bodyPr>
            <a:normAutofit fontScale="90000"/>
          </a:bodyPr>
          <a:lstStyle/>
          <a:p>
            <a:r>
              <a:rPr lang="es-ES" sz="2800" dirty="0" smtClean="0"/>
              <a:t>El </a:t>
            </a:r>
            <a:r>
              <a:rPr lang="es-ES" sz="2800" dirty="0"/>
              <a:t>crédito </a:t>
            </a:r>
            <a:r>
              <a:rPr lang="es-ES" sz="2800" dirty="0" smtClean="0"/>
              <a:t>crece y la morosidad crecen más que un año atrás…</a:t>
            </a:r>
            <a:endParaRPr lang="es-ES" sz="2800" dirty="0"/>
          </a:p>
        </p:txBody>
      </p:sp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3345038770"/>
              </p:ext>
            </p:extLst>
          </p:nvPr>
        </p:nvGraphicFramePr>
        <p:xfrm>
          <a:off x="-108520" y="1556792"/>
          <a:ext cx="9036496" cy="4746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42844" y="6621685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smtClean="0">
                <a:solidFill>
                  <a:schemeClr val="bg1"/>
                </a:solidFill>
              </a:rPr>
              <a:t>Fuente: </a:t>
            </a:r>
            <a:r>
              <a:rPr lang="es-PY" sz="1400" dirty="0" smtClean="0">
                <a:solidFill>
                  <a:schemeClr val="bg1"/>
                </a:solidFill>
              </a:rPr>
              <a:t>Elaborado por Investor Economía con datos de </a:t>
            </a:r>
            <a:r>
              <a:rPr lang="es-AR" sz="1400" dirty="0" smtClean="0">
                <a:solidFill>
                  <a:schemeClr val="bg1"/>
                </a:solidFill>
              </a:rPr>
              <a:t>BCP</a:t>
            </a:r>
            <a:endParaRPr lang="es-A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2762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681393"/>
            <a:ext cx="8229600" cy="42126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PY" sz="3200" dirty="0" smtClean="0"/>
              <a:t>Las tasas se han acomodado a la baja…</a:t>
            </a:r>
            <a:endParaRPr lang="en-US" sz="1800" dirty="0"/>
          </a:p>
        </p:txBody>
      </p:sp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560648711"/>
              </p:ext>
            </p:extLst>
          </p:nvPr>
        </p:nvGraphicFramePr>
        <p:xfrm>
          <a:off x="179513" y="1460126"/>
          <a:ext cx="419817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42845" y="6594793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solidFill>
                  <a:schemeClr val="bg1"/>
                </a:solidFill>
              </a:rPr>
              <a:t>Fuente: </a:t>
            </a:r>
            <a:r>
              <a:rPr lang="es-PY" sz="1400" dirty="0">
                <a:solidFill>
                  <a:schemeClr val="bg1"/>
                </a:solidFill>
              </a:rPr>
              <a:t>Elaborado por Investor con datos de </a:t>
            </a:r>
            <a:r>
              <a:rPr lang="es-AR" sz="1400" dirty="0">
                <a:solidFill>
                  <a:schemeClr val="bg1"/>
                </a:solidFill>
              </a:rPr>
              <a:t>BCP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403648" y="1248164"/>
            <a:ext cx="2415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Y" b="1" u="sng" dirty="0"/>
              <a:t>Moneda Nacional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724128" y="124816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b="1" u="sng" dirty="0"/>
              <a:t>Moneda Extranjera</a:t>
            </a:r>
          </a:p>
        </p:txBody>
      </p:sp>
      <p:graphicFrame>
        <p:nvGraphicFramePr>
          <p:cNvPr id="8" name="7 Gráfico"/>
          <p:cNvGraphicFramePr/>
          <p:nvPr>
            <p:extLst>
              <p:ext uri="{D42A27DB-BD31-4B8C-83A1-F6EECF244321}">
                <p14:modId xmlns:p14="http://schemas.microsoft.com/office/powerpoint/2010/main" val="2327381415"/>
              </p:ext>
            </p:extLst>
          </p:nvPr>
        </p:nvGraphicFramePr>
        <p:xfrm>
          <a:off x="4400551" y="1460126"/>
          <a:ext cx="436913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401142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5" grpId="0"/>
      <p:bldP spid="3" grpId="0"/>
      <p:bldP spid="7" grpId="0"/>
      <p:bldGraphic spid="8" grpId="0">
        <p:bldAsOne/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57175"/>
            <a:ext cx="8569325" cy="1285875"/>
          </a:xfrm>
        </p:spPr>
        <p:txBody>
          <a:bodyPr/>
          <a:lstStyle/>
          <a:p>
            <a:r>
              <a:rPr lang="en-US" sz="3200" dirty="0" err="1" smtClean="0"/>
              <a:t>Evolución</a:t>
            </a:r>
            <a:r>
              <a:rPr lang="en-US" sz="3200" dirty="0" smtClean="0"/>
              <a:t> del </a:t>
            </a:r>
            <a:r>
              <a:rPr lang="en-US" sz="3200" dirty="0" err="1" smtClean="0"/>
              <a:t>Sistema</a:t>
            </a:r>
            <a:r>
              <a:rPr lang="en-US" sz="3200" dirty="0" smtClean="0"/>
              <a:t> </a:t>
            </a:r>
            <a:r>
              <a:rPr lang="en-US" sz="3200" dirty="0" err="1" smtClean="0"/>
              <a:t>Financiero</a:t>
            </a:r>
            <a:r>
              <a:rPr lang="en-US" sz="3200" dirty="0" smtClean="0"/>
              <a:t> </a:t>
            </a:r>
            <a:r>
              <a:rPr lang="en-US" sz="3200" dirty="0" err="1" smtClean="0"/>
              <a:t>Paraguayo</a:t>
            </a:r>
            <a:endParaRPr lang="es-ES" sz="3200" dirty="0"/>
          </a:p>
        </p:txBody>
      </p:sp>
      <p:graphicFrame>
        <p:nvGraphicFramePr>
          <p:cNvPr id="16" name="Object 2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56879357"/>
              </p:ext>
            </p:extLst>
          </p:nvPr>
        </p:nvGraphicFramePr>
        <p:xfrm>
          <a:off x="216654" y="2577534"/>
          <a:ext cx="2771170" cy="2951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Object 3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171677620"/>
              </p:ext>
            </p:extLst>
          </p:nvPr>
        </p:nvGraphicFramePr>
        <p:xfrm>
          <a:off x="3131318" y="2875599"/>
          <a:ext cx="2622550" cy="2355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Object 4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871184817"/>
              </p:ext>
            </p:extLst>
          </p:nvPr>
        </p:nvGraphicFramePr>
        <p:xfrm>
          <a:off x="5493552" y="2501587"/>
          <a:ext cx="3972734" cy="3103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0102" name="Text Box 6"/>
          <p:cNvSpPr txBox="1">
            <a:spLocks noChangeArrowheads="1"/>
          </p:cNvSpPr>
          <p:nvPr/>
        </p:nvSpPr>
        <p:spPr bwMode="auto">
          <a:xfrm>
            <a:off x="1043384" y="1387624"/>
            <a:ext cx="1008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/>
              <a:t>1997</a:t>
            </a:r>
            <a:endParaRPr lang="es-ES" sz="2400" b="1"/>
          </a:p>
        </p:txBody>
      </p:sp>
      <p:sp>
        <p:nvSpPr>
          <p:cNvPr id="260103" name="Text Box 7"/>
          <p:cNvSpPr txBox="1">
            <a:spLocks noChangeArrowheads="1"/>
          </p:cNvSpPr>
          <p:nvPr/>
        </p:nvSpPr>
        <p:spPr bwMode="auto">
          <a:xfrm>
            <a:off x="289132" y="3701893"/>
            <a:ext cx="2663825" cy="703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600" b="1" dirty="0" smtClean="0">
                <a:latin typeface="+mn-lt"/>
              </a:rPr>
              <a:t>Activo: </a:t>
            </a:r>
            <a:r>
              <a:rPr lang="es-ES_tradnl" sz="1600" b="1" dirty="0">
                <a:latin typeface="+mn-lt"/>
              </a:rPr>
              <a:t>3.738,3 MM US$</a:t>
            </a:r>
          </a:p>
          <a:p>
            <a:pPr algn="ctr">
              <a:spcBef>
                <a:spcPct val="50000"/>
              </a:spcBef>
            </a:pPr>
            <a:r>
              <a:rPr lang="es-ES_tradnl" sz="1600" b="1" dirty="0" smtClean="0">
                <a:latin typeface="+mn-lt"/>
              </a:rPr>
              <a:t>Bancos: </a:t>
            </a:r>
            <a:r>
              <a:rPr lang="es-ES_tradnl" sz="1600" b="1" dirty="0">
                <a:latin typeface="+mn-lt"/>
              </a:rPr>
              <a:t>30</a:t>
            </a:r>
          </a:p>
        </p:txBody>
      </p:sp>
      <p:sp>
        <p:nvSpPr>
          <p:cNvPr id="260104" name="Text Box 8"/>
          <p:cNvSpPr txBox="1">
            <a:spLocks noChangeArrowheads="1"/>
          </p:cNvSpPr>
          <p:nvPr/>
        </p:nvSpPr>
        <p:spPr bwMode="auto">
          <a:xfrm>
            <a:off x="3348134" y="3699581"/>
            <a:ext cx="2231977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600" b="1" dirty="0" smtClean="0">
                <a:latin typeface="+mn-lt"/>
              </a:rPr>
              <a:t>Activo: </a:t>
            </a:r>
            <a:r>
              <a:rPr lang="es-ES_tradnl" sz="1600" b="1" dirty="0">
                <a:latin typeface="+mn-lt"/>
              </a:rPr>
              <a:t>2.950,0 MM US$</a:t>
            </a:r>
          </a:p>
          <a:p>
            <a:pPr algn="ctr">
              <a:spcBef>
                <a:spcPct val="50000"/>
              </a:spcBef>
            </a:pPr>
            <a:r>
              <a:rPr lang="es-ES_tradnl" sz="1600" b="1" dirty="0" smtClean="0">
                <a:latin typeface="+mn-lt"/>
              </a:rPr>
              <a:t>Bancos</a:t>
            </a:r>
            <a:r>
              <a:rPr lang="es-ES_tradnl" sz="1600" b="1" dirty="0">
                <a:latin typeface="+mn-lt"/>
              </a:rPr>
              <a:t>: 22</a:t>
            </a:r>
          </a:p>
        </p:txBody>
      </p:sp>
      <p:sp>
        <p:nvSpPr>
          <p:cNvPr id="260105" name="Text Box 9"/>
          <p:cNvSpPr txBox="1">
            <a:spLocks noChangeArrowheads="1"/>
          </p:cNvSpPr>
          <p:nvPr/>
        </p:nvSpPr>
        <p:spPr bwMode="auto">
          <a:xfrm>
            <a:off x="6281325" y="3689863"/>
            <a:ext cx="2486054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600" b="1" dirty="0" smtClean="0"/>
              <a:t>Activo: 19.295 MM </a:t>
            </a:r>
            <a:r>
              <a:rPr lang="es-ES_tradnl" sz="1600" b="1" dirty="0"/>
              <a:t>US$</a:t>
            </a:r>
          </a:p>
          <a:p>
            <a:pPr algn="ctr">
              <a:spcBef>
                <a:spcPct val="50000"/>
              </a:spcBef>
            </a:pPr>
            <a:r>
              <a:rPr lang="es-ES_tradnl" sz="1600" b="1" dirty="0" smtClean="0"/>
              <a:t>Bancos: 17</a:t>
            </a:r>
            <a:endParaRPr lang="es-ES_tradnl" sz="1600" b="1" dirty="0"/>
          </a:p>
        </p:txBody>
      </p:sp>
      <p:sp>
        <p:nvSpPr>
          <p:cNvPr id="260106" name="Text Box 10"/>
          <p:cNvSpPr txBox="1">
            <a:spLocks noChangeArrowheads="1"/>
          </p:cNvSpPr>
          <p:nvPr/>
        </p:nvSpPr>
        <p:spPr bwMode="auto">
          <a:xfrm>
            <a:off x="4067571" y="1387624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/>
              <a:t>2000</a:t>
            </a:r>
            <a:endParaRPr lang="es-ES" sz="2400" b="1"/>
          </a:p>
        </p:txBody>
      </p:sp>
      <p:sp>
        <p:nvSpPr>
          <p:cNvPr id="260107" name="Text Box 11"/>
          <p:cNvSpPr txBox="1">
            <a:spLocks noChangeArrowheads="1"/>
          </p:cNvSpPr>
          <p:nvPr/>
        </p:nvSpPr>
        <p:spPr bwMode="auto">
          <a:xfrm>
            <a:off x="6804248" y="1475492"/>
            <a:ext cx="14401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dirty="0" smtClean="0"/>
              <a:t>Julio 2015</a:t>
            </a:r>
            <a:endParaRPr lang="es-ES" b="1" dirty="0"/>
          </a:p>
        </p:txBody>
      </p:sp>
      <p:sp>
        <p:nvSpPr>
          <p:cNvPr id="260108" name="Text Box 12"/>
          <p:cNvSpPr txBox="1">
            <a:spLocks noChangeArrowheads="1"/>
          </p:cNvSpPr>
          <p:nvPr/>
        </p:nvSpPr>
        <p:spPr bwMode="auto">
          <a:xfrm>
            <a:off x="107504" y="2060575"/>
            <a:ext cx="30241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dirty="0" err="1" smtClean="0">
                <a:latin typeface="+mn-lt"/>
              </a:rPr>
              <a:t>Part</a:t>
            </a:r>
            <a:r>
              <a:rPr lang="es-ES_tradnl" b="1" dirty="0" smtClean="0">
                <a:latin typeface="+mn-lt"/>
              </a:rPr>
              <a:t>. % PIB = </a:t>
            </a:r>
            <a:r>
              <a:rPr lang="es-ES_tradnl" b="1" dirty="0">
                <a:latin typeface="+mn-lt"/>
              </a:rPr>
              <a:t>42,2%</a:t>
            </a:r>
            <a:endParaRPr lang="es-ES" b="1" dirty="0">
              <a:latin typeface="+mn-lt"/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3131840" y="2060848"/>
            <a:ext cx="30241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dirty="0" err="1"/>
              <a:t>Part</a:t>
            </a:r>
            <a:r>
              <a:rPr lang="es-ES_tradnl" b="1" dirty="0"/>
              <a:t>. % PIB = </a:t>
            </a:r>
            <a:r>
              <a:rPr lang="es-ES_tradnl" b="1" dirty="0" smtClean="0">
                <a:latin typeface="+mn-lt"/>
              </a:rPr>
              <a:t>41,6%</a:t>
            </a:r>
            <a:endParaRPr lang="es-ES" b="1" dirty="0">
              <a:latin typeface="+mn-lt"/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6012309" y="2060848"/>
            <a:ext cx="30241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dirty="0" err="1"/>
              <a:t>Part</a:t>
            </a:r>
            <a:r>
              <a:rPr lang="es-ES_tradnl" b="1" dirty="0"/>
              <a:t>. % PIB = </a:t>
            </a:r>
            <a:r>
              <a:rPr lang="es-ES_tradnl" b="1" dirty="0" smtClean="0">
                <a:latin typeface="+mn-lt"/>
              </a:rPr>
              <a:t>64,2%</a:t>
            </a:r>
            <a:endParaRPr lang="es-ES" b="1" dirty="0">
              <a:latin typeface="+mn-lt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142845" y="6594793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solidFill>
                  <a:schemeClr val="bg1"/>
                </a:solidFill>
              </a:rPr>
              <a:t>Fuente: </a:t>
            </a:r>
            <a:r>
              <a:rPr lang="es-PY" sz="1400" dirty="0">
                <a:solidFill>
                  <a:schemeClr val="bg1"/>
                </a:solidFill>
              </a:rPr>
              <a:t>Elaborado por Investor con datos de </a:t>
            </a:r>
            <a:r>
              <a:rPr lang="es-AR" sz="1400" dirty="0">
                <a:solidFill>
                  <a:schemeClr val="bg1"/>
                </a:solidFill>
              </a:rPr>
              <a:t>BCP</a:t>
            </a:r>
          </a:p>
        </p:txBody>
      </p:sp>
    </p:spTree>
    <p:extLst>
      <p:ext uri="{BB962C8B-B14F-4D97-AF65-F5344CB8AC3E}">
        <p14:creationId xmlns:p14="http://schemas.microsoft.com/office/powerpoint/2010/main" val="37867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60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0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60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60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  <p:bldGraphic spid="17" grpId="0">
        <p:bldAsOne/>
      </p:bldGraphic>
      <p:bldGraphic spid="18" grpId="0">
        <p:bldAsOne/>
      </p:bldGraphic>
      <p:bldP spid="260102" grpId="0"/>
      <p:bldP spid="260103" grpId="0" animBg="1"/>
      <p:bldP spid="260104" grpId="0" animBg="1"/>
      <p:bldP spid="260105" grpId="0" animBg="1"/>
      <p:bldP spid="260106" grpId="0"/>
      <p:bldP spid="260107" grpId="0"/>
      <p:bldP spid="260108" grpId="0"/>
      <p:bldP spid="19" grpId="0"/>
      <p:bldP spid="20" grpId="0"/>
      <p:bldP spid="2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392907"/>
            <a:ext cx="8229600" cy="731837"/>
          </a:xfrm>
        </p:spPr>
        <p:txBody>
          <a:bodyPr/>
          <a:lstStyle/>
          <a:p>
            <a:pPr eaLnBrk="1" hangingPunct="1"/>
            <a:r>
              <a:rPr lang="es-PY" sz="3200" dirty="0" smtClean="0"/>
              <a:t>Créditos por sector económico</a:t>
            </a:r>
            <a:endParaRPr lang="en-US" sz="3200" dirty="0" smtClean="0"/>
          </a:p>
        </p:txBody>
      </p:sp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4130651586"/>
              </p:ext>
            </p:extLst>
          </p:nvPr>
        </p:nvGraphicFramePr>
        <p:xfrm>
          <a:off x="990600" y="1052736"/>
          <a:ext cx="754184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42845" y="6594793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solidFill>
                  <a:schemeClr val="bg1"/>
                </a:solidFill>
              </a:rPr>
              <a:t>Fuente: </a:t>
            </a:r>
            <a:r>
              <a:rPr lang="es-PY" sz="1400" dirty="0">
                <a:solidFill>
                  <a:schemeClr val="bg1"/>
                </a:solidFill>
              </a:rPr>
              <a:t>Elaborado por Investor con datos de </a:t>
            </a:r>
            <a:r>
              <a:rPr lang="es-AR" sz="1400" dirty="0">
                <a:solidFill>
                  <a:schemeClr val="bg1"/>
                </a:solidFill>
              </a:rPr>
              <a:t>BCP</a:t>
            </a:r>
          </a:p>
        </p:txBody>
      </p:sp>
    </p:spTree>
    <p:extLst>
      <p:ext uri="{BB962C8B-B14F-4D97-AF65-F5344CB8AC3E}">
        <p14:creationId xmlns:p14="http://schemas.microsoft.com/office/powerpoint/2010/main" val="21702219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2200" y="353300"/>
            <a:ext cx="8229600" cy="731838"/>
          </a:xfrm>
        </p:spPr>
        <p:txBody>
          <a:bodyPr/>
          <a:lstStyle/>
          <a:p>
            <a:r>
              <a:rPr lang="es-ES_tradnl" dirty="0" smtClean="0"/>
              <a:t>Principales indicadores</a:t>
            </a:r>
            <a:endParaRPr lang="es-ES_tradnl" dirty="0"/>
          </a:p>
        </p:txBody>
      </p:sp>
      <p:graphicFrame>
        <p:nvGraphicFramePr>
          <p:cNvPr id="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7412789"/>
              </p:ext>
            </p:extLst>
          </p:nvPr>
        </p:nvGraphicFramePr>
        <p:xfrm>
          <a:off x="139950" y="1175625"/>
          <a:ext cx="4479827" cy="2624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8404300"/>
              </p:ext>
            </p:extLst>
          </p:nvPr>
        </p:nvGraphicFramePr>
        <p:xfrm>
          <a:off x="4789384" y="1334375"/>
          <a:ext cx="4208815" cy="2465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2027576"/>
              </p:ext>
            </p:extLst>
          </p:nvPr>
        </p:nvGraphicFramePr>
        <p:xfrm>
          <a:off x="139950" y="3856669"/>
          <a:ext cx="4556125" cy="2668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7325557"/>
              </p:ext>
            </p:extLst>
          </p:nvPr>
        </p:nvGraphicFramePr>
        <p:xfrm>
          <a:off x="4940135" y="3817126"/>
          <a:ext cx="4058064" cy="2708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142845" y="6594793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solidFill>
                  <a:schemeClr val="bg1"/>
                </a:solidFill>
              </a:rPr>
              <a:t>Fuente: </a:t>
            </a:r>
            <a:r>
              <a:rPr lang="es-PY" sz="1400" dirty="0">
                <a:solidFill>
                  <a:schemeClr val="bg1"/>
                </a:solidFill>
              </a:rPr>
              <a:t>Elaborado por Investor con datos de </a:t>
            </a:r>
            <a:r>
              <a:rPr lang="es-AR" sz="1400" dirty="0">
                <a:solidFill>
                  <a:schemeClr val="bg1"/>
                </a:solidFill>
              </a:rPr>
              <a:t>BCP</a:t>
            </a:r>
          </a:p>
        </p:txBody>
      </p:sp>
    </p:spTree>
    <p:extLst>
      <p:ext uri="{BB962C8B-B14F-4D97-AF65-F5344CB8AC3E}">
        <p14:creationId xmlns:p14="http://schemas.microsoft.com/office/powerpoint/2010/main" val="31785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8" grpId="0">
        <p:bldAsOne/>
      </p:bldGraphic>
      <p:bldGraphic spid="9" grpId="0">
        <p:bldAsOne/>
      </p:bldGraphic>
      <p:bldGraphic spid="10" grpId="0">
        <p:bldAsOne/>
      </p:bldGraphic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2996677"/>
              </p:ext>
            </p:extLst>
          </p:nvPr>
        </p:nvGraphicFramePr>
        <p:xfrm>
          <a:off x="-203374" y="836712"/>
          <a:ext cx="9239870" cy="5475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63563"/>
            <a:ext cx="8229600" cy="731837"/>
          </a:xfrm>
        </p:spPr>
        <p:txBody>
          <a:bodyPr/>
          <a:lstStyle/>
          <a:p>
            <a:pPr eaLnBrk="1" hangingPunct="1">
              <a:defRPr/>
            </a:pPr>
            <a:r>
              <a:rPr lang="es-PY" sz="3200" dirty="0" smtClean="0">
                <a:solidFill>
                  <a:schemeClr val="accent4"/>
                </a:solidFill>
              </a:rPr>
              <a:t>Utilidad Neta</a:t>
            </a:r>
            <a:endParaRPr lang="en-US" sz="3200" dirty="0" smtClean="0">
              <a:solidFill>
                <a:schemeClr val="accent4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555776" y="1450426"/>
            <a:ext cx="3960440" cy="122413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20666650">
            <a:off x="3124519" y="1714987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16,7% TCAC</a:t>
            </a:r>
            <a:endParaRPr lang="es-ES_tradnl" dirty="0"/>
          </a:p>
        </p:txBody>
      </p:sp>
      <p:sp>
        <p:nvSpPr>
          <p:cNvPr id="8" name="7 CuadroTexto"/>
          <p:cNvSpPr txBox="1"/>
          <p:nvPr/>
        </p:nvSpPr>
        <p:spPr>
          <a:xfrm>
            <a:off x="142845" y="6594793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solidFill>
                  <a:schemeClr val="bg1"/>
                </a:solidFill>
              </a:rPr>
              <a:t>Fuente: </a:t>
            </a:r>
            <a:r>
              <a:rPr lang="es-PY" sz="1400" dirty="0">
                <a:solidFill>
                  <a:schemeClr val="bg1"/>
                </a:solidFill>
              </a:rPr>
              <a:t>Elaborado por Investor con datos de </a:t>
            </a:r>
            <a:r>
              <a:rPr lang="es-AR" sz="1400" dirty="0">
                <a:solidFill>
                  <a:schemeClr val="bg1"/>
                </a:solidFill>
              </a:rPr>
              <a:t>BCP</a:t>
            </a:r>
          </a:p>
        </p:txBody>
      </p:sp>
    </p:spTree>
    <p:extLst>
      <p:ext uri="{BB962C8B-B14F-4D97-AF65-F5344CB8AC3E}">
        <p14:creationId xmlns:p14="http://schemas.microsoft.com/office/powerpoint/2010/main" val="17341041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06" y="991379"/>
            <a:ext cx="6643734" cy="731838"/>
          </a:xfrm>
        </p:spPr>
        <p:txBody>
          <a:bodyPr/>
          <a:lstStyle/>
          <a:p>
            <a:pPr algn="l"/>
            <a:r>
              <a:rPr lang="es-PY" sz="2000" u="sng" dirty="0" smtClean="0">
                <a:solidFill>
                  <a:schemeClr val="tx1"/>
                </a:solidFill>
              </a:rPr>
              <a:t>Tarjetas de crédito por segmento </a:t>
            </a:r>
            <a:br>
              <a:rPr lang="es-PY" sz="2000" u="sng" dirty="0" smtClean="0">
                <a:solidFill>
                  <a:schemeClr val="tx1"/>
                </a:solidFill>
              </a:rPr>
            </a:br>
            <a:endParaRPr lang="es-PY" sz="2000" u="sng" dirty="0">
              <a:solidFill>
                <a:schemeClr val="tx1"/>
              </a:solidFill>
            </a:endParaRPr>
          </a:p>
        </p:txBody>
      </p:sp>
      <p:sp>
        <p:nvSpPr>
          <p:cNvPr id="3" name="2 Triángulo isósceles"/>
          <p:cNvSpPr/>
          <p:nvPr/>
        </p:nvSpPr>
        <p:spPr>
          <a:xfrm>
            <a:off x="1857356" y="1571612"/>
            <a:ext cx="4752528" cy="4248472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cxnSp>
        <p:nvCxnSpPr>
          <p:cNvPr id="5" name="4 Conector recto"/>
          <p:cNvCxnSpPr/>
          <p:nvPr/>
        </p:nvCxnSpPr>
        <p:spPr>
          <a:xfrm>
            <a:off x="1875784" y="5094476"/>
            <a:ext cx="46085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2235824" y="4374396"/>
            <a:ext cx="38519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2667872" y="3717032"/>
            <a:ext cx="30598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2955904" y="2996952"/>
            <a:ext cx="23762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3315944" y="2276872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428596" y="5286388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1400" dirty="0" smtClean="0"/>
              <a:t>Hasta </a:t>
            </a:r>
            <a:r>
              <a:rPr lang="es-PY" sz="1400" dirty="0" err="1" smtClean="0"/>
              <a:t>Gs.</a:t>
            </a:r>
            <a:r>
              <a:rPr lang="es-PY" sz="1400" dirty="0" smtClean="0"/>
              <a:t> 1.000.000</a:t>
            </a:r>
            <a:endParaRPr lang="es-PY" sz="14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28596" y="4643446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1400" dirty="0" smtClean="0"/>
              <a:t>De 1 a 2  (</a:t>
            </a:r>
            <a:r>
              <a:rPr lang="es-PY" sz="1400" dirty="0" err="1" smtClean="0"/>
              <a:t>Gs.</a:t>
            </a:r>
            <a:r>
              <a:rPr lang="es-PY" sz="1400" dirty="0" smtClean="0"/>
              <a:t> Millones)</a:t>
            </a:r>
            <a:endParaRPr lang="es-PY" sz="14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28596" y="3786190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1400" dirty="0" smtClean="0"/>
              <a:t>De 2 a 5 ( </a:t>
            </a:r>
            <a:r>
              <a:rPr lang="es-PY" sz="1400" dirty="0" err="1" smtClean="0"/>
              <a:t>Gs.</a:t>
            </a:r>
            <a:r>
              <a:rPr lang="es-PY" sz="1400" dirty="0" smtClean="0"/>
              <a:t> Millones)</a:t>
            </a:r>
            <a:endParaRPr lang="es-PY" sz="14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357158" y="1643050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b="1" i="1" dirty="0" smtClean="0"/>
              <a:t>LINEAS DE CRÉDITO</a:t>
            </a:r>
          </a:p>
          <a:p>
            <a:r>
              <a:rPr lang="es-PY" sz="1400" dirty="0" smtClean="0"/>
              <a:t>&gt; a  50  (</a:t>
            </a:r>
            <a:r>
              <a:rPr lang="es-PY" sz="1400" dirty="0" err="1" smtClean="0"/>
              <a:t>Gs.</a:t>
            </a:r>
            <a:r>
              <a:rPr lang="es-PY" sz="1400" dirty="0" smtClean="0"/>
              <a:t> Millones)</a:t>
            </a:r>
            <a:endParaRPr lang="es-PY" sz="14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2811888" y="522920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Y" b="1" dirty="0" smtClean="0"/>
              <a:t>231 mil tarjetas</a:t>
            </a:r>
          </a:p>
          <a:p>
            <a:pPr algn="ctr"/>
            <a:r>
              <a:rPr lang="es-PY" b="1" dirty="0" smtClean="0"/>
              <a:t>Deuda promedio: </a:t>
            </a:r>
            <a:r>
              <a:rPr lang="es-PY" b="1" dirty="0" err="1" smtClean="0"/>
              <a:t>Gs.</a:t>
            </a:r>
            <a:r>
              <a:rPr lang="es-PY" b="1" dirty="0" smtClean="0"/>
              <a:t> 224.822</a:t>
            </a:r>
            <a:endParaRPr lang="es-PY" b="1" dirty="0"/>
          </a:p>
        </p:txBody>
      </p:sp>
      <p:sp>
        <p:nvSpPr>
          <p:cNvPr id="34" name="33 CuadroTexto"/>
          <p:cNvSpPr txBox="1"/>
          <p:nvPr/>
        </p:nvSpPr>
        <p:spPr>
          <a:xfrm>
            <a:off x="2811888" y="4438853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Y" b="1" dirty="0" smtClean="0"/>
              <a:t>298 mil tarjetas</a:t>
            </a:r>
          </a:p>
          <a:p>
            <a:pPr algn="ctr"/>
            <a:r>
              <a:rPr lang="es-PY" b="1" dirty="0" smtClean="0"/>
              <a:t>Deuda promedio: </a:t>
            </a:r>
            <a:r>
              <a:rPr lang="es-PY" b="1" dirty="0" err="1" smtClean="0"/>
              <a:t>Gs.</a:t>
            </a:r>
            <a:r>
              <a:rPr lang="es-PY" b="1" dirty="0" smtClean="0"/>
              <a:t> 755.236</a:t>
            </a:r>
            <a:endParaRPr lang="es-PY" b="1" dirty="0"/>
          </a:p>
        </p:txBody>
      </p:sp>
      <p:sp>
        <p:nvSpPr>
          <p:cNvPr id="41" name="40 CuadroTexto"/>
          <p:cNvSpPr txBox="1"/>
          <p:nvPr/>
        </p:nvSpPr>
        <p:spPr>
          <a:xfrm>
            <a:off x="2811888" y="371703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Y" b="1" dirty="0" smtClean="0"/>
              <a:t>438 mil tarjetas</a:t>
            </a:r>
          </a:p>
          <a:p>
            <a:pPr algn="ctr"/>
            <a:r>
              <a:rPr lang="es-PY" b="1" dirty="0" smtClean="0"/>
              <a:t>Deuda promedio: Gs.1.433.457</a:t>
            </a:r>
            <a:endParaRPr lang="es-PY" b="1" dirty="0"/>
          </a:p>
        </p:txBody>
      </p:sp>
      <p:sp>
        <p:nvSpPr>
          <p:cNvPr id="42" name="41 CuadroTexto"/>
          <p:cNvSpPr txBox="1"/>
          <p:nvPr/>
        </p:nvSpPr>
        <p:spPr>
          <a:xfrm>
            <a:off x="2883896" y="299695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Y" b="1" dirty="0" smtClean="0"/>
              <a:t>184 mil tarjetas</a:t>
            </a:r>
          </a:p>
          <a:p>
            <a:pPr algn="ctr"/>
            <a:r>
              <a:rPr lang="es-PY" b="1" dirty="0" smtClean="0"/>
              <a:t>Deuda promedio: </a:t>
            </a:r>
            <a:r>
              <a:rPr lang="es-PY" b="1" dirty="0" err="1" smtClean="0"/>
              <a:t>Gs.</a:t>
            </a:r>
            <a:r>
              <a:rPr lang="es-PY" b="1" dirty="0" smtClean="0"/>
              <a:t> 2.785.714</a:t>
            </a:r>
            <a:endParaRPr lang="es-PY" b="1" dirty="0"/>
          </a:p>
        </p:txBody>
      </p:sp>
      <p:sp>
        <p:nvSpPr>
          <p:cNvPr id="43" name="42 CuadroTexto"/>
          <p:cNvSpPr txBox="1"/>
          <p:nvPr/>
        </p:nvSpPr>
        <p:spPr>
          <a:xfrm>
            <a:off x="2883896" y="2350621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Y" b="1" dirty="0" smtClean="0"/>
              <a:t>162 mil tarjetas</a:t>
            </a:r>
          </a:p>
          <a:p>
            <a:pPr algn="ctr"/>
            <a:r>
              <a:rPr lang="es-PY" b="1" dirty="0" smtClean="0"/>
              <a:t>Deuda promedio: </a:t>
            </a:r>
            <a:r>
              <a:rPr lang="es-PY" b="1" dirty="0" err="1" smtClean="0"/>
              <a:t>Gs.</a:t>
            </a:r>
            <a:r>
              <a:rPr lang="es-PY" b="1" dirty="0" smtClean="0"/>
              <a:t> 6.625.708</a:t>
            </a:r>
            <a:endParaRPr lang="es-PY" b="1" dirty="0"/>
          </a:p>
        </p:txBody>
      </p:sp>
      <p:sp>
        <p:nvSpPr>
          <p:cNvPr id="44" name="43 CuadroTexto"/>
          <p:cNvSpPr txBox="1"/>
          <p:nvPr/>
        </p:nvSpPr>
        <p:spPr>
          <a:xfrm>
            <a:off x="2811888" y="1558533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Y" b="1" dirty="0" smtClean="0"/>
              <a:t>9,6 mil tarjetas</a:t>
            </a:r>
          </a:p>
          <a:p>
            <a:pPr algn="ctr"/>
            <a:r>
              <a:rPr lang="es-PY" b="1" dirty="0" smtClean="0"/>
              <a:t>Deuda promedio: </a:t>
            </a:r>
            <a:r>
              <a:rPr lang="es-PY" b="1" dirty="0" err="1" smtClean="0"/>
              <a:t>Gs.</a:t>
            </a:r>
            <a:r>
              <a:rPr lang="es-PY" b="1" dirty="0" smtClean="0"/>
              <a:t> 20.061.254</a:t>
            </a:r>
            <a:endParaRPr lang="es-PY" b="1" dirty="0"/>
          </a:p>
        </p:txBody>
      </p:sp>
      <p:sp>
        <p:nvSpPr>
          <p:cNvPr id="32" name="31 CuadroTexto"/>
          <p:cNvSpPr txBox="1"/>
          <p:nvPr/>
        </p:nvSpPr>
        <p:spPr>
          <a:xfrm>
            <a:off x="428596" y="3143248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1400" dirty="0" smtClean="0"/>
              <a:t>De 5  a 10 ( </a:t>
            </a:r>
            <a:r>
              <a:rPr lang="es-PY" sz="1400" dirty="0" err="1" smtClean="0"/>
              <a:t>Gs.</a:t>
            </a:r>
            <a:r>
              <a:rPr lang="es-PY" sz="1400" dirty="0" smtClean="0"/>
              <a:t> Millones)</a:t>
            </a:r>
            <a:endParaRPr lang="es-PY" sz="1400" dirty="0"/>
          </a:p>
        </p:txBody>
      </p:sp>
      <p:sp>
        <p:nvSpPr>
          <p:cNvPr id="45" name="44 CuadroTexto"/>
          <p:cNvSpPr txBox="1"/>
          <p:nvPr/>
        </p:nvSpPr>
        <p:spPr>
          <a:xfrm>
            <a:off x="428596" y="2500306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1400" dirty="0" smtClean="0"/>
              <a:t>De 10  a 50 ( </a:t>
            </a:r>
            <a:r>
              <a:rPr lang="es-PY" sz="1400" dirty="0" err="1" smtClean="0"/>
              <a:t>Gs.</a:t>
            </a:r>
            <a:r>
              <a:rPr lang="es-PY" sz="1400" dirty="0" smtClean="0"/>
              <a:t> Millones)</a:t>
            </a:r>
            <a:endParaRPr lang="es-PY" sz="1400" dirty="0"/>
          </a:p>
        </p:txBody>
      </p:sp>
      <p:sp>
        <p:nvSpPr>
          <p:cNvPr id="46" name="45 CuadroTexto"/>
          <p:cNvSpPr txBox="1"/>
          <p:nvPr/>
        </p:nvSpPr>
        <p:spPr>
          <a:xfrm>
            <a:off x="7358082" y="4714884"/>
            <a:ext cx="178591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PY" b="1" dirty="0" smtClean="0">
                <a:solidFill>
                  <a:srgbClr val="FF0000"/>
                </a:solidFill>
              </a:rPr>
              <a:t>675.000 tarjetas</a:t>
            </a:r>
          </a:p>
          <a:p>
            <a:pPr algn="ctr"/>
            <a:r>
              <a:rPr lang="es-PY" b="1" dirty="0" smtClean="0">
                <a:solidFill>
                  <a:srgbClr val="FF0000"/>
                </a:solidFill>
              </a:rPr>
              <a:t>50% del total </a:t>
            </a:r>
            <a:endParaRPr lang="es-PY" b="1" dirty="0">
              <a:solidFill>
                <a:srgbClr val="FF0000"/>
              </a:solidFill>
            </a:endParaRPr>
          </a:p>
        </p:txBody>
      </p:sp>
      <p:cxnSp>
        <p:nvCxnSpPr>
          <p:cNvPr id="48" name="47 Conector recto"/>
          <p:cNvCxnSpPr/>
          <p:nvPr/>
        </p:nvCxnSpPr>
        <p:spPr>
          <a:xfrm>
            <a:off x="6215074" y="4143380"/>
            <a:ext cx="2714644" cy="1588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48 Flecha arriba y abajo"/>
          <p:cNvSpPr/>
          <p:nvPr/>
        </p:nvSpPr>
        <p:spPr>
          <a:xfrm>
            <a:off x="6715140" y="4214818"/>
            <a:ext cx="500066" cy="1500198"/>
          </a:xfrm>
          <a:prstGeom prst="up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50" name="49 CuadroTexto"/>
          <p:cNvSpPr txBox="1"/>
          <p:nvPr/>
        </p:nvSpPr>
        <p:spPr>
          <a:xfrm>
            <a:off x="7358082" y="3425611"/>
            <a:ext cx="178591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PY" b="1" dirty="0" smtClean="0"/>
              <a:t>Línea de hasta </a:t>
            </a:r>
            <a:r>
              <a:rPr lang="es-PY" b="1" dirty="0" err="1" smtClean="0"/>
              <a:t>Gs.</a:t>
            </a:r>
            <a:r>
              <a:rPr lang="es-PY" b="1" dirty="0" smtClean="0"/>
              <a:t> 2,7 Millones</a:t>
            </a:r>
            <a:endParaRPr lang="es-PY" b="1" dirty="0"/>
          </a:p>
        </p:txBody>
      </p:sp>
      <p:sp>
        <p:nvSpPr>
          <p:cNvPr id="25" name="Rectangle 4"/>
          <p:cNvSpPr txBox="1">
            <a:spLocks noChangeArrowheads="1"/>
          </p:cNvSpPr>
          <p:nvPr/>
        </p:nvSpPr>
        <p:spPr bwMode="auto">
          <a:xfrm>
            <a:off x="448536" y="489946"/>
            <a:ext cx="8229600" cy="421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9pPr>
          </a:lstStyle>
          <a:p>
            <a:r>
              <a:rPr lang="es-PY" sz="2800" dirty="0" smtClean="0"/>
              <a:t>Ley de tarjetas de crédito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1025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642910" y="884432"/>
            <a:ext cx="7929618" cy="5330650"/>
            <a:chOff x="642910" y="857208"/>
            <a:chExt cx="7929618" cy="53306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42910" y="857208"/>
              <a:ext cx="7929618" cy="533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6 Rectángulo"/>
            <p:cNvSpPr/>
            <p:nvPr/>
          </p:nvSpPr>
          <p:spPr>
            <a:xfrm>
              <a:off x="1643042" y="1571588"/>
              <a:ext cx="428628" cy="3429024"/>
            </a:xfrm>
            <a:prstGeom prst="rect">
              <a:avLst/>
            </a:prstGeom>
            <a:solidFill>
              <a:srgbClr val="FFC000">
                <a:alpha val="3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Y"/>
            </a:p>
          </p:txBody>
        </p:sp>
        <p:sp>
          <p:nvSpPr>
            <p:cNvPr id="8" name="7 Rectángulo"/>
            <p:cNvSpPr/>
            <p:nvPr/>
          </p:nvSpPr>
          <p:spPr>
            <a:xfrm>
              <a:off x="2071670" y="1571588"/>
              <a:ext cx="1214446" cy="3429024"/>
            </a:xfrm>
            <a:prstGeom prst="rect">
              <a:avLst/>
            </a:prstGeom>
            <a:solidFill>
              <a:srgbClr val="0070C0">
                <a:alpha val="3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Y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1928794" y="3473214"/>
              <a:ext cx="1071570" cy="147732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PY" b="1" dirty="0" smtClean="0">
                  <a:solidFill>
                    <a:srgbClr val="FF0000"/>
                  </a:solidFill>
                </a:rPr>
                <a:t>675.000 tarjetas</a:t>
              </a:r>
            </a:p>
            <a:p>
              <a:pPr algn="ctr"/>
              <a:endParaRPr lang="es-PY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es-PY" b="1" dirty="0" smtClean="0">
                  <a:solidFill>
                    <a:srgbClr val="FF0000"/>
                  </a:solidFill>
                </a:rPr>
                <a:t>50% del total </a:t>
              </a:r>
              <a:endParaRPr lang="es-PY" b="1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11 Conector recto"/>
            <p:cNvCxnSpPr/>
            <p:nvPr/>
          </p:nvCxnSpPr>
          <p:spPr>
            <a:xfrm rot="10800000">
              <a:off x="1643042" y="2571720"/>
              <a:ext cx="6572296" cy="158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71414"/>
            <a:ext cx="8229600" cy="1143000"/>
          </a:xfrm>
        </p:spPr>
        <p:txBody>
          <a:bodyPr>
            <a:normAutofit/>
          </a:bodyPr>
          <a:lstStyle/>
          <a:p>
            <a:r>
              <a:rPr lang="es-PY" dirty="0" smtClean="0"/>
              <a:t>Rentabilidad del producto</a:t>
            </a:r>
            <a:endParaRPr lang="es-PY" dirty="0"/>
          </a:p>
        </p:txBody>
      </p:sp>
    </p:spTree>
    <p:extLst>
      <p:ext uri="{BB962C8B-B14F-4D97-AF65-F5344CB8AC3E}">
        <p14:creationId xmlns:p14="http://schemas.microsoft.com/office/powerpoint/2010/main" val="53823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Título"/>
          <p:cNvSpPr>
            <a:spLocks noGrp="1"/>
          </p:cNvSpPr>
          <p:nvPr>
            <p:ph type="title"/>
          </p:nvPr>
        </p:nvSpPr>
        <p:spPr>
          <a:xfrm>
            <a:off x="467544" y="490059"/>
            <a:ext cx="8229600" cy="731838"/>
          </a:xfrm>
        </p:spPr>
        <p:txBody>
          <a:bodyPr>
            <a:normAutofit/>
          </a:bodyPr>
          <a:lstStyle/>
          <a:p>
            <a:r>
              <a:rPr lang="es-AR" sz="2800" dirty="0" smtClean="0"/>
              <a:t>Hay un aumento de l</a:t>
            </a:r>
            <a:r>
              <a:rPr lang="es-AR" sz="2800" b="1" dirty="0" smtClean="0"/>
              <a:t>as inversiones públicas…</a:t>
            </a:r>
            <a:endParaRPr lang="es-PY" sz="2800" b="1" dirty="0" smtClean="0"/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42875" y="6572609"/>
            <a:ext cx="7572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AR" sz="1400" dirty="0">
                <a:solidFill>
                  <a:schemeClr val="bg1"/>
                </a:solidFill>
              </a:rPr>
              <a:t>Fuente: </a:t>
            </a:r>
            <a:r>
              <a:rPr lang="es-PY" sz="1400" dirty="0">
                <a:solidFill>
                  <a:schemeClr val="bg1"/>
                </a:solidFill>
              </a:rPr>
              <a:t>Elaborado por Investor Economía con datos </a:t>
            </a:r>
            <a:r>
              <a:rPr lang="es-ES_tradnl" sz="1400" dirty="0">
                <a:solidFill>
                  <a:schemeClr val="bg1"/>
                </a:solidFill>
              </a:rPr>
              <a:t>de MH</a:t>
            </a:r>
            <a:endParaRPr lang="es-AR" sz="1400" dirty="0">
              <a:solidFill>
                <a:schemeClr val="bg1"/>
              </a:solidFill>
            </a:endParaRPr>
          </a:p>
        </p:txBody>
      </p:sp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16797886"/>
              </p:ext>
            </p:extLst>
          </p:nvPr>
        </p:nvGraphicFramePr>
        <p:xfrm>
          <a:off x="383968" y="1221897"/>
          <a:ext cx="8201891" cy="49413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2022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27484"/>
            <a:ext cx="8280920" cy="838200"/>
          </a:xfrm>
        </p:spPr>
        <p:txBody>
          <a:bodyPr/>
          <a:lstStyle/>
          <a:p>
            <a:r>
              <a:rPr lang="es-ES" sz="2800" dirty="0"/>
              <a:t>El dólar se aprecia frente a las principales monedas…</a:t>
            </a:r>
            <a:endParaRPr lang="es-ES_tradnl" sz="2800" dirty="0"/>
          </a:p>
        </p:txBody>
      </p:sp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67493547"/>
              </p:ext>
            </p:extLst>
          </p:nvPr>
        </p:nvGraphicFramePr>
        <p:xfrm>
          <a:off x="142844" y="917142"/>
          <a:ext cx="8784976" cy="2716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6 Gráfico"/>
          <p:cNvGraphicFramePr/>
          <p:nvPr>
            <p:extLst>
              <p:ext uri="{D42A27DB-BD31-4B8C-83A1-F6EECF244321}">
                <p14:modId xmlns:p14="http://schemas.microsoft.com/office/powerpoint/2010/main" val="23185466"/>
              </p:ext>
            </p:extLst>
          </p:nvPr>
        </p:nvGraphicFramePr>
        <p:xfrm>
          <a:off x="142844" y="3411878"/>
          <a:ext cx="8784976" cy="3160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967444" y="376665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sp>
        <p:nvSpPr>
          <p:cNvPr id="9" name="8 CuadroTexto"/>
          <p:cNvSpPr txBox="1"/>
          <p:nvPr/>
        </p:nvSpPr>
        <p:spPr>
          <a:xfrm>
            <a:off x="142844" y="6560130"/>
            <a:ext cx="7572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</a:rPr>
              <a:t>Fuente: </a:t>
            </a:r>
            <a:r>
              <a:rPr lang="es-PY" sz="1600" dirty="0" smtClean="0">
                <a:solidFill>
                  <a:schemeClr val="bg1"/>
                </a:solidFill>
              </a:rPr>
              <a:t>Elaborado por Investor Economía con datos de </a:t>
            </a:r>
            <a:r>
              <a:rPr lang="es-AR" sz="1600" dirty="0" smtClean="0">
                <a:solidFill>
                  <a:schemeClr val="bg1"/>
                </a:solidFill>
              </a:rPr>
              <a:t>Bloomberg - </a:t>
            </a:r>
            <a:r>
              <a:rPr lang="en-US" sz="1600" dirty="0" smtClean="0">
                <a:solidFill>
                  <a:schemeClr val="bg1"/>
                </a:solidFill>
              </a:rPr>
              <a:t>Iprofesional</a:t>
            </a:r>
            <a:endParaRPr lang="es-A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3466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5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  <p:bldGraphic spid="5" grpId="0">
        <p:bldSub>
          <a:bldChart bld="series"/>
        </p:bldSub>
      </p:bldGraphic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7492" y="623467"/>
            <a:ext cx="9048997" cy="731838"/>
          </a:xfrm>
        </p:spPr>
        <p:txBody>
          <a:bodyPr/>
          <a:lstStyle/>
          <a:p>
            <a:r>
              <a:rPr lang="es-PY" sz="2700" dirty="0" smtClean="0"/>
              <a:t>Y las adjudicaciones </a:t>
            </a:r>
            <a:r>
              <a:rPr lang="es-PY" sz="2700" dirty="0"/>
              <a:t>públicas </a:t>
            </a:r>
            <a:r>
              <a:rPr lang="es-PY" sz="2700" dirty="0" smtClean="0"/>
              <a:t>vuelven a aumentar levemente…</a:t>
            </a:r>
            <a:endParaRPr lang="es-PY" sz="2700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6494405"/>
              </p:ext>
            </p:extLst>
          </p:nvPr>
        </p:nvGraphicFramePr>
        <p:xfrm>
          <a:off x="533400" y="1355305"/>
          <a:ext cx="8229600" cy="50692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1 Conector recto"/>
          <p:cNvCxnSpPr/>
          <p:nvPr/>
        </p:nvCxnSpPr>
        <p:spPr>
          <a:xfrm flipV="1">
            <a:off x="5066203" y="2391002"/>
            <a:ext cx="0" cy="25661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2 CuadroTexto"/>
          <p:cNvSpPr txBox="1"/>
          <p:nvPr/>
        </p:nvSpPr>
        <p:spPr>
          <a:xfrm>
            <a:off x="5199058" y="2108673"/>
            <a:ext cx="2220694" cy="53739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PY" sz="1600" dirty="0" smtClean="0"/>
              <a:t>Cambio de Gobierno</a:t>
            </a:r>
            <a:endParaRPr lang="es-PY" sz="1600" dirty="0"/>
          </a:p>
        </p:txBody>
      </p:sp>
      <p:cxnSp>
        <p:nvCxnSpPr>
          <p:cNvPr id="8" name="2 Conector recto"/>
          <p:cNvCxnSpPr/>
          <p:nvPr/>
        </p:nvCxnSpPr>
        <p:spPr>
          <a:xfrm flipV="1">
            <a:off x="3442953" y="2311610"/>
            <a:ext cx="0" cy="26299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3 CuadroTexto"/>
          <p:cNvSpPr txBox="1"/>
          <p:nvPr/>
        </p:nvSpPr>
        <p:spPr>
          <a:xfrm>
            <a:off x="1582221" y="2101935"/>
            <a:ext cx="2220694" cy="37787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PY" sz="1600" dirty="0" smtClean="0"/>
              <a:t>Cambio de Gobierno</a:t>
            </a:r>
            <a:endParaRPr lang="es-PY" sz="1600" dirty="0"/>
          </a:p>
        </p:txBody>
      </p:sp>
      <p:sp>
        <p:nvSpPr>
          <p:cNvPr id="14" name="13 CuadroTexto"/>
          <p:cNvSpPr txBox="1">
            <a:spLocks noChangeArrowheads="1"/>
          </p:cNvSpPr>
          <p:nvPr/>
        </p:nvSpPr>
        <p:spPr bwMode="auto">
          <a:xfrm>
            <a:off x="142875" y="6621463"/>
            <a:ext cx="7572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AR" sz="1400" dirty="0">
                <a:solidFill>
                  <a:schemeClr val="bg1"/>
                </a:solidFill>
              </a:rPr>
              <a:t>Fuente: </a:t>
            </a:r>
            <a:r>
              <a:rPr lang="es-PY" sz="1400" dirty="0">
                <a:solidFill>
                  <a:schemeClr val="bg1"/>
                </a:solidFill>
              </a:rPr>
              <a:t>Elaborado por Investor Economía con datos </a:t>
            </a:r>
            <a:r>
              <a:rPr lang="es-ES_tradnl" sz="1400" dirty="0">
                <a:solidFill>
                  <a:schemeClr val="bg1"/>
                </a:solidFill>
              </a:rPr>
              <a:t>de </a:t>
            </a:r>
            <a:r>
              <a:rPr lang="es-ES_tradnl" sz="1400" dirty="0" smtClean="0">
                <a:solidFill>
                  <a:schemeClr val="bg1"/>
                </a:solidFill>
              </a:rPr>
              <a:t>DGCP</a:t>
            </a:r>
            <a:endParaRPr lang="es-A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45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Título"/>
          <p:cNvSpPr>
            <a:spLocks noGrp="1"/>
          </p:cNvSpPr>
          <p:nvPr>
            <p:ph type="title"/>
          </p:nvPr>
        </p:nvSpPr>
        <p:spPr>
          <a:xfrm>
            <a:off x="467544" y="490059"/>
            <a:ext cx="8229600" cy="731838"/>
          </a:xfrm>
        </p:spPr>
        <p:txBody>
          <a:bodyPr>
            <a:normAutofit/>
          </a:bodyPr>
          <a:lstStyle/>
          <a:p>
            <a:r>
              <a:rPr lang="es-PY" sz="2800" dirty="0"/>
              <a:t>Los gastos superan los ingresos desde hace tres </a:t>
            </a:r>
            <a:r>
              <a:rPr lang="es-PY" sz="2800" dirty="0" smtClean="0"/>
              <a:t>años</a:t>
            </a:r>
            <a:r>
              <a:rPr lang="es-AR" sz="2800" b="1" dirty="0" smtClean="0"/>
              <a:t>…</a:t>
            </a:r>
            <a:endParaRPr lang="es-PY" sz="2800" b="1" dirty="0" smtClean="0"/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42875" y="6572609"/>
            <a:ext cx="7572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AR" sz="1400" dirty="0">
                <a:solidFill>
                  <a:schemeClr val="bg1"/>
                </a:solidFill>
              </a:rPr>
              <a:t>Fuente: </a:t>
            </a:r>
            <a:r>
              <a:rPr lang="es-PY" sz="1400" dirty="0">
                <a:solidFill>
                  <a:schemeClr val="bg1"/>
                </a:solidFill>
              </a:rPr>
              <a:t>Elaborado por Investor Economía con datos </a:t>
            </a:r>
            <a:r>
              <a:rPr lang="es-ES_tradnl" sz="1400" dirty="0">
                <a:solidFill>
                  <a:schemeClr val="bg1"/>
                </a:solidFill>
              </a:rPr>
              <a:t>de MH</a:t>
            </a:r>
            <a:endParaRPr lang="es-AR" sz="1400" dirty="0">
              <a:solidFill>
                <a:schemeClr val="bg1"/>
              </a:solidFill>
            </a:endParaRPr>
          </a:p>
        </p:txBody>
      </p:sp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936543396"/>
              </p:ext>
            </p:extLst>
          </p:nvPr>
        </p:nvGraphicFramePr>
        <p:xfrm>
          <a:off x="383968" y="1221897"/>
          <a:ext cx="8201891" cy="49413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2 Conector recto"/>
          <p:cNvCxnSpPr/>
          <p:nvPr/>
        </p:nvCxnSpPr>
        <p:spPr>
          <a:xfrm flipV="1">
            <a:off x="4654184" y="2788496"/>
            <a:ext cx="17296" cy="21278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3 CuadroTexto"/>
          <p:cNvSpPr txBox="1"/>
          <p:nvPr/>
        </p:nvSpPr>
        <p:spPr>
          <a:xfrm>
            <a:off x="1702649" y="2516813"/>
            <a:ext cx="2968831" cy="54336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PY" sz="1600" dirty="0" smtClean="0"/>
              <a:t>Incremento de Salarios Públicos de 38% (Presupuesto 2012)</a:t>
            </a:r>
            <a:endParaRPr lang="es-PY" sz="1600" dirty="0"/>
          </a:p>
        </p:txBody>
      </p:sp>
      <p:cxnSp>
        <p:nvCxnSpPr>
          <p:cNvPr id="4" name="3 Conector recto de flecha"/>
          <p:cNvCxnSpPr/>
          <p:nvPr/>
        </p:nvCxnSpPr>
        <p:spPr>
          <a:xfrm flipH="1">
            <a:off x="4488865" y="2788496"/>
            <a:ext cx="20636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92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2021548"/>
              </p:ext>
            </p:extLst>
          </p:nvPr>
        </p:nvGraphicFramePr>
        <p:xfrm>
          <a:off x="492826" y="967340"/>
          <a:ext cx="8264600" cy="5475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63563"/>
            <a:ext cx="8229600" cy="731837"/>
          </a:xfrm>
        </p:spPr>
        <p:txBody>
          <a:bodyPr/>
          <a:lstStyle/>
          <a:p>
            <a:pPr>
              <a:defRPr/>
            </a:pPr>
            <a:r>
              <a:rPr lang="es-ES_tradnl" sz="3200" dirty="0"/>
              <a:t>El déficit fiscal se podría profundizar…</a:t>
            </a:r>
            <a:endParaRPr lang="en-US" sz="3200" dirty="0" smtClean="0">
              <a:solidFill>
                <a:schemeClr val="accent4"/>
              </a:solidFill>
            </a:endParaRP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42875" y="6572609"/>
            <a:ext cx="7572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AR" sz="1400" dirty="0">
                <a:solidFill>
                  <a:schemeClr val="bg1"/>
                </a:solidFill>
              </a:rPr>
              <a:t>Fuente: </a:t>
            </a:r>
            <a:r>
              <a:rPr lang="es-PY" sz="1400" dirty="0">
                <a:solidFill>
                  <a:schemeClr val="bg1"/>
                </a:solidFill>
              </a:rPr>
              <a:t>Elaborado por Investor Economía con datos </a:t>
            </a:r>
            <a:r>
              <a:rPr lang="es-ES_tradnl" sz="1400" dirty="0">
                <a:solidFill>
                  <a:schemeClr val="bg1"/>
                </a:solidFill>
              </a:rPr>
              <a:t>de MH</a:t>
            </a:r>
            <a:endParaRPr lang="es-A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392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799636753"/>
              </p:ext>
            </p:extLst>
          </p:nvPr>
        </p:nvGraphicFramePr>
        <p:xfrm>
          <a:off x="142206" y="966558"/>
          <a:ext cx="8859587" cy="52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457200" y="207805"/>
            <a:ext cx="8229600" cy="731838"/>
          </a:xfrm>
        </p:spPr>
        <p:txBody>
          <a:bodyPr/>
          <a:lstStyle/>
          <a:p>
            <a:r>
              <a:rPr lang="es-PY" sz="3200" dirty="0" smtClean="0"/>
              <a:t>El gobierno anunció medidas…</a:t>
            </a:r>
            <a:endParaRPr lang="es-PY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Y" altLang="es-PY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42844" y="6621685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smtClean="0">
                <a:solidFill>
                  <a:schemeClr val="bg1"/>
                </a:solidFill>
              </a:rPr>
              <a:t>Fuente: </a:t>
            </a:r>
            <a:r>
              <a:rPr lang="es-PY" sz="1400" dirty="0" smtClean="0">
                <a:solidFill>
                  <a:schemeClr val="bg1"/>
                </a:solidFill>
              </a:rPr>
              <a:t>Elaborado por Investor</a:t>
            </a:r>
            <a:endParaRPr lang="es-A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48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647700"/>
          </a:xfrm>
        </p:spPr>
        <p:txBody>
          <a:bodyPr/>
          <a:lstStyle/>
          <a:p>
            <a:r>
              <a:rPr lang="es-ES_tradnl" dirty="0" smtClean="0"/>
              <a:t>Proyecciones Macroeconómicas</a:t>
            </a:r>
            <a:endParaRPr lang="es-ES_tradnl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7976331"/>
              </p:ext>
            </p:extLst>
          </p:nvPr>
        </p:nvGraphicFramePr>
        <p:xfrm>
          <a:off x="671693" y="2053509"/>
          <a:ext cx="7920880" cy="219695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35515"/>
                <a:gridCol w="1272050"/>
                <a:gridCol w="1393198"/>
                <a:gridCol w="1520117"/>
              </a:tblGrid>
              <a:tr h="664322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</a:rPr>
                        <a:t>PARAGUAY</a:t>
                      </a:r>
                      <a:endParaRPr lang="es-PY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bg1"/>
                          </a:solidFill>
                        </a:rPr>
                        <a:t>Resultado</a:t>
                      </a:r>
                      <a:endParaRPr lang="en-US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s-PY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bg1"/>
                          </a:solidFill>
                        </a:rPr>
                        <a:t>Resultado</a:t>
                      </a:r>
                      <a:endParaRPr lang="en-US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s-PY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bg1"/>
                          </a:solidFill>
                        </a:rPr>
                        <a:t>Proyección</a:t>
                      </a:r>
                      <a:endParaRPr lang="en-US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2015*</a:t>
                      </a:r>
                      <a:endParaRPr lang="es-PY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536477">
                <a:tc>
                  <a:txBody>
                    <a:bodyPr/>
                    <a:lstStyle/>
                    <a:p>
                      <a:r>
                        <a:rPr lang="es-ES_tradnl" sz="2000" noProof="0" dirty="0" smtClean="0"/>
                        <a:t>Crecimiento</a:t>
                      </a:r>
                      <a:r>
                        <a:rPr lang="es-ES_tradnl" sz="2000" baseline="0" noProof="0" dirty="0" smtClean="0"/>
                        <a:t> del PIB</a:t>
                      </a:r>
                      <a:endParaRPr lang="es-ES_tradnl" sz="2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14,2%</a:t>
                      </a:r>
                      <a:endParaRPr lang="es-P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4,4%</a:t>
                      </a:r>
                      <a:endParaRPr lang="es-P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3,8% ± </a:t>
                      </a:r>
                      <a:r>
                        <a:rPr lang="es-PY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0.5%</a:t>
                      </a:r>
                      <a:endParaRPr lang="es-PY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64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noProof="0" dirty="0" smtClean="0"/>
                        <a:t>Inflación anual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3,7%</a:t>
                      </a:r>
                      <a:endParaRPr lang="es-PY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4,2%</a:t>
                      </a:r>
                      <a:endParaRPr lang="es-PY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4,4% ± 1%</a:t>
                      </a:r>
                    </a:p>
                  </a:txBody>
                  <a:tcPr marL="9525" marR="9525" marT="9525" marB="0" anchor="ctr"/>
                </a:tc>
              </a:tr>
              <a:tr h="4630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noProof="0" dirty="0" smtClean="0"/>
                        <a:t>Tipo de Cambio de</a:t>
                      </a:r>
                      <a:r>
                        <a:rPr lang="es-ES_tradnl" sz="2000" baseline="0" noProof="0" dirty="0" smtClean="0"/>
                        <a:t> C</a:t>
                      </a:r>
                      <a:r>
                        <a:rPr lang="es-ES_tradnl" sz="2000" noProof="0" dirty="0" smtClean="0"/>
                        <a:t>ierre </a:t>
                      </a:r>
                      <a:r>
                        <a:rPr lang="es-ES_tradnl" sz="2000" noProof="0" dirty="0" err="1" smtClean="0"/>
                        <a:t>Gs.</a:t>
                      </a:r>
                      <a:r>
                        <a:rPr lang="es-ES_tradnl" sz="2000" noProof="0" dirty="0" smtClean="0"/>
                        <a:t>/US$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4.620</a:t>
                      </a:r>
                      <a:endParaRPr lang="es-P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4.720</a:t>
                      </a:r>
                      <a:endParaRPr lang="es-P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Y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5.400 </a:t>
                      </a:r>
                      <a:r>
                        <a:rPr lang="es-P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 </a:t>
                      </a:r>
                      <a:r>
                        <a:rPr lang="es-PY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</a:t>
                      </a:r>
                      <a:endParaRPr lang="es-PY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42844" y="6621685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smtClean="0">
                <a:solidFill>
                  <a:schemeClr val="bg1"/>
                </a:solidFill>
              </a:rPr>
              <a:t>Fuente: </a:t>
            </a:r>
            <a:r>
              <a:rPr lang="es-PY" sz="1400" dirty="0" smtClean="0">
                <a:solidFill>
                  <a:schemeClr val="bg1"/>
                </a:solidFill>
              </a:rPr>
              <a:t>Elaborado por Investor</a:t>
            </a:r>
            <a:endParaRPr lang="es-A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9677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chemeClr val="bg1"/>
                </a:solidFill>
              </a:rPr>
              <a:t>¡</a:t>
            </a:r>
            <a:r>
              <a:rPr lang="en-US" sz="4800" dirty="0" err="1" smtClean="0">
                <a:solidFill>
                  <a:schemeClr val="bg1"/>
                </a:solidFill>
              </a:rPr>
              <a:t>Muchas</a:t>
            </a:r>
            <a:r>
              <a:rPr lang="en-US" sz="4800" dirty="0" smtClean="0">
                <a:solidFill>
                  <a:schemeClr val="bg1"/>
                </a:solidFill>
              </a:rPr>
              <a:t> Gracias!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22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868362"/>
          </a:xfrm>
        </p:spPr>
        <p:txBody>
          <a:bodyPr>
            <a:noAutofit/>
          </a:bodyPr>
          <a:lstStyle/>
          <a:p>
            <a:r>
              <a:rPr lang="es-PY" sz="2800" dirty="0"/>
              <a:t>Los precios del petróleo continúan bajos…</a:t>
            </a:r>
            <a:endParaRPr lang="es-AR" sz="2800" dirty="0"/>
          </a:p>
        </p:txBody>
      </p:sp>
      <p:graphicFrame>
        <p:nvGraphicFramePr>
          <p:cNvPr id="10" name="9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919631"/>
              </p:ext>
            </p:extLst>
          </p:nvPr>
        </p:nvGraphicFramePr>
        <p:xfrm>
          <a:off x="0" y="1571588"/>
          <a:ext cx="892971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42844" y="6560130"/>
            <a:ext cx="757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</a:rPr>
              <a:t>Fuente: </a:t>
            </a:r>
            <a:r>
              <a:rPr lang="es-PY" dirty="0" smtClean="0">
                <a:solidFill>
                  <a:schemeClr val="bg1"/>
                </a:solidFill>
              </a:rPr>
              <a:t>Elaborado por Investor con datos de </a:t>
            </a:r>
            <a:r>
              <a:rPr lang="es-AR" dirty="0" smtClean="0">
                <a:solidFill>
                  <a:schemeClr val="bg1"/>
                </a:solidFill>
              </a:rPr>
              <a:t>Bloomberg</a:t>
            </a:r>
            <a:endParaRPr lang="es-A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8641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957975187"/>
              </p:ext>
            </p:extLst>
          </p:nvPr>
        </p:nvGraphicFramePr>
        <p:xfrm>
          <a:off x="31867" y="1063095"/>
          <a:ext cx="4824537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4 Gráfico"/>
          <p:cNvGraphicFramePr/>
          <p:nvPr>
            <p:extLst>
              <p:ext uri="{D42A27DB-BD31-4B8C-83A1-F6EECF244321}">
                <p14:modId xmlns:p14="http://schemas.microsoft.com/office/powerpoint/2010/main" val="2695467948"/>
              </p:ext>
            </p:extLst>
          </p:nvPr>
        </p:nvGraphicFramePr>
        <p:xfrm>
          <a:off x="4727324" y="1063096"/>
          <a:ext cx="4416676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335498265"/>
              </p:ext>
            </p:extLst>
          </p:nvPr>
        </p:nvGraphicFramePr>
        <p:xfrm>
          <a:off x="107505" y="3079317"/>
          <a:ext cx="4752528" cy="3384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3774164999"/>
              </p:ext>
            </p:extLst>
          </p:nvPr>
        </p:nvGraphicFramePr>
        <p:xfrm>
          <a:off x="4716016" y="3079318"/>
          <a:ext cx="4320480" cy="3528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1 Título"/>
          <p:cNvSpPr txBox="1">
            <a:spLocks/>
          </p:cNvSpPr>
          <p:nvPr/>
        </p:nvSpPr>
        <p:spPr>
          <a:xfrm>
            <a:off x="0" y="320781"/>
            <a:ext cx="9144000" cy="508366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9pPr>
          </a:lstStyle>
          <a:p>
            <a:pPr>
              <a:tabLst>
                <a:tab pos="2238375" algn="l"/>
              </a:tabLst>
            </a:pPr>
            <a:r>
              <a:rPr lang="en-US" sz="2400" dirty="0" smtClean="0"/>
              <a:t>Al </a:t>
            </a:r>
            <a:r>
              <a:rPr lang="en-US" sz="2400" dirty="0" err="1" smtClean="0"/>
              <a:t>igual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los </a:t>
            </a:r>
            <a:r>
              <a:rPr lang="es-ES" sz="2400" dirty="0" err="1"/>
              <a:t>commodities</a:t>
            </a:r>
            <a:r>
              <a:rPr lang="es-ES" sz="2400" dirty="0"/>
              <a:t> </a:t>
            </a:r>
            <a:r>
              <a:rPr lang="es-ES" sz="2400" dirty="0" smtClean="0"/>
              <a:t>agrícolas…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-6804" y="6597352"/>
            <a:ext cx="6929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1600" dirty="0" smtClean="0">
                <a:solidFill>
                  <a:schemeClr val="bg1"/>
                </a:solidFill>
              </a:rPr>
              <a:t>Fuente: </a:t>
            </a:r>
            <a:r>
              <a:rPr lang="es-ES" sz="1600" dirty="0" smtClean="0">
                <a:solidFill>
                  <a:schemeClr val="bg1"/>
                </a:solidFill>
              </a:rPr>
              <a:t>Elaborado por Investor con datos de </a:t>
            </a:r>
            <a:r>
              <a:rPr lang="es-PY" sz="1600" dirty="0" smtClean="0">
                <a:solidFill>
                  <a:schemeClr val="bg1"/>
                </a:solidFill>
              </a:rPr>
              <a:t>USDA-CEPEA</a:t>
            </a:r>
            <a:endParaRPr lang="es-PY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519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  <p:bldGraphic spid="6" grpId="0">
        <p:bldAsOne/>
      </p:bldGraphic>
      <p:bldGraphic spid="7" grpId="0">
        <p:bldAsOne/>
      </p:bldGraphic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6259257"/>
              </p:ext>
            </p:extLst>
          </p:nvPr>
        </p:nvGraphicFramePr>
        <p:xfrm>
          <a:off x="179512" y="3429000"/>
          <a:ext cx="4536504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417698"/>
              </p:ext>
            </p:extLst>
          </p:nvPr>
        </p:nvGraphicFramePr>
        <p:xfrm>
          <a:off x="2401289" y="3837385"/>
          <a:ext cx="2399928" cy="2471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9928"/>
              </a:tblGrid>
              <a:tr h="504054">
                <a:tc>
                  <a:txBody>
                    <a:bodyPr/>
                    <a:lstStyle/>
                    <a:p>
                      <a:pPr algn="ctr"/>
                      <a:endParaRPr lang="es-PY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PY" sz="1600" b="0" dirty="0" smtClean="0">
                          <a:solidFill>
                            <a:schemeClr val="tx1"/>
                          </a:solidFill>
                        </a:rPr>
                        <a:t>Otros </a:t>
                      </a:r>
                      <a:r>
                        <a:rPr lang="es-PY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PY" sz="1600" b="0" dirty="0" smtClean="0">
                          <a:solidFill>
                            <a:schemeClr val="tx1"/>
                          </a:solidFill>
                        </a:rPr>
                        <a:t>28,3%</a:t>
                      </a:r>
                      <a:endParaRPr lang="es-PY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83961">
                <a:tc>
                  <a:txBody>
                    <a:bodyPr/>
                    <a:lstStyle/>
                    <a:p>
                      <a:pPr algn="ctr"/>
                      <a:endParaRPr lang="es-PY" sz="2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PY" sz="1600" b="0" dirty="0" err="1" smtClean="0">
                          <a:solidFill>
                            <a:schemeClr val="tx1"/>
                          </a:solidFill>
                        </a:rPr>
                        <a:t>Seg</a:t>
                      </a:r>
                      <a:r>
                        <a:rPr lang="es-PY" sz="1600" b="0" dirty="0" smtClean="0">
                          <a:solidFill>
                            <a:schemeClr val="tx1"/>
                          </a:solidFill>
                        </a:rPr>
                        <a:t>. Social</a:t>
                      </a:r>
                      <a:endParaRPr lang="es-PY" sz="16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PY" sz="1600" b="0" baseline="0" dirty="0" smtClean="0">
                          <a:solidFill>
                            <a:schemeClr val="tx1"/>
                          </a:solidFill>
                        </a:rPr>
                        <a:t>38,3%</a:t>
                      </a:r>
                      <a:endParaRPr lang="es-PY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PY" sz="1500" b="0" dirty="0" err="1" smtClean="0">
                          <a:solidFill>
                            <a:schemeClr val="tx1"/>
                          </a:solidFill>
                        </a:rPr>
                        <a:t>Transf</a:t>
                      </a:r>
                      <a:r>
                        <a:rPr lang="es-PY" sz="15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s-PY" sz="1500" b="0" baseline="0" dirty="0" smtClean="0">
                          <a:solidFill>
                            <a:schemeClr val="tx1"/>
                          </a:solidFill>
                        </a:rPr>
                        <a:t> S. Público </a:t>
                      </a:r>
                    </a:p>
                    <a:p>
                      <a:pPr algn="ctr"/>
                      <a:r>
                        <a:rPr lang="es-PY" sz="1500" b="0" baseline="0" dirty="0" smtClean="0">
                          <a:solidFill>
                            <a:schemeClr val="tx1"/>
                          </a:solidFill>
                        </a:rPr>
                        <a:t>19,8%</a:t>
                      </a:r>
                      <a:endParaRPr lang="es-PY" sz="15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40">
                <a:tc>
                  <a:txBody>
                    <a:bodyPr/>
                    <a:lstStyle/>
                    <a:p>
                      <a:pPr algn="ctr"/>
                      <a:r>
                        <a:rPr lang="es-PY" sz="1600" b="1" dirty="0" err="1" smtClean="0">
                          <a:solidFill>
                            <a:schemeClr val="tx1"/>
                          </a:solidFill>
                        </a:rPr>
                        <a:t>Transf</a:t>
                      </a:r>
                      <a:r>
                        <a:rPr lang="es-PY" sz="1600" b="1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s-PY" sz="1600" b="1" baseline="0" dirty="0" smtClean="0">
                          <a:solidFill>
                            <a:schemeClr val="tx1"/>
                          </a:solidFill>
                        </a:rPr>
                        <a:t> S. Privado 13,6%</a:t>
                      </a:r>
                      <a:endParaRPr lang="es-PY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121649"/>
              </p:ext>
            </p:extLst>
          </p:nvPr>
        </p:nvGraphicFramePr>
        <p:xfrm>
          <a:off x="107504" y="3982576"/>
          <a:ext cx="2399928" cy="2326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9928"/>
              </a:tblGrid>
              <a:tr h="312791">
                <a:tc>
                  <a:txBody>
                    <a:bodyPr/>
                    <a:lstStyle/>
                    <a:p>
                      <a:pPr algn="ctr"/>
                      <a:r>
                        <a:rPr lang="es-PY" sz="1600" b="0" dirty="0" smtClean="0">
                          <a:solidFill>
                            <a:schemeClr val="tx1"/>
                          </a:solidFill>
                        </a:rPr>
                        <a:t>Otros  12,1%</a:t>
                      </a:r>
                      <a:endParaRPr lang="es-PY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endParaRPr lang="es-PY" sz="6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PY" sz="1600" b="0" dirty="0" err="1" smtClean="0">
                          <a:solidFill>
                            <a:schemeClr val="tx1"/>
                          </a:solidFill>
                        </a:rPr>
                        <a:t>Seg</a:t>
                      </a:r>
                      <a:r>
                        <a:rPr lang="es-PY" sz="1600" b="0" dirty="0" smtClean="0">
                          <a:solidFill>
                            <a:schemeClr val="tx1"/>
                          </a:solidFill>
                        </a:rPr>
                        <a:t>. Social</a:t>
                      </a:r>
                      <a:endParaRPr lang="es-PY" sz="16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PY" sz="1600" b="0" baseline="0" dirty="0" smtClean="0">
                          <a:solidFill>
                            <a:schemeClr val="tx1"/>
                          </a:solidFill>
                        </a:rPr>
                        <a:t>29,1%</a:t>
                      </a:r>
                      <a:endParaRPr lang="es-PY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s-PY" sz="1600" b="0" dirty="0" smtClean="0">
                          <a:solidFill>
                            <a:schemeClr val="tx1"/>
                          </a:solidFill>
                        </a:rPr>
                        <a:t>Otros Ing. </a:t>
                      </a:r>
                      <a:r>
                        <a:rPr lang="es-PY" sz="1600" b="0" dirty="0" err="1" smtClean="0">
                          <a:solidFill>
                            <a:schemeClr val="tx1"/>
                          </a:solidFill>
                        </a:rPr>
                        <a:t>Trib</a:t>
                      </a:r>
                      <a:r>
                        <a:rPr lang="es-PY" sz="16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algn="ctr"/>
                      <a:r>
                        <a:rPr lang="es-PY" sz="1600" b="0" baseline="0" dirty="0" smtClean="0">
                          <a:solidFill>
                            <a:schemeClr val="tx1"/>
                          </a:solidFill>
                        </a:rPr>
                        <a:t>48,5%</a:t>
                      </a:r>
                      <a:endParaRPr lang="es-PY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s-PY" sz="1600" b="1" dirty="0" smtClean="0">
                          <a:solidFill>
                            <a:schemeClr val="tx1"/>
                          </a:solidFill>
                        </a:rPr>
                        <a:t>  Der.</a:t>
                      </a:r>
                      <a:r>
                        <a:rPr lang="es-PY" sz="1600" b="1" baseline="0" dirty="0" smtClean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s-PY" sz="1600" b="1" baseline="0" dirty="0" err="1" smtClean="0">
                          <a:solidFill>
                            <a:schemeClr val="tx1"/>
                          </a:solidFill>
                        </a:rPr>
                        <a:t>Export</a:t>
                      </a:r>
                      <a:r>
                        <a:rPr lang="es-PY" sz="1600" b="1" baseline="0" dirty="0" smtClean="0">
                          <a:solidFill>
                            <a:schemeClr val="tx1"/>
                          </a:solidFill>
                        </a:rPr>
                        <a:t>. 10,3%</a:t>
                      </a:r>
                      <a:endParaRPr lang="es-PY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6677442"/>
              </p:ext>
            </p:extLst>
          </p:nvPr>
        </p:nvGraphicFramePr>
        <p:xfrm>
          <a:off x="107504" y="1124744"/>
          <a:ext cx="4176464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9497621"/>
              </p:ext>
            </p:extLst>
          </p:nvPr>
        </p:nvGraphicFramePr>
        <p:xfrm>
          <a:off x="4464216" y="670960"/>
          <a:ext cx="4396292" cy="2830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3 Título"/>
          <p:cNvSpPr txBox="1">
            <a:spLocks/>
          </p:cNvSpPr>
          <p:nvPr/>
        </p:nvSpPr>
        <p:spPr bwMode="auto">
          <a:xfrm>
            <a:off x="-79566" y="188640"/>
            <a:ext cx="90216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7497BC"/>
                </a:solidFill>
                <a:latin typeface="Calibri" pitchFamily="34" charset="0"/>
              </a:defRPr>
            </a:lvl9pPr>
          </a:lstStyle>
          <a:p>
            <a:r>
              <a:rPr lang="es-PY" sz="2400" dirty="0" smtClean="0"/>
              <a:t>Argentina continúa con sus problemas…</a:t>
            </a:r>
            <a:endParaRPr lang="es-PY" sz="2400" dirty="0"/>
          </a:p>
        </p:txBody>
      </p:sp>
      <p:graphicFrame>
        <p:nvGraphicFramePr>
          <p:cNvPr id="17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9547159"/>
              </p:ext>
            </p:extLst>
          </p:nvPr>
        </p:nvGraphicFramePr>
        <p:xfrm>
          <a:off x="4644008" y="3717032"/>
          <a:ext cx="439629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17 CuadroTexto"/>
          <p:cNvSpPr txBox="1"/>
          <p:nvPr/>
        </p:nvSpPr>
        <p:spPr>
          <a:xfrm>
            <a:off x="5148064" y="3555071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Y" b="1" dirty="0" smtClean="0">
                <a:latin typeface="+mn-lt"/>
              </a:rPr>
              <a:t>Se pierden Reservas Internacionales</a:t>
            </a:r>
            <a:endParaRPr lang="es-PY" b="1" dirty="0">
              <a:latin typeface="+mn-lt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683568" y="764704"/>
            <a:ext cx="32454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Y" b="1" dirty="0" smtClean="0">
                <a:latin typeface="+mn-lt"/>
              </a:rPr>
              <a:t>El déficit fiscal se acentúa</a:t>
            </a:r>
          </a:p>
          <a:p>
            <a:pPr algn="ctr"/>
            <a:r>
              <a:rPr lang="es-PY" sz="1600" dirty="0" smtClean="0">
                <a:latin typeface="+mn-lt"/>
              </a:rPr>
              <a:t>(%PIB)</a:t>
            </a:r>
            <a:endParaRPr lang="es-PY" sz="1600" dirty="0">
              <a:latin typeface="+mn-lt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4932040" y="76470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Y" b="1" dirty="0" smtClean="0">
                <a:latin typeface="+mn-lt"/>
              </a:rPr>
              <a:t>Las emisiones generan más inflación</a:t>
            </a:r>
            <a:endParaRPr lang="es-PY" b="1" dirty="0">
              <a:latin typeface="+mn-lt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142844" y="6597352"/>
            <a:ext cx="757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smtClean="0">
                <a:solidFill>
                  <a:schemeClr val="bg1"/>
                </a:solidFill>
              </a:rPr>
              <a:t>Fuente: </a:t>
            </a:r>
            <a:r>
              <a:rPr lang="es-PY" sz="1400" dirty="0" smtClean="0">
                <a:solidFill>
                  <a:schemeClr val="bg1"/>
                </a:solidFill>
              </a:rPr>
              <a:t>Elaborado por Investor con datos de </a:t>
            </a:r>
            <a:r>
              <a:rPr lang="es-PY" sz="1400" dirty="0" err="1" smtClean="0">
                <a:solidFill>
                  <a:schemeClr val="bg1"/>
                </a:solidFill>
              </a:rPr>
              <a:t>Bloomberg</a:t>
            </a:r>
            <a:r>
              <a:rPr lang="es-PY" sz="1400" dirty="0" smtClean="0">
                <a:solidFill>
                  <a:schemeClr val="bg1"/>
                </a:solidFill>
              </a:rPr>
              <a:t>-BCRA-INDEC</a:t>
            </a:r>
            <a:endParaRPr lang="es-A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17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9" grpId="0">
        <p:bldAsOne/>
      </p:bldGraphic>
      <p:bldGraphic spid="16" grpId="0">
        <p:bldAsOne/>
      </p:bldGraphic>
      <p:bldGraphic spid="17" grpId="0">
        <p:bldAsOne/>
      </p:bldGraphic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86816" y="248890"/>
            <a:ext cx="9021688" cy="731838"/>
          </a:xfrm>
        </p:spPr>
        <p:txBody>
          <a:bodyPr/>
          <a:lstStyle/>
          <a:p>
            <a:r>
              <a:rPr lang="es-PY" sz="2400" dirty="0" smtClean="0"/>
              <a:t>Y la economía brasileña sigue con dificultades…</a:t>
            </a:r>
            <a:endParaRPr lang="es-PY" sz="2400" dirty="0"/>
          </a:p>
        </p:txBody>
      </p:sp>
      <p:graphicFrame>
        <p:nvGraphicFramePr>
          <p:cNvPr id="5" name="4 Gráfico"/>
          <p:cNvGraphicFramePr/>
          <p:nvPr>
            <p:extLst>
              <p:ext uri="{D42A27DB-BD31-4B8C-83A1-F6EECF244321}">
                <p14:modId xmlns:p14="http://schemas.microsoft.com/office/powerpoint/2010/main" val="208971416"/>
              </p:ext>
            </p:extLst>
          </p:nvPr>
        </p:nvGraphicFramePr>
        <p:xfrm>
          <a:off x="4617686" y="836712"/>
          <a:ext cx="4496347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71438" y="6590908"/>
            <a:ext cx="71437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chemeClr val="bg1"/>
                </a:solidFill>
                <a:cs typeface="Arial" charset="0"/>
              </a:rPr>
              <a:t>Fuente: </a:t>
            </a:r>
            <a:r>
              <a:rPr lang="es-ES" sz="1600" dirty="0" smtClean="0">
                <a:solidFill>
                  <a:schemeClr val="bg1"/>
                </a:solidFill>
              </a:rPr>
              <a:t>Elaborado por Investor con datos de IBGE, BACEN, Consultoras privadas</a:t>
            </a:r>
            <a:endParaRPr lang="en-US" sz="1600" dirty="0">
              <a:solidFill>
                <a:schemeClr val="bg1"/>
              </a:solidFill>
            </a:endParaRPr>
          </a:p>
        </p:txBody>
      </p:sp>
      <p:graphicFrame>
        <p:nvGraphicFramePr>
          <p:cNvPr id="11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6055029"/>
              </p:ext>
            </p:extLst>
          </p:nvPr>
        </p:nvGraphicFramePr>
        <p:xfrm>
          <a:off x="0" y="836712"/>
          <a:ext cx="471601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12 Gráfico"/>
          <p:cNvGraphicFramePr/>
          <p:nvPr>
            <p:extLst>
              <p:ext uri="{D42A27DB-BD31-4B8C-83A1-F6EECF244321}">
                <p14:modId xmlns:p14="http://schemas.microsoft.com/office/powerpoint/2010/main" val="3395025140"/>
              </p:ext>
            </p:extLst>
          </p:nvPr>
        </p:nvGraphicFramePr>
        <p:xfrm>
          <a:off x="4659085" y="3429000"/>
          <a:ext cx="4496347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5459767"/>
              </p:ext>
            </p:extLst>
          </p:nvPr>
        </p:nvGraphicFramePr>
        <p:xfrm>
          <a:off x="0" y="3429000"/>
          <a:ext cx="4716016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2 Rectángulo"/>
          <p:cNvSpPr/>
          <p:nvPr/>
        </p:nvSpPr>
        <p:spPr>
          <a:xfrm>
            <a:off x="8740238" y="3954483"/>
            <a:ext cx="261257" cy="1418733"/>
          </a:xfrm>
          <a:prstGeom prst="rect">
            <a:avLst/>
          </a:prstGeom>
          <a:solidFill>
            <a:schemeClr val="accent3">
              <a:lumMod val="75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689241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  <p:bldP spid="10" grpId="0" autoUpdateAnimBg="0"/>
      <p:bldGraphic spid="11" grpId="0">
        <p:bldAsOne/>
      </p:bldGraphic>
      <p:bldGraphic spid="13" grpId="0">
        <p:bldSub>
          <a:bldChart bld="series"/>
        </p:bldSub>
      </p:bldGraphic>
      <p:bldGraphic spid="8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5329" y="213750"/>
            <a:ext cx="9021688" cy="731838"/>
          </a:xfrm>
        </p:spPr>
        <p:txBody>
          <a:bodyPr/>
          <a:lstStyle/>
          <a:p>
            <a:r>
              <a:rPr lang="es-PY" sz="2300" dirty="0" smtClean="0"/>
              <a:t>Mientras las proyecciones se vienen deteriorando en forma sostenida…</a:t>
            </a:r>
            <a:endParaRPr lang="es-PY" sz="23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71438" y="6590908"/>
            <a:ext cx="71437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chemeClr val="bg1"/>
                </a:solidFill>
                <a:cs typeface="Arial" charset="0"/>
              </a:rPr>
              <a:t>Fuente: </a:t>
            </a:r>
            <a:r>
              <a:rPr lang="es-ES" sz="1600" dirty="0" smtClean="0">
                <a:solidFill>
                  <a:schemeClr val="bg1"/>
                </a:solidFill>
              </a:rPr>
              <a:t>Elaborado por Investor con datos </a:t>
            </a:r>
            <a:r>
              <a:rPr lang="es-ES" sz="1600" dirty="0" smtClean="0">
                <a:solidFill>
                  <a:schemeClr val="bg1"/>
                </a:solidFill>
              </a:rPr>
              <a:t>de BACEN, Banca Privada, FMI</a:t>
            </a:r>
            <a:endParaRPr lang="en-US" sz="1600" dirty="0">
              <a:solidFill>
                <a:schemeClr val="bg1"/>
              </a:solidFill>
            </a:endParaRPr>
          </a:p>
        </p:txBody>
      </p:sp>
      <p:graphicFrame>
        <p:nvGraphicFramePr>
          <p:cNvPr id="13" name="12 Gráfico"/>
          <p:cNvGraphicFramePr/>
          <p:nvPr>
            <p:extLst>
              <p:ext uri="{D42A27DB-BD31-4B8C-83A1-F6EECF244321}">
                <p14:modId xmlns:p14="http://schemas.microsoft.com/office/powerpoint/2010/main" val="770485883"/>
              </p:ext>
            </p:extLst>
          </p:nvPr>
        </p:nvGraphicFramePr>
        <p:xfrm>
          <a:off x="213757" y="811501"/>
          <a:ext cx="8657110" cy="3214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8 Gráfico"/>
          <p:cNvGraphicFramePr/>
          <p:nvPr>
            <p:extLst>
              <p:ext uri="{D42A27DB-BD31-4B8C-83A1-F6EECF244321}">
                <p14:modId xmlns:p14="http://schemas.microsoft.com/office/powerpoint/2010/main" val="832226600"/>
              </p:ext>
            </p:extLst>
          </p:nvPr>
        </p:nvGraphicFramePr>
        <p:xfrm>
          <a:off x="213757" y="3085627"/>
          <a:ext cx="8657110" cy="3267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1985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Graphic spid="13" grpId="0">
        <p:bldSub>
          <a:bldChart bld="series"/>
        </p:bldSub>
      </p:bldGraphic>
      <p:bldGraphic spid="9" grpId="0">
        <p:bldSub>
          <a:bldChart bld="series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GALDAYONE" val="True"/>
  <p:tag name="PITCHBOOKPALETTE" val="3.5"/>
</p:tagLst>
</file>

<file path=ppt/theme/theme1.xml><?xml version="1.0" encoding="utf-8"?>
<a:theme xmlns:a="http://schemas.openxmlformats.org/drawingml/2006/main" name="tema investor 1">
  <a:themeElements>
    <a:clrScheme name="Investor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B8CADD"/>
      </a:accent1>
      <a:accent2>
        <a:srgbClr val="DA1F28"/>
      </a:accent2>
      <a:accent3>
        <a:srgbClr val="F77008"/>
      </a:accent3>
      <a:accent4>
        <a:srgbClr val="004287"/>
      </a:accent4>
      <a:accent5>
        <a:srgbClr val="002F61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investor 1</Template>
  <TotalTime>6498</TotalTime>
  <Words>2156</Words>
  <Application>Microsoft Office PowerPoint</Application>
  <PresentationFormat>Presentación en pantalla (4:3)</PresentationFormat>
  <Paragraphs>557</Paragraphs>
  <Slides>45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6" baseType="lpstr">
      <vt:lpstr>tema investor 1</vt:lpstr>
      <vt:lpstr>Análisis y Perspectivas de la  Economía Paraguaya</vt:lpstr>
      <vt:lpstr>El crecimiento mundial sigue moderado…</vt:lpstr>
      <vt:lpstr>Grecia genera incertidumbre en la Zona Euro…</vt:lpstr>
      <vt:lpstr>El dólar se aprecia frente a las principales monedas…</vt:lpstr>
      <vt:lpstr>Los precios del petróleo continúan bajos…</vt:lpstr>
      <vt:lpstr>Presentación de PowerPoint</vt:lpstr>
      <vt:lpstr>Presentación de PowerPoint</vt:lpstr>
      <vt:lpstr>Y la economía brasileña sigue con dificultades…</vt:lpstr>
      <vt:lpstr>Mientras las proyecciones se vienen deteriorando en forma sostenida…</vt:lpstr>
      <vt:lpstr>Presentación de PowerPoint</vt:lpstr>
      <vt:lpstr>Principales efectos en Paraguay</vt:lpstr>
      <vt:lpstr>A nivel local, el PIB crece de acuerdo a los agronegocios y los servicios…</vt:lpstr>
      <vt:lpstr>La agricultura se ha mantenido en niveles elevados…</vt:lpstr>
      <vt:lpstr>Pero los márgenes se ajustaron…</vt:lpstr>
      <vt:lpstr>Las exportaciones agroindustriales muestran un buen dinamismo, pero con precios más bajos…</vt:lpstr>
      <vt:lpstr>La ganadería ha venido creciendo, lo cual se refleja en el crecimiento de la faena…</vt:lpstr>
      <vt:lpstr>Pero ciertos problemas en los países importadores todavía impactan en los precios…</vt:lpstr>
      <vt:lpstr>Construcción y comercio</vt:lpstr>
      <vt:lpstr>Las obras privadas muestran un menor dinamismo, mientras las del sector público se estarían recuperando…</vt:lpstr>
      <vt:lpstr>El comercio parece recuperarse en ciertos rubros…</vt:lpstr>
      <vt:lpstr>Las ventas en supermercados se recuperaron en el último trimestre del 2014, pero vuelven a caer…</vt:lpstr>
      <vt:lpstr>Se viene dando un aumento en el ingreso per cápita…</vt:lpstr>
      <vt:lpstr>La pobreza ha disminuido…</vt:lpstr>
      <vt:lpstr>¿Dónde se nota que disminuyó la pobreza?</vt:lpstr>
      <vt:lpstr>El tipo de cambio y los controles en Brasil frenan el comercio de frontera…</vt:lpstr>
      <vt:lpstr>Se empieza a notar un impacto en la balanza comercial…</vt:lpstr>
      <vt:lpstr>Existen presiones de diversos ángulos sobre el tipo de cambio…</vt:lpstr>
      <vt:lpstr>El guaraní está más acorde a las monedas de la región…</vt:lpstr>
      <vt:lpstr>La presión sobre la inflación es todavía baja…</vt:lpstr>
      <vt:lpstr>La demanda real de dinero vuelve a subir…</vt:lpstr>
      <vt:lpstr>El crédito crece y la morosidad crecen más que un año atrás…</vt:lpstr>
      <vt:lpstr>Las tasas se han acomodado a la baja…</vt:lpstr>
      <vt:lpstr>Evolución del Sistema Financiero Paraguayo</vt:lpstr>
      <vt:lpstr>Créditos por sector económico</vt:lpstr>
      <vt:lpstr>Principales indicadores</vt:lpstr>
      <vt:lpstr>Utilidad Neta</vt:lpstr>
      <vt:lpstr>Tarjetas de crédito por segmento  </vt:lpstr>
      <vt:lpstr>Rentabilidad del producto</vt:lpstr>
      <vt:lpstr>Hay un aumento de las inversiones públicas…</vt:lpstr>
      <vt:lpstr>Y las adjudicaciones públicas vuelven a aumentar levemente…</vt:lpstr>
      <vt:lpstr>Los gastos superan los ingresos desde hace tres años…</vt:lpstr>
      <vt:lpstr>El déficit fiscal se podría profundizar…</vt:lpstr>
      <vt:lpstr>El gobierno anunció medidas…</vt:lpstr>
      <vt:lpstr>Proyecciones Macroeconómicas</vt:lpstr>
      <vt:lpstr>¡Muchas Gracias!</vt:lpstr>
    </vt:vector>
  </TitlesOfParts>
  <Company>Investor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Ferreira Brusquetti</dc:creator>
  <cp:lastModifiedBy>Valeria</cp:lastModifiedBy>
  <cp:revision>367</cp:revision>
  <dcterms:created xsi:type="dcterms:W3CDTF">2015-04-10T15:04:21Z</dcterms:created>
  <dcterms:modified xsi:type="dcterms:W3CDTF">2015-09-07T20:10:22Z</dcterms:modified>
</cp:coreProperties>
</file>