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81813" cy="9710738"/>
  <p:embeddedFontLst>
    <p:embeddedFont>
      <p:font typeface="Tahoma" pitchFamily="34" charset="0"/>
      <p:regular r:id="rId26"/>
      <p:bold r:id="rId27"/>
    </p:embeddedFont>
    <p:embeddedFont>
      <p:font typeface="Libre Baskerville" charset="0"/>
      <p:regular r:id="rId28"/>
      <p:bold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21107B3-BF54-4EED-816D-3A0D0EF4447C}">
  <a:tblStyle styleId="{321107B3-BF54-4EED-816D-3A0D0EF4447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14412" y="728662"/>
            <a:ext cx="4854575" cy="3641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3502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98101" y="9223514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sz="3000" b="1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320"/>
              </a:spcBef>
              <a:buClr>
                <a:srgbClr val="009A4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280"/>
              </a:spcBef>
              <a:buClr>
                <a:srgbClr val="A8D4B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7077455" y="417880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A8D4B1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CAE3CF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CAE3C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6F2E8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6F2E8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hape 3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A8D4B1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A8D4B1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664208" y="5791200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hape 14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Shape 146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65797" y="264794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23520" algn="l" rtl="0">
              <a:spcBef>
                <a:spcPts val="24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52400" algn="l" rtl="0">
              <a:spcBef>
                <a:spcPts val="20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51130" algn="l" rtl="0">
              <a:spcBef>
                <a:spcPts val="18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54178" algn="l" rtl="0">
              <a:spcBef>
                <a:spcPts val="18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50" name="Shape 15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A8D4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Shape 152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1754123" y="303275"/>
            <a:ext cx="4873751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 rot="5400000">
            <a:off x="4541837" y="2362201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420"/>
              </a:spcBef>
              <a:buClr>
                <a:schemeClr val="accent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009A4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A8D4B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BBC9E9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280"/>
              </a:spcBef>
              <a:buClr>
                <a:srgbClr val="A8D4B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009A46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 rot="5400000">
            <a:off x="7077268" y="418166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A8D4B1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CAE3CF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CAE3C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6F2E8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Shape 79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8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6F2E8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Shape 8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A8D4B1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Shape 8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Shape 84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A8D4B1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309632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664208" y="5788151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905000" y="4495800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325544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sz="3000" b="1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320"/>
              </a:spcBef>
              <a:buClr>
                <a:srgbClr val="009A4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280"/>
              </a:spcBef>
              <a:buClr>
                <a:srgbClr val="A8D4B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7077455" y="417880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A8D4B1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CAE3CF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CAE3C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6F2E8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Shape 101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6F2E8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A8D4B1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Shape 106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A8D4B1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664208" y="5791200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hape 13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3371849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2000" b="1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12279" y="274319"/>
            <a:ext cx="1527047" cy="4983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2844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90500" algn="l" rtl="0">
              <a:spcBef>
                <a:spcPts val="200"/>
              </a:spcBef>
              <a:buClr>
                <a:srgbClr val="009A46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85419" algn="l" rtl="0">
              <a:spcBef>
                <a:spcPts val="180"/>
              </a:spcBef>
              <a:buClr>
                <a:srgbClr val="A8D4B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93039" algn="l" rtl="0">
              <a:spcBef>
                <a:spcPts val="180"/>
              </a:spcBef>
              <a:buClr>
                <a:srgbClr val="BBC9E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34" name="Shape 13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Shape 137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A8D4B1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Shape 13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Shape 139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304800" y="274319"/>
            <a:ext cx="5638800" cy="632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sz="30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A8D4B1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A8D4B1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009A4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A8D4B1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A8D4B1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009A46"/>
              </a:buClr>
              <a:buSzPct val="1000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A8D4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Shape 5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A8D4B1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ncursoinvestigacion@eco.una.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520225"/>
            <a:ext cx="9144000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2800" b="1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Universidad Nacional de Asunción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2800" b="1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Facultad de Ciencias Económicas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462441"/>
            <a:ext cx="1152128" cy="1152128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7" name="Shape 177"/>
          <p:cNvSpPr/>
          <p:nvPr/>
        </p:nvSpPr>
        <p:spPr>
          <a:xfrm>
            <a:off x="857250" y="4860448"/>
            <a:ext cx="7715249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3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Programa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4400" b="1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Jóvenes Investigadores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1942" y="476672"/>
            <a:ext cx="880538" cy="114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l="5189" t="14367" r="6699" b="15349"/>
          <a:stretch/>
        </p:blipFill>
        <p:spPr>
          <a:xfrm>
            <a:off x="2197459" y="1988840"/>
            <a:ext cx="5461859" cy="23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t="7092"/>
          <a:stretch/>
        </p:blipFill>
        <p:spPr>
          <a:xfrm>
            <a:off x="107504" y="188640"/>
            <a:ext cx="3926908" cy="273630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580112" y="162506"/>
            <a:ext cx="3322165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Curitiba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766" y="1772816"/>
            <a:ext cx="4416491" cy="331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 l="17797" t="12470" r="4931" b="22959"/>
          <a:stretch/>
        </p:blipFill>
        <p:spPr>
          <a:xfrm>
            <a:off x="107504" y="3692619"/>
            <a:ext cx="2736302" cy="304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6">
            <a:alphaModFix/>
          </a:blip>
          <a:srcRect t="21185" b="21280"/>
          <a:stretch/>
        </p:blipFill>
        <p:spPr>
          <a:xfrm>
            <a:off x="5397519" y="4005064"/>
            <a:ext cx="3566967" cy="273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35495" y="5059050"/>
            <a:ext cx="3647150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 dirty="0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 dirty="0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Corrientes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1813">
            <a:off x="251520" y="3089542"/>
            <a:ext cx="4100250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286" y="260646"/>
            <a:ext cx="41002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l="18752" r="13053"/>
          <a:stretch/>
        </p:blipFill>
        <p:spPr>
          <a:xfrm>
            <a:off x="4427982" y="1412775"/>
            <a:ext cx="2880320" cy="23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6">
            <a:alphaModFix/>
          </a:blip>
          <a:srcRect l="42322"/>
          <a:stretch/>
        </p:blipFill>
        <p:spPr>
          <a:xfrm>
            <a:off x="6084167" y="3963614"/>
            <a:ext cx="2629198" cy="25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7">
            <a:alphaModFix/>
          </a:blip>
          <a:srcRect r="7062"/>
          <a:stretch/>
        </p:blipFill>
        <p:spPr>
          <a:xfrm rot="-5400000">
            <a:off x="3924536" y="4508512"/>
            <a:ext cx="2547117" cy="15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0310" y="1402412"/>
            <a:ext cx="1368151" cy="243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035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0192" y="1854798"/>
            <a:ext cx="2738755" cy="2738755"/>
          </a:xfrm>
          <a:prstGeom prst="rect">
            <a:avLst/>
          </a:prstGeom>
        </p:spPr>
      </p:pic>
      <p:pic>
        <p:nvPicPr>
          <p:cNvPr id="4" name="9 Imagen" descr="20141008_10095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086799" cy="2585800"/>
          </a:xfrm>
          <a:prstGeom prst="rect">
            <a:avLst/>
          </a:prstGeom>
        </p:spPr>
      </p:pic>
      <p:pic>
        <p:nvPicPr>
          <p:cNvPr id="5" name="6 Imagen" descr="IMG_0371.JPG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0966" y="3429000"/>
            <a:ext cx="2689225" cy="2689225"/>
          </a:xfrm>
          <a:prstGeom prst="rect">
            <a:avLst/>
          </a:prstGeom>
        </p:spPr>
      </p:pic>
      <p:pic>
        <p:nvPicPr>
          <p:cNvPr id="6" name="5 Imagen" descr="IMG_0380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8914" y="579878"/>
            <a:ext cx="2726689" cy="2232248"/>
          </a:xfrm>
          <a:prstGeom prst="rect">
            <a:avLst/>
          </a:prstGeom>
        </p:spPr>
      </p:pic>
      <p:sp>
        <p:nvSpPr>
          <p:cNvPr id="7" name="Shape 265"/>
          <p:cNvSpPr/>
          <p:nvPr/>
        </p:nvSpPr>
        <p:spPr>
          <a:xfrm>
            <a:off x="3670620" y="4581128"/>
            <a:ext cx="3997724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 dirty="0" smtClean="0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lang="es-MX" sz="5400" b="1" i="0" u="none" strike="noStrike" cap="none" dirty="0">
              <a:solidFill>
                <a:srgbClr val="0058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 dirty="0" err="1" smtClean="0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Valparaiso</a:t>
            </a:r>
            <a:endParaRPr lang="es-MX" sz="5400" b="1" i="0" u="none" strike="noStrike" cap="none" dirty="0">
              <a:solidFill>
                <a:srgbClr val="0058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26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F:\LA PLATA AUGM 15\DSCF55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7348"/>
            <a:ext cx="3573145" cy="26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F:\LA PLATA AUGM 15\DSCF5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3500755" cy="2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LA PLATA AUGM 15\DSCF55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4" y="3396413"/>
            <a:ext cx="3863975" cy="289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1638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93" y="3923047"/>
            <a:ext cx="1573969" cy="16640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004048" y="5226585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  <a:p>
            <a:pPr algn="ctr"/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</a:rPr>
              <a:t>La Plata</a:t>
            </a:r>
            <a:endParaRPr lang="es-ES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1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539552" y="2204864"/>
            <a:ext cx="8229600" cy="648071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AUGM </a:t>
            </a:r>
            <a:r>
              <a:rPr lang="es-MX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(www.grupomontevideo.edu.uy)</a:t>
            </a:r>
            <a:r>
              <a:rPr lang="es-MX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23850" y="2852738"/>
            <a:ext cx="8270874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Creada en 1991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Conformada por 28 Universidades de Argentina, Bolivia, Brasil, Chile, Paraguay y Uruguay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2.000.000 de Estudiantes y 120.000 académicos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Programas: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58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470275" y="3933055"/>
            <a:ext cx="5124450" cy="30008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Núcleos Disciplinarios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Comités Académicos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Comisión Permanente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Programa Escala Estudiantil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Programa Escala Docente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Programa Escala Posgrado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Jornadas de Jóvenes Investigadores</a:t>
            </a:r>
          </a:p>
        </p:txBody>
      </p:sp>
      <p:sp>
        <p:nvSpPr>
          <p:cNvPr id="280" name="Shape 280"/>
          <p:cNvSpPr/>
          <p:nvPr/>
        </p:nvSpPr>
        <p:spPr>
          <a:xfrm>
            <a:off x="155575" y="-776287"/>
            <a:ext cx="9334500" cy="1619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Shape 281"/>
          <p:cNvGrpSpPr/>
          <p:nvPr/>
        </p:nvGrpSpPr>
        <p:grpSpPr>
          <a:xfrm>
            <a:off x="2127250" y="4076700"/>
            <a:ext cx="1208088" cy="2566987"/>
            <a:chOff x="2127250" y="4076700"/>
            <a:chExt cx="1208088" cy="2566987"/>
          </a:xfrm>
        </p:grpSpPr>
        <p:pic>
          <p:nvPicPr>
            <p:cNvPr id="282" name="Shape 2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27250" y="4076700"/>
              <a:ext cx="1208088" cy="256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Shape 283"/>
            <p:cNvPicPr preferRelativeResize="0"/>
            <p:nvPr/>
          </p:nvPicPr>
          <p:blipFill rotWithShape="1">
            <a:blip r:embed="rId4">
              <a:alphaModFix/>
            </a:blip>
            <a:srcRect l="55922" t="18871" r="13992" b="14422"/>
            <a:stretch/>
          </p:blipFill>
          <p:spPr>
            <a:xfrm>
              <a:off x="2195734" y="5794185"/>
              <a:ext cx="1080120" cy="4154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" y="0"/>
            <a:ext cx="87047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842416"/>
            <a:ext cx="9144000" cy="7143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 PROPUESTOS POR LA </a:t>
            </a: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3200" b="1">
                <a:solidFill>
                  <a:schemeClr val="lt1"/>
                </a:solidFill>
              </a:rPr>
              <a:t>E</a:t>
            </a: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</a:p>
        </p:txBody>
      </p:sp>
      <p:sp>
        <p:nvSpPr>
          <p:cNvPr id="290" name="Shape 290"/>
          <p:cNvSpPr/>
          <p:nvPr/>
        </p:nvSpPr>
        <p:spPr>
          <a:xfrm>
            <a:off x="611560" y="2967333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MX" sz="4000" b="0" i="0" u="none" strike="noStrike" cap="none" dirty="0" smtClean="0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Tema a ser definido por la Universidad anfitriona</a:t>
            </a:r>
            <a:endParaRPr lang="es-MX" sz="4000" b="0" i="0" u="none" strike="noStrike" cap="none" dirty="0">
              <a:solidFill>
                <a:srgbClr val="0058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0" y="260646"/>
            <a:ext cx="9144000" cy="7143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PRESENTACIÓN</a:t>
            </a:r>
          </a:p>
        </p:txBody>
      </p:sp>
      <p:sp>
        <p:nvSpPr>
          <p:cNvPr id="297" name="Shape 297"/>
          <p:cNvSpPr/>
          <p:nvPr/>
        </p:nvSpPr>
        <p:spPr>
          <a:xfrm>
            <a:off x="251519" y="980728"/>
            <a:ext cx="8640960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Ficha de inscripción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Inscripción on line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Nota al Director de la DIE (FCE UNA)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Resumen: 2 copias impresas y 1 digital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Trabajo Completo: 2 copias impresas y 1 digital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Fotocopia de cédula de identidad del autor y co-autores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El responsable de investigación debe remitir a la DIE, hasta las 19:00 horas del Lunes </a:t>
            </a:r>
            <a:r>
              <a:rPr lang="es-MX" sz="2200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27</a:t>
            </a:r>
            <a:r>
              <a:rPr lang="es-MX" sz="2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 de mayo de 201</a:t>
            </a:r>
            <a:r>
              <a:rPr lang="es-MX" sz="2200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292080" y="836712"/>
            <a:ext cx="3024334" cy="41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Tahoma"/>
              <a:buNone/>
            </a:pPr>
            <a:r>
              <a:rPr lang="es-MX" sz="18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Observación: Se puede incluir a UN orientador, que puede tener más de 35 años y títulos de posgrados.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l="18677" t="20843" r="52923" b="7851"/>
          <a:stretch/>
        </p:blipFill>
        <p:spPr>
          <a:xfrm>
            <a:off x="179511" y="171729"/>
            <a:ext cx="4680520" cy="66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28625" y="857250"/>
            <a:ext cx="8229600" cy="3257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endParaRPr sz="3200" b="0" i="0" u="none" strike="noStrike" cap="none">
              <a:solidFill>
                <a:srgbClr val="00582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El puntaje total corresponde al trabajo completo y resumen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rgbClr val="00582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0" y="285728"/>
            <a:ext cx="9144000" cy="5847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EVALUACIÓN</a:t>
            </a:r>
          </a:p>
        </p:txBody>
      </p:sp>
      <p:sp>
        <p:nvSpPr>
          <p:cNvPr id="311" name="Shape 311"/>
          <p:cNvSpPr/>
          <p:nvPr/>
        </p:nvSpPr>
        <p:spPr>
          <a:xfrm>
            <a:off x="0" y="3786189"/>
            <a:ext cx="9144000" cy="5847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SELECCIONADOS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571500" y="4500562"/>
            <a:ext cx="8015288" cy="216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Serán seleccionados 40 para representar a la UNA en las XXIV Jornadas de Jóvenes Investigadores de la AUGM en la Universidad Estadual de Sao Paulo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Financiamiento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11187" y="2349500"/>
            <a:ext cx="8229600" cy="3743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Transporte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rgbClr val="00582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>
                <a:solidFill>
                  <a:srgbClr val="005827"/>
                </a:solidFill>
                <a:latin typeface="Tahoma"/>
                <a:ea typeface="Tahoma"/>
                <a:cs typeface="Tahoma"/>
                <a:sym typeface="Tahoma"/>
              </a:rPr>
              <a:t>Estadía y viáticos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6417" y="44623"/>
            <a:ext cx="1567087" cy="1500197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6" name="Shape 186"/>
          <p:cNvSpPr txBox="1"/>
          <p:nvPr/>
        </p:nvSpPr>
        <p:spPr>
          <a:xfrm>
            <a:off x="-324542" y="5013176"/>
            <a:ext cx="8891587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971550" y="4956901"/>
            <a:ext cx="7416800" cy="1631214"/>
          </a:xfrm>
          <a:prstGeom prst="rect">
            <a:avLst/>
          </a:prstGeom>
          <a:solidFill>
            <a:srgbClr val="00843B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 JORNADAS DE JÓVENES INVESTIGADORES DE LA UNIVERSIDAD NACIONAL DE ASUNCIÓN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2016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" y="1653900"/>
            <a:ext cx="8937623" cy="314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0" y="285728"/>
            <a:ext cx="9144000" cy="5847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MX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Publicaciones Nacionales</a:t>
            </a:r>
          </a:p>
        </p:txBody>
      </p:sp>
      <p:sp>
        <p:nvSpPr>
          <p:cNvPr id="325" name="Shape 325"/>
          <p:cNvSpPr/>
          <p:nvPr/>
        </p:nvSpPr>
        <p:spPr>
          <a:xfrm>
            <a:off x="22869" y="3636312"/>
            <a:ext cx="9144000" cy="5847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MX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Publicaciones Internacionales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04341"/>
            <a:ext cx="1728191" cy="251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9096" y="928233"/>
            <a:ext cx="1831546" cy="267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4338" y="901754"/>
            <a:ext cx="1848052" cy="269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3512" y="4293096"/>
            <a:ext cx="1728191" cy="24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7856" y="4311194"/>
            <a:ext cx="1718735" cy="24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1703" y="4311194"/>
            <a:ext cx="1708855" cy="24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95" y="4335716"/>
            <a:ext cx="1672937" cy="24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10">
            <a:alphaModFix/>
          </a:blip>
          <a:srcRect l="11406" b="10180"/>
          <a:stretch/>
        </p:blipFill>
        <p:spPr>
          <a:xfrm>
            <a:off x="7353014" y="4299039"/>
            <a:ext cx="1704304" cy="2376263"/>
          </a:xfrm>
          <a:prstGeom prst="rect">
            <a:avLst/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1" y="908720"/>
            <a:ext cx="82809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0" y="3086058"/>
            <a:ext cx="9108504" cy="37273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4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concursoinvestigacion@eco.una.py</a:t>
            </a: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591141 int 108</a:t>
            </a:r>
          </a:p>
        </p:txBody>
      </p:sp>
      <p:sp>
        <p:nvSpPr>
          <p:cNvPr id="347" name="Shape 347"/>
          <p:cNvSpPr/>
          <p:nvPr/>
        </p:nvSpPr>
        <p:spPr>
          <a:xfrm>
            <a:off x="35495" y="548679"/>
            <a:ext cx="910850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 l="6151" t="13973" r="7086" b="15361"/>
          <a:stretch/>
        </p:blipFill>
        <p:spPr>
          <a:xfrm>
            <a:off x="539552" y="232864"/>
            <a:ext cx="7842902" cy="348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1375" y="0"/>
            <a:ext cx="9144000" cy="714374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CRONOGRAMA GENERAL</a:t>
            </a:r>
          </a:p>
        </p:txBody>
      </p:sp>
      <p:graphicFrame>
        <p:nvGraphicFramePr>
          <p:cNvPr id="195" name="Shape 195"/>
          <p:cNvGraphicFramePr/>
          <p:nvPr/>
        </p:nvGraphicFramePr>
        <p:xfrm>
          <a:off x="467295" y="836712"/>
          <a:ext cx="8281175" cy="5761325"/>
        </p:xfrm>
        <a:graphic>
          <a:graphicData uri="http://schemas.openxmlformats.org/drawingml/2006/table">
            <a:tbl>
              <a:tblPr>
                <a:noFill/>
                <a:tableStyleId>{321107B3-BF54-4EED-816D-3A0D0EF4447C}</a:tableStyleId>
              </a:tblPr>
              <a:tblGrid>
                <a:gridCol w="3270625"/>
                <a:gridCol w="2294475"/>
                <a:gridCol w="2716075"/>
              </a:tblGrid>
              <a:tr h="63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ACTIVIDAD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PLAZOS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RESPONSABLE</a:t>
                      </a:r>
                    </a:p>
                  </a:txBody>
                  <a:tcPr marL="91450" marR="91450" marT="45725" marB="45725" anchor="ctr"/>
                </a:tc>
              </a:tr>
              <a:tr h="87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Cierre de plazo para presentación de los trabajos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Viernes 27 de </a:t>
                      </a:r>
                      <a:r>
                        <a:rPr lang="es-MX" sz="1600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mayo</a:t>
                      </a: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19:00 horas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Oficina de la DIE</a:t>
                      </a:r>
                    </a:p>
                  </a:txBody>
                  <a:tcPr marL="91450" marR="91450" marT="45725" marB="45725" anchor="ctr"/>
                </a:tc>
              </a:tr>
              <a:tr h="97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Evaluación de los trabajos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Junio - Julio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Comité Evaluador conformado  por la DGICT</a:t>
                      </a:r>
                    </a:p>
                  </a:txBody>
                  <a:tcPr marL="91450" marR="91450" marT="45725" marB="45725" anchor="ctr"/>
                </a:tc>
              </a:tr>
              <a:tr h="97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Comunicación de trabajos seleccionados para X JJI-UNA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Agosto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DGICT</a:t>
                      </a:r>
                    </a:p>
                  </a:txBody>
                  <a:tcPr marL="91450" marR="91450" marT="45725" marB="45725" anchor="ctr"/>
                </a:tc>
              </a:tr>
              <a:tr h="108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ETyC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al 2</a:t>
                      </a:r>
                      <a:r>
                        <a:rPr lang="es-MX" sz="1600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setiembre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DGICT y Responsables de Investigación de las Unidades de la UNA</a:t>
                      </a:r>
                    </a:p>
                  </a:txBody>
                  <a:tcPr marL="91450" marR="91450" marT="45725" marB="45725" anchor="ctr"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XXIV JJI AUGM en la </a:t>
                      </a:r>
                      <a:r>
                        <a:rPr lang="es-MX" sz="1600" b="1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Universidad Estadual de Sao Paulo – Brasil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al 26 de octubre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>
                          <a:solidFill>
                            <a:srgbClr val="005827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JI y la Delegación UNA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solidFill>
            <a:srgbClr val="005827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s-MX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Condiciones para participación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1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>
                <a:solidFill>
                  <a:srgbClr val="005827"/>
                </a:solidFill>
                <a:latin typeface="Calibri"/>
                <a:ea typeface="Calibri"/>
                <a:cs typeface="Calibri"/>
                <a:sym typeface="Calibri"/>
              </a:rPr>
              <a:t>Los candidatos  pueden ser egresados, estudiantes de graduación, becarios de investigación, docentes en formación, y otros de una Unidad Académica de la UNA, avalado por la institución correspondiente.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 strike="noStrike" cap="none">
              <a:solidFill>
                <a:srgbClr val="0058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>
                <a:solidFill>
                  <a:srgbClr val="005827"/>
                </a:solidFill>
                <a:latin typeface="Calibri"/>
                <a:ea typeface="Calibri"/>
                <a:cs typeface="Calibri"/>
                <a:sym typeface="Calibri"/>
              </a:rPr>
              <a:t>No se admitirán postulantes que ya posean título de doctorado o pos-doctorado. 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 strike="noStrike" cap="none">
              <a:solidFill>
                <a:srgbClr val="0058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>
                <a:solidFill>
                  <a:srgbClr val="005827"/>
                </a:solidFill>
                <a:latin typeface="Calibri"/>
                <a:ea typeface="Calibri"/>
                <a:cs typeface="Calibri"/>
                <a:sym typeface="Calibri"/>
              </a:rPr>
              <a:t>La edad máxima de los participantes (autores y co-autores) será de 35 años hasta Noviembre de 201</a:t>
            </a:r>
            <a:r>
              <a:rPr lang="es-MX">
                <a:solidFill>
                  <a:srgbClr val="005827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MX" sz="2400" b="0" i="0" u="none" strike="noStrike" cap="none">
                <a:solidFill>
                  <a:srgbClr val="005827"/>
                </a:solidFill>
                <a:latin typeface="Calibri"/>
                <a:ea typeface="Calibri"/>
                <a:cs typeface="Calibri"/>
                <a:sym typeface="Calibri"/>
              </a:rPr>
              <a:t>, corroborada con una fotocopia de cédula de identidad.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 strike="noStrike" cap="none">
              <a:solidFill>
                <a:srgbClr val="005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3643312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37" y="642937"/>
            <a:ext cx="3900485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3041" y="3071808"/>
            <a:ext cx="1165191" cy="115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4427982" y="2276872"/>
            <a:ext cx="4248472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60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Asunción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60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52936" cy="25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13830"/>
          <a:stretch/>
        </p:blipFill>
        <p:spPr>
          <a:xfrm>
            <a:off x="4247455" y="4045092"/>
            <a:ext cx="4896543" cy="28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 l="7566" r="18924" b="23790"/>
          <a:stretch/>
        </p:blipFill>
        <p:spPr>
          <a:xfrm>
            <a:off x="2267742" y="1988840"/>
            <a:ext cx="4063088" cy="28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 l="13512" t="16216" r="18919"/>
          <a:stretch/>
        </p:blipFill>
        <p:spPr>
          <a:xfrm>
            <a:off x="395536" y="2721400"/>
            <a:ext cx="1584175" cy="130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536" y="4173082"/>
            <a:ext cx="1656183" cy="110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8">
            <a:alphaModFix/>
          </a:blip>
          <a:srcRect t="13525" r="16393"/>
          <a:stretch/>
        </p:blipFill>
        <p:spPr>
          <a:xfrm>
            <a:off x="395536" y="5368273"/>
            <a:ext cx="1656183" cy="114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67742" y="5349214"/>
            <a:ext cx="172819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4644007" y="810577"/>
            <a:ext cx="4032448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Montevideo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71231" y="4941167"/>
            <a:ext cx="3608680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Concordia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0" y="188640"/>
            <a:ext cx="5076564" cy="33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5950" y="3068958"/>
            <a:ext cx="4665701" cy="349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5786337" y="18488"/>
            <a:ext cx="3322165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Santa Fe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38608"/>
          <a:stretch/>
        </p:blipFill>
        <p:spPr>
          <a:xfrm>
            <a:off x="0" y="0"/>
            <a:ext cx="5317284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7971" y="1052736"/>
            <a:ext cx="278430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575" y="2420888"/>
            <a:ext cx="2472275" cy="185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06" y="4553744"/>
            <a:ext cx="307233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 t="21054"/>
          <a:stretch/>
        </p:blipFill>
        <p:spPr>
          <a:xfrm>
            <a:off x="3275856" y="3140966"/>
            <a:ext cx="35268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8">
            <a:alphaModFix/>
          </a:blip>
          <a:srcRect t="19612" r="16696"/>
          <a:stretch/>
        </p:blipFill>
        <p:spPr>
          <a:xfrm>
            <a:off x="6156176" y="3459246"/>
            <a:ext cx="2327021" cy="299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t="17023" b="14885"/>
          <a:stretch/>
        </p:blipFill>
        <p:spPr>
          <a:xfrm>
            <a:off x="3484562" y="3501007"/>
            <a:ext cx="5551934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5495" y="5059050"/>
            <a:ext cx="5378394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7"/>
              </a:buClr>
              <a:buSzPct val="25000"/>
              <a:buFont typeface="Arial"/>
              <a:buNone/>
            </a:pPr>
            <a:r>
              <a:rPr lang="es-MX" sz="5400" b="1" i="0" u="none" strike="noStrike" cap="none">
                <a:solidFill>
                  <a:srgbClr val="005827"/>
                </a:solidFill>
                <a:latin typeface="Arial"/>
                <a:ea typeface="Arial"/>
                <a:cs typeface="Arial"/>
                <a:sym typeface="Arial"/>
              </a:rPr>
              <a:t>Ciudad del Este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t="10689"/>
          <a:stretch/>
        </p:blipFill>
        <p:spPr>
          <a:xfrm>
            <a:off x="1691680" y="3513157"/>
            <a:ext cx="1872206" cy="250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5">
            <a:alphaModFix/>
          </a:blip>
          <a:srcRect l="13157" t="25658" b="5263"/>
          <a:stretch/>
        </p:blipFill>
        <p:spPr>
          <a:xfrm>
            <a:off x="5749337" y="188640"/>
            <a:ext cx="3394663" cy="18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6">
            <a:alphaModFix/>
          </a:blip>
          <a:srcRect t="9115"/>
          <a:stretch/>
        </p:blipFill>
        <p:spPr>
          <a:xfrm>
            <a:off x="0" y="836712"/>
            <a:ext cx="1800198" cy="245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t="5741"/>
          <a:stretch/>
        </p:blipFill>
        <p:spPr>
          <a:xfrm>
            <a:off x="1979710" y="188640"/>
            <a:ext cx="1782519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8">
            <a:alphaModFix/>
          </a:blip>
          <a:srcRect t="5121"/>
          <a:stretch/>
        </p:blipFill>
        <p:spPr>
          <a:xfrm>
            <a:off x="3923928" y="980728"/>
            <a:ext cx="1805741" cy="256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irador">
  <a:themeElements>
    <a:clrScheme name="Personalizado 2">
      <a:dk1>
        <a:srgbClr val="000000"/>
      </a:dk1>
      <a:lt1>
        <a:srgbClr val="FFFFFF"/>
      </a:lt1>
      <a:dk2>
        <a:srgbClr val="FFFFFF"/>
      </a:dk2>
      <a:lt2>
        <a:srgbClr val="FFF39D"/>
      </a:lt2>
      <a:accent1>
        <a:srgbClr val="00B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B050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dor">
  <a:themeElements>
    <a:clrScheme name="Personalizado 2">
      <a:dk1>
        <a:srgbClr val="000000"/>
      </a:dk1>
      <a:lt1>
        <a:srgbClr val="FFFFFF"/>
      </a:lt1>
      <a:dk2>
        <a:srgbClr val="FFFFFF"/>
      </a:dk2>
      <a:lt2>
        <a:srgbClr val="FFF39D"/>
      </a:lt2>
      <a:accent1>
        <a:srgbClr val="00B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B050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416</Words>
  <Application>Microsoft Office PowerPoint</Application>
  <PresentationFormat>Presentación en pantalla (4:3)</PresentationFormat>
  <Paragraphs>98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Tahoma</vt:lpstr>
      <vt:lpstr>Libre Baskerville</vt:lpstr>
      <vt:lpstr>Calibri</vt:lpstr>
      <vt:lpstr>Noto Sans Symbols</vt:lpstr>
      <vt:lpstr>Mirador</vt:lpstr>
      <vt:lpstr>Mirador</vt:lpstr>
      <vt:lpstr>Presentación de PowerPoint</vt:lpstr>
      <vt:lpstr>Presentación de PowerPoint</vt:lpstr>
      <vt:lpstr>Presentación de PowerPoint</vt:lpstr>
      <vt:lpstr>Condiciones para participación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AUGM (www.grupomontevideo.edu.uy) </vt:lpstr>
      <vt:lpstr>Presentación de PowerPoint</vt:lpstr>
      <vt:lpstr>Presentación de PowerPoint</vt:lpstr>
      <vt:lpstr>Presentación de PowerPoint</vt:lpstr>
      <vt:lpstr>Presentación de PowerPoint</vt:lpstr>
      <vt:lpstr>Financiamiento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FCE</cp:lastModifiedBy>
  <cp:revision>9</cp:revision>
  <dcterms:modified xsi:type="dcterms:W3CDTF">2016-04-05T16:33:12Z</dcterms:modified>
</cp:coreProperties>
</file>