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0" r:id="rId3"/>
    <p:sldId id="271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77" r:id="rId14"/>
    <p:sldId id="279" r:id="rId15"/>
    <p:sldId id="280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81813" cy="97107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014412" y="728662"/>
            <a:ext cx="4854575" cy="3641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202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t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98101" y="9223515"/>
            <a:ext cx="2982118" cy="485537"/>
          </a:xfrm>
          <a:prstGeom prst="rect">
            <a:avLst/>
          </a:prstGeom>
          <a:noFill/>
          <a:ln>
            <a:noFill/>
          </a:ln>
        </p:spPr>
        <p:txBody>
          <a:bodyPr lIns="94800" tIns="47400" rIns="94800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8181" y="4612601"/>
            <a:ext cx="5505450" cy="43698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ncursoinvestigacion@eco.una.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32856"/>
            <a:ext cx="9144000" cy="272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4" name="Shape 84"/>
          <p:cNvSpPr/>
          <p:nvPr/>
        </p:nvSpPr>
        <p:spPr>
          <a:xfrm>
            <a:off x="288032" y="592231"/>
            <a:ext cx="8532440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1" i="0" u="none" strike="noStrike" cap="none" baseline="0" dirty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Universidad Nacional de </a:t>
            </a:r>
            <a:r>
              <a:rPr lang="es-MX" sz="3200" b="1" i="0" u="none" strike="noStrike" cap="none" baseline="0" dirty="0" smtClean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Asunción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1" dirty="0" smtClean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Facultad de Ciencias Económicas</a:t>
            </a:r>
            <a:endParaRPr lang="es-MX" sz="3200" b="1" i="0" u="none" strike="noStrike" cap="none" baseline="0" dirty="0">
              <a:solidFill>
                <a:srgbClr val="FFFF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2000" b="1" i="0" u="none" strike="noStrike" cap="none" baseline="0" dirty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Dirección </a:t>
            </a:r>
            <a:r>
              <a:rPr lang="es-MX" sz="2000" b="1" i="0" u="none" strike="noStrike" cap="none" baseline="0" dirty="0" smtClean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es-MX" sz="2000" b="1" i="0" u="none" strike="noStrike" cap="none" baseline="0" dirty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Investigación </a:t>
            </a:r>
            <a:r>
              <a:rPr lang="es-MX" sz="2000" b="1" i="0" u="none" strike="noStrike" cap="none" baseline="0" dirty="0" smtClean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y Extensión</a:t>
            </a:r>
            <a:endParaRPr lang="es-MX" sz="2000" b="1" i="0" u="none" strike="noStrike" cap="none" baseline="0" dirty="0">
              <a:solidFill>
                <a:srgbClr val="FFFF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475656" y="2549771"/>
            <a:ext cx="2153383" cy="2061470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6" name="Shape 86"/>
          <p:cNvSpPr/>
          <p:nvPr/>
        </p:nvSpPr>
        <p:spPr>
          <a:xfrm>
            <a:off x="857250" y="4860448"/>
            <a:ext cx="7715249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Programa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4400" b="1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Jóvenes Investigadores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49771"/>
            <a:ext cx="1636896" cy="212382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/>
          <a:srcRect t="7092"/>
          <a:stretch/>
        </p:blipFill>
        <p:spPr>
          <a:xfrm>
            <a:off x="107504" y="188640"/>
            <a:ext cx="3926909" cy="27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5580112" y="162506"/>
            <a:ext cx="332216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Curitiba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483767" y="1772816"/>
            <a:ext cx="4416491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/>
          <a:srcRect l="17797" t="12470" r="4931" b="22959"/>
          <a:stretch/>
        </p:blipFill>
        <p:spPr>
          <a:xfrm>
            <a:off x="107504" y="3692619"/>
            <a:ext cx="2736303" cy="304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/>
          <a:srcRect t="21185" b="21280"/>
          <a:stretch/>
        </p:blipFill>
        <p:spPr>
          <a:xfrm>
            <a:off x="5397519" y="4005064"/>
            <a:ext cx="3566967" cy="273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5495" y="5059050"/>
            <a:ext cx="364715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Corrientes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/>
          <a:srcRect/>
          <a:stretch/>
        </p:blipFill>
        <p:spPr>
          <a:xfrm rot="601813">
            <a:off x="251520" y="3089543"/>
            <a:ext cx="410025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83286" y="260647"/>
            <a:ext cx="41002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/>
          <a:srcRect l="18753" r="13053"/>
          <a:stretch/>
        </p:blipFill>
        <p:spPr>
          <a:xfrm>
            <a:off x="4427983" y="1412775"/>
            <a:ext cx="2880320" cy="23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6"/>
          <a:srcRect l="42322"/>
          <a:stretch/>
        </p:blipFill>
        <p:spPr>
          <a:xfrm>
            <a:off x="6084167" y="3963614"/>
            <a:ext cx="2629198" cy="25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/>
          <a:srcRect r="7063"/>
          <a:stretch/>
        </p:blipFill>
        <p:spPr>
          <a:xfrm rot="-5400000">
            <a:off x="3924536" y="4508512"/>
            <a:ext cx="2547117" cy="15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7380311" y="1402413"/>
            <a:ext cx="1368151" cy="243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39552" y="2204864"/>
            <a:ext cx="8229600" cy="648071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4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AUGM </a:t>
            </a:r>
            <a:r>
              <a:rPr lang="es-MX" sz="2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(www.grupomontevideo.edu.uy)</a:t>
            </a:r>
            <a:r>
              <a:rPr lang="es-MX" sz="4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0" y="28575"/>
            <a:ext cx="9036050" cy="210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23850" y="2852738"/>
            <a:ext cx="8270874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Creada en 1991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Conformada por 28 Universidades de Argentina, Bolivia, Brasil, Chile, Paraguay y Uruguay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2.000.000 de Estudiantes y 120.000 académicos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▪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Programas:</a:t>
            </a:r>
          </a:p>
          <a:p>
            <a:endParaRPr lang="es-MX"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470275" y="3933055"/>
            <a:ext cx="5124450" cy="30008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Núcleos Disciplinarios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Comités Académicos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Comisión Permanente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Programa Escala Estudiantil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Programa Escala Docente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Programa Escala Posgrado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Jornadas de Jóvenes Investigadores</a:t>
            </a:r>
          </a:p>
        </p:txBody>
      </p:sp>
      <p:sp>
        <p:nvSpPr>
          <p:cNvPr id="123" name="Shape 123"/>
          <p:cNvSpPr/>
          <p:nvPr/>
        </p:nvSpPr>
        <p:spPr>
          <a:xfrm>
            <a:off x="155575" y="-776287"/>
            <a:ext cx="9334500" cy="1619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124" name="Shape 124"/>
          <p:cNvGrpSpPr/>
          <p:nvPr/>
        </p:nvGrpSpPr>
        <p:grpSpPr>
          <a:xfrm>
            <a:off x="2127250" y="4076700"/>
            <a:ext cx="1208088" cy="2566987"/>
            <a:chOff x="2127250" y="4076700"/>
            <a:chExt cx="1208088" cy="2566987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2127250" y="4076700"/>
              <a:ext cx="1208088" cy="256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Shape 126"/>
            <p:cNvPicPr preferRelativeResize="0"/>
            <p:nvPr/>
          </p:nvPicPr>
          <p:blipFill rotWithShape="1">
            <a:blip r:embed="rId5"/>
            <a:srcRect l="55922" t="18871" r="13992" b="14423"/>
            <a:stretch/>
          </p:blipFill>
          <p:spPr>
            <a:xfrm>
              <a:off x="2195735" y="5794185"/>
              <a:ext cx="1080120" cy="4154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842416"/>
            <a:ext cx="9144000" cy="7143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2800" b="1" i="0" u="none" strike="noStrike" cap="none" baseline="0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TEMA </a:t>
            </a:r>
            <a:r>
              <a:rPr lang="es-MX" sz="2800" b="1" i="0" u="none" strike="noStrike" cap="none" baseline="0" dirty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PROPUESTOS POR LA </a:t>
            </a:r>
            <a:r>
              <a:rPr lang="es-MX" sz="3200" b="1" i="0" u="none" strike="noStrike" cap="none" baseline="0" dirty="0" smtClean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UNLP</a:t>
            </a:r>
            <a:endParaRPr lang="es-MX" sz="3200" b="1" i="0" u="none" strike="noStrike" cap="none" baseline="0" dirty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611560" y="2967334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100000"/>
            </a:pPr>
            <a:r>
              <a:rPr lang="es-PY" sz="4000" dirty="0" smtClean="0">
                <a:solidFill>
                  <a:schemeClr val="bg1"/>
                </a:solidFill>
              </a:rPr>
              <a:t>Ciencia</a:t>
            </a:r>
            <a:r>
              <a:rPr lang="es-PY" sz="4000" dirty="0">
                <a:solidFill>
                  <a:schemeClr val="bg1"/>
                </a:solidFill>
              </a:rPr>
              <a:t>, tecnología e innovación para la inclusión social</a:t>
            </a:r>
            <a:endParaRPr lang="es-MX" sz="4000" b="0" i="0" u="none" strike="noStrike" cap="none" baseline="0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260647"/>
            <a:ext cx="9144000" cy="7143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2800" b="1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PRESENTACIÓN</a:t>
            </a:r>
          </a:p>
        </p:txBody>
      </p:sp>
      <p:sp>
        <p:nvSpPr>
          <p:cNvPr id="302" name="Shape 302"/>
          <p:cNvSpPr/>
          <p:nvPr/>
        </p:nvSpPr>
        <p:spPr>
          <a:xfrm>
            <a:off x="323528" y="692695"/>
            <a:ext cx="8640960" cy="6186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Ficha de inscripción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8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Nota al Director de la DIE (FCE UNA)</a:t>
            </a:r>
            <a:endParaRPr lang="es-MX" sz="28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Resumen: 2 copias impresas y 1 digital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Trabajo Completo: 2 copias impresas y 1 digital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✓"/>
            </a:pPr>
            <a:r>
              <a:rPr lang="es-MX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Fotocopia de cédula de identidad del autor y </a:t>
            </a:r>
            <a:r>
              <a:rPr lang="es-MX" sz="2800" b="0" i="0" u="none" strike="noStrike" cap="none" baseline="0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</a:t>
            </a:r>
            <a:r>
              <a:rPr lang="es-MX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-autores</a:t>
            </a:r>
          </a:p>
          <a:p>
            <a:pPr marL="342900" lvl="0" indent="-342900">
              <a:lnSpc>
                <a:spcPct val="150000"/>
              </a:lnSpc>
              <a:buSzPct val="25000"/>
            </a:pPr>
            <a:r>
              <a:rPr lang="es-MX" sz="20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 responsable de investigación debe remitir </a:t>
            </a:r>
            <a:r>
              <a:rPr lang="es-MX" sz="20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s-MX" sz="20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MX" sz="20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DIE, </a:t>
            </a:r>
            <a:r>
              <a:rPr lang="es-MX" sz="20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hasta las </a:t>
            </a:r>
            <a:r>
              <a:rPr lang="es-MX" sz="20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19:00 </a:t>
            </a:r>
            <a:r>
              <a:rPr lang="es-MX" sz="20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horas del </a:t>
            </a:r>
            <a:r>
              <a:rPr lang="es-MX" sz="20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Lunes </a:t>
            </a:r>
            <a:r>
              <a:rPr lang="es-MX" sz="2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 de mayo </a:t>
            </a:r>
            <a:r>
              <a:rPr lang="es-MX" sz="20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es-MX" sz="20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2015</a:t>
            </a:r>
            <a:endParaRPr lang="es-MX" sz="20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5292080" y="836712"/>
            <a:ext cx="3024334" cy="41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1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Observación: Se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puede</a:t>
            </a:r>
            <a:r>
              <a:rPr lang="es-MX" sz="1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incluir </a:t>
            </a:r>
            <a:r>
              <a:rPr lang="es-MX" sz="1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UN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orientador,</a:t>
            </a:r>
            <a:r>
              <a:rPr lang="es-MX" sz="1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que </a:t>
            </a:r>
            <a:r>
              <a:rPr lang="es-MX" sz="1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puede tener más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</a:t>
            </a:r>
            <a:r>
              <a:rPr lang="es-MX" sz="1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35 </a:t>
            </a:r>
            <a:r>
              <a:rPr lang="es-MX" sz="1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años y títulos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</a:t>
            </a:r>
            <a:r>
              <a:rPr lang="es-MX" sz="1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MX" sz="18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posgrados</a:t>
            </a:r>
            <a:r>
              <a:rPr lang="es-MX" sz="1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20843" r="52923" b="7852"/>
          <a:stretch/>
        </p:blipFill>
        <p:spPr bwMode="auto">
          <a:xfrm>
            <a:off x="179512" y="171729"/>
            <a:ext cx="4680520" cy="66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28625" y="857250"/>
            <a:ext cx="8229600" cy="3257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endParaRPr lang="es-MX" sz="3200" b="0" i="0" u="none" strike="noStrike" cap="none" baseline="0" dirty="0" smtClean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puntaje total corresponde al trabajo </a:t>
            </a:r>
            <a:r>
              <a:rPr lang="es-MX" sz="32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completo</a:t>
            </a:r>
            <a:r>
              <a:rPr lang="es-MX" sz="32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y resumen</a:t>
            </a:r>
            <a:endParaRPr lang="es-MX"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es-MX"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0" y="285728"/>
            <a:ext cx="9144000" cy="5847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1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EVALUACIÓN</a:t>
            </a:r>
          </a:p>
        </p:txBody>
      </p:sp>
      <p:sp>
        <p:nvSpPr>
          <p:cNvPr id="323" name="Shape 323"/>
          <p:cNvSpPr/>
          <p:nvPr/>
        </p:nvSpPr>
        <p:spPr>
          <a:xfrm>
            <a:off x="0" y="3786189"/>
            <a:ext cx="9144000" cy="5847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1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SELECCIONADOS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71500" y="4500562"/>
            <a:ext cx="8015288" cy="216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Serán seleccionados </a:t>
            </a:r>
            <a:r>
              <a:rPr lang="es-MX" sz="32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s-MX" sz="32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0 </a:t>
            </a: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para representar a la UNA en las </a:t>
            </a:r>
            <a:r>
              <a:rPr lang="es-MX" sz="32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XXIII </a:t>
            </a: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Jornadas de Jóvenes Investigadores de la AUGM en la </a:t>
            </a:r>
            <a:r>
              <a:rPr lang="es-MX" sz="32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UNLP</a:t>
            </a:r>
            <a:endParaRPr lang="es-MX"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4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Financiamiento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11187" y="2349500"/>
            <a:ext cx="8229600" cy="3743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Transporte</a:t>
            </a:r>
          </a:p>
          <a:p>
            <a:endParaRPr lang="es-MX"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•"/>
            </a:pPr>
            <a:r>
              <a:rPr lang="es-MX" sz="32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Estadía y viáticos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285728"/>
            <a:ext cx="9144000" cy="5847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Publicaciones Nacionales</a:t>
            </a:r>
          </a:p>
        </p:txBody>
      </p:sp>
      <p:sp>
        <p:nvSpPr>
          <p:cNvPr id="337" name="Shape 337"/>
          <p:cNvSpPr/>
          <p:nvPr/>
        </p:nvSpPr>
        <p:spPr>
          <a:xfrm>
            <a:off x="22869" y="3636312"/>
            <a:ext cx="9144000" cy="5847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Publicaciones Internacionales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004048" y="1004341"/>
            <a:ext cx="1728191" cy="251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679096" y="928233"/>
            <a:ext cx="1831546" cy="267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254338" y="901754"/>
            <a:ext cx="1848053" cy="269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5453512" y="4293096"/>
            <a:ext cx="1728191" cy="24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1817856" y="4311194"/>
            <a:ext cx="1718735" cy="24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3631703" y="4311194"/>
            <a:ext cx="1708855" cy="242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35495" y="4335716"/>
            <a:ext cx="1672937" cy="24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10"/>
          <a:srcRect l="11407" b="10180"/>
          <a:stretch/>
        </p:blipFill>
        <p:spPr>
          <a:xfrm>
            <a:off x="7353015" y="4299039"/>
            <a:ext cx="1704304" cy="2376263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" y="441328"/>
            <a:ext cx="891407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" name="Shape 352"/>
          <p:cNvSpPr/>
          <p:nvPr/>
        </p:nvSpPr>
        <p:spPr>
          <a:xfrm>
            <a:off x="323528" y="5157192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MX" sz="2800" dirty="0">
                <a:solidFill>
                  <a:schemeClr val="tx1"/>
                </a:solidFill>
              </a:rPr>
              <a:t>http://www.jovenesinvestigadoresaugm.unlp.edu.ar//</a:t>
            </a:r>
            <a:endParaRPr lang="es-MX" sz="2800" b="0" i="0" u="none" strike="noStrike" cap="none" baseline="0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576417" y="44623"/>
            <a:ext cx="1567087" cy="1500197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8" name="Shape 228"/>
          <p:cNvSpPr txBox="1"/>
          <p:nvPr/>
        </p:nvSpPr>
        <p:spPr>
          <a:xfrm>
            <a:off x="-324543" y="5013176"/>
            <a:ext cx="8891587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lang="es-MX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id="229" name="Shape 229"/>
          <p:cNvSpPr/>
          <p:nvPr/>
        </p:nvSpPr>
        <p:spPr>
          <a:xfrm>
            <a:off x="971550" y="4956901"/>
            <a:ext cx="7416800" cy="1631215"/>
          </a:xfrm>
          <a:prstGeom prst="rect">
            <a:avLst/>
          </a:prstGeom>
          <a:solidFill>
            <a:srgbClr val="538CD5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2000" b="1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IX </a:t>
            </a:r>
            <a:r>
              <a:rPr lang="es-MX" sz="2000" b="1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JORNADAS DE JÓVENES INVESTIGADORES DE LA UNIVERSIDAD NACIONAL DE ASUNCIÓN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s-MX" sz="2000" b="1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2015</a:t>
            </a:r>
            <a:endParaRPr lang="es-MX" sz="2000" b="1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431" y="1653901"/>
            <a:ext cx="8937624" cy="31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0" y="1285859"/>
            <a:ext cx="9108504" cy="3727317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 de Investigación y Extensión DIE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MX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concursoinvestigacion@eco.una.py</a:t>
            </a:r>
            <a:endParaRPr lang="es-MX" sz="40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MX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591141 </a:t>
            </a:r>
            <a:r>
              <a:rPr lang="es-MX" sz="40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s-MX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108</a:t>
            </a:r>
            <a:endParaRPr lang="es-MX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35495" y="548679"/>
            <a:ext cx="910850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s-MX" sz="32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11375" y="0"/>
            <a:ext cx="9144000" cy="714374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28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CRONOGRAMA GENERAL</a:t>
            </a:r>
          </a:p>
        </p:txBody>
      </p:sp>
      <p:graphicFrame>
        <p:nvGraphicFramePr>
          <p:cNvPr id="237" name="Shape 237"/>
          <p:cNvGraphicFramePr/>
          <p:nvPr>
            <p:extLst>
              <p:ext uri="{D42A27DB-BD31-4B8C-83A1-F6EECF244321}">
                <p14:modId xmlns:p14="http://schemas.microsoft.com/office/powerpoint/2010/main" val="3537788183"/>
              </p:ext>
            </p:extLst>
          </p:nvPr>
        </p:nvGraphicFramePr>
        <p:xfrm>
          <a:off x="467295" y="836712"/>
          <a:ext cx="8281169" cy="57613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0618"/>
                <a:gridCol w="2294470"/>
                <a:gridCol w="2716081"/>
              </a:tblGrid>
              <a:tr h="6365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ACTIVIDAD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 baseline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PLAZOS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800" b="1" u="none" strike="noStrike" cap="none" baseline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RESPONSABLE</a:t>
                      </a:r>
                    </a:p>
                  </a:txBody>
                  <a:tcPr marL="91450" marR="91450" marT="45725" marB="45725" anchor="ctr"/>
                </a:tc>
              </a:tr>
              <a:tr h="8724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Cierre de plazo para presentación de los trabajos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Lunes 18 de mayo,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19:00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horas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Oficina de la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DIE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</a:tr>
              <a:tr h="9777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Evaluación de los trabajos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Mayo – junio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Comité Evaluador conformado  por la DGICT</a:t>
                      </a:r>
                    </a:p>
                  </a:txBody>
                  <a:tcPr marL="91450" marR="91450" marT="45725" marB="45725" anchor="ctr"/>
                </a:tc>
              </a:tr>
              <a:tr h="9777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Comunicación de trabajos seleccionados para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IX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JJI-UNA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junio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DGICT</a:t>
                      </a:r>
                    </a:p>
                    <a:p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</a:tr>
              <a:tr h="10809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err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ETyC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setiembre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DGICT y Responsables de Investigación de las Unidades de la UNA</a:t>
                      </a:r>
                    </a:p>
                  </a:txBody>
                  <a:tcPr marL="91450" marR="91450" marT="45725" marB="45725" anchor="ctr"/>
                </a:tc>
              </a:tr>
              <a:tr h="1216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XXIII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JJI AUGM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 la </a:t>
                      </a:r>
                      <a:r>
                        <a:rPr lang="es-PY" sz="1600" b="1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Universidad Nacional de La Plata, ciudad de La Plata – Argentina</a:t>
                      </a:r>
                      <a:endParaRPr lang="es-MX" sz="1600" b="1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 al 27 </a:t>
                      </a: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</a:t>
                      </a:r>
                      <a:r>
                        <a:rPr lang="es-MX" sz="1600" u="none" strike="noStrike" cap="none" baseline="0" dirty="0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agosto</a:t>
                      </a:r>
                      <a:endParaRPr lang="es-MX" sz="1600" u="none" strike="noStrike" cap="none" baseline="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es-MX" sz="1600" u="none" strike="noStrike" cap="none" baseline="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JI y la Delegación UNA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4400" b="0" i="0" u="none" strike="noStrike" cap="none" baseline="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Condiciones para participación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1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candidatos  pueden ser egresados, estudiantes de graduación, becarios de investigación, docentes en formación, y otros de una Unidad Académica de la UNA, avalado por la institución correspondiente.</a:t>
            </a:r>
          </a:p>
          <a:p>
            <a:endParaRPr lang="es-MX"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se admitirán postulantes que ya posean título de doctorado o pos-doctorado. </a:t>
            </a:r>
          </a:p>
          <a:p>
            <a:endParaRPr lang="es-MX"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MX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edad máxima de los participantes (autores y </a:t>
            </a:r>
            <a:r>
              <a:rPr lang="es-MX" sz="240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s-MX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-autores) será de 35 años hasta Noviembre de </a:t>
            </a:r>
            <a:r>
              <a:rPr lang="es-MX" sz="2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2015, </a:t>
            </a:r>
            <a:r>
              <a:rPr lang="es-MX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corroborada con una fotocopia de cédula de identidad.</a:t>
            </a:r>
          </a:p>
          <a:p>
            <a:endParaRPr lang="es-MX"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3643312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49237" y="642937"/>
            <a:ext cx="3900486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643041" y="3071809"/>
            <a:ext cx="1165191" cy="115143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427983" y="2276872"/>
            <a:ext cx="4248472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Asunción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3852936" cy="25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/>
          <a:srcRect b="13830"/>
          <a:stretch/>
        </p:blipFill>
        <p:spPr>
          <a:xfrm>
            <a:off x="4247455" y="4045092"/>
            <a:ext cx="4896543" cy="28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/>
          <a:srcRect l="7566" r="18925" b="23790"/>
          <a:stretch/>
        </p:blipFill>
        <p:spPr>
          <a:xfrm>
            <a:off x="2267743" y="1988840"/>
            <a:ext cx="4063089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/>
          <a:srcRect l="13512" t="16216" r="18919"/>
          <a:stretch/>
        </p:blipFill>
        <p:spPr>
          <a:xfrm>
            <a:off x="395536" y="2721401"/>
            <a:ext cx="1584175" cy="13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395536" y="4173082"/>
            <a:ext cx="1656183" cy="110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8"/>
          <a:srcRect t="13525" r="16393"/>
          <a:stretch/>
        </p:blipFill>
        <p:spPr>
          <a:xfrm>
            <a:off x="395536" y="5368273"/>
            <a:ext cx="1656183" cy="114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2267743" y="5349214"/>
            <a:ext cx="172819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4644007" y="810577"/>
            <a:ext cx="4032448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Montevideo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5495" y="5059050"/>
            <a:ext cx="3608680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Concordia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9511" y="188640"/>
            <a:ext cx="5076564" cy="33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115950" y="3068959"/>
            <a:ext cx="4665701" cy="349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5786337" y="18489"/>
            <a:ext cx="332216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Santa Fe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/>
          <a:srcRect t="38608"/>
          <a:stretch/>
        </p:blipFill>
        <p:spPr>
          <a:xfrm>
            <a:off x="0" y="0"/>
            <a:ext cx="5317284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307971" y="1052736"/>
            <a:ext cx="278430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55575" y="2420888"/>
            <a:ext cx="2472275" cy="185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131506" y="4553744"/>
            <a:ext cx="30723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7"/>
          <a:srcRect t="21054"/>
          <a:stretch/>
        </p:blipFill>
        <p:spPr>
          <a:xfrm>
            <a:off x="3275856" y="3140967"/>
            <a:ext cx="35268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8"/>
          <a:srcRect t="19612" r="16696"/>
          <a:stretch/>
        </p:blipFill>
        <p:spPr>
          <a:xfrm>
            <a:off x="6156176" y="3459246"/>
            <a:ext cx="2327021" cy="299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t="17023" b="14885"/>
          <a:stretch/>
        </p:blipFill>
        <p:spPr>
          <a:xfrm>
            <a:off x="3484562" y="3501007"/>
            <a:ext cx="5551934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35495" y="5059050"/>
            <a:ext cx="5378394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MX" sz="5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Ciudad del Este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t="10689"/>
          <a:stretch/>
        </p:blipFill>
        <p:spPr>
          <a:xfrm>
            <a:off x="1691680" y="3513158"/>
            <a:ext cx="1872207" cy="250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/>
          <a:srcRect l="13157" t="25658" b="5263"/>
          <a:stretch/>
        </p:blipFill>
        <p:spPr>
          <a:xfrm>
            <a:off x="5749337" y="188640"/>
            <a:ext cx="3394663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6"/>
          <a:srcRect t="9115"/>
          <a:stretch/>
        </p:blipFill>
        <p:spPr>
          <a:xfrm>
            <a:off x="0" y="836712"/>
            <a:ext cx="1800199" cy="245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7"/>
          <a:srcRect t="5741"/>
          <a:stretch/>
        </p:blipFill>
        <p:spPr>
          <a:xfrm>
            <a:off x="1979711" y="188640"/>
            <a:ext cx="1782519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8"/>
          <a:srcRect t="5121"/>
          <a:stretch/>
        </p:blipFill>
        <p:spPr>
          <a:xfrm>
            <a:off x="3923928" y="980728"/>
            <a:ext cx="1805741" cy="256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425</Words>
  <Application>Microsoft Office PowerPoint</Application>
  <PresentationFormat>Presentación en pantalla (4:3)</PresentationFormat>
  <Paragraphs>96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Condiciones para participación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AUGM (www.grupomontevideo.edu.uy) </vt:lpstr>
      <vt:lpstr>Presentación de PowerPoint</vt:lpstr>
      <vt:lpstr>Presentación de PowerPoint</vt:lpstr>
      <vt:lpstr>Presentación de PowerPoint</vt:lpstr>
      <vt:lpstr>Presentación de PowerPoint</vt:lpstr>
      <vt:lpstr>Financiamiento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Investigación</cp:lastModifiedBy>
  <cp:revision>10</cp:revision>
  <dcterms:modified xsi:type="dcterms:W3CDTF">2015-04-28T12:14:43Z</dcterms:modified>
</cp:coreProperties>
</file>